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22222"/>
    <a:srgbClr val="171717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Small </a:t>
            </a:r>
            <a:r>
              <a:rPr lang="de-DE" dirty="0" err="1"/>
              <a:t>introductions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/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Further explanatory figures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Agenda on the bottom?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tutor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 and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</a:t>
            </a:r>
            <a:r>
              <a:rPr lang="de-DE" dirty="0" err="1"/>
              <a:t>conclusion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Konkurrenzpaper?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110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Fundamentals</vt:lpstr>
      <vt:lpstr>Approach</vt:lpstr>
      <vt:lpstr>Experiments</vt:lpstr>
      <vt:lpstr>Evaluation</vt:lpstr>
      <vt:lpstr>Conclusion</vt:lpstr>
      <vt:lpstr>Bibliography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15</cp:revision>
  <dcterms:created xsi:type="dcterms:W3CDTF">2021-05-28T13:49:25Z</dcterms:created>
  <dcterms:modified xsi:type="dcterms:W3CDTF">2021-05-28T14:48:11Z</dcterms:modified>
</cp:coreProperties>
</file>