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302" r:id="rId6"/>
    <p:sldId id="287" r:id="rId7"/>
    <p:sldId id="293" r:id="rId8"/>
    <p:sldId id="288" r:id="rId9"/>
    <p:sldId id="300" r:id="rId10"/>
    <p:sldId id="303" r:id="rId11"/>
    <p:sldId id="305" r:id="rId12"/>
    <p:sldId id="304" r:id="rId13"/>
    <p:sldId id="306" r:id="rId14"/>
    <p:sldId id="301" r:id="rId15"/>
    <p:sldId id="307" r:id="rId16"/>
    <p:sldId id="310" r:id="rId17"/>
    <p:sldId id="308" r:id="rId18"/>
    <p:sldId id="294" r:id="rId19"/>
    <p:sldId id="296" r:id="rId20"/>
    <p:sldId id="311" r:id="rId21"/>
    <p:sldId id="312" r:id="rId22"/>
    <p:sldId id="313" r:id="rId23"/>
    <p:sldId id="297" r:id="rId24"/>
    <p:sldId id="315" r:id="rId25"/>
    <p:sldId id="316" r:id="rId26"/>
    <p:sldId id="298" r:id="rId27"/>
    <p:sldId id="286" r:id="rId28"/>
    <p:sldId id="295"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9EA20B96-2758-4EA9-9D58-8C3D8DAABA6E}">
          <p14:sldIdLst>
            <p14:sldId id="256"/>
            <p14:sldId id="302"/>
          </p14:sldIdLst>
        </p14:section>
        <p14:section name="Introduction" id="{AE6656F9-2FF4-4A77-BC93-EE24E0A5F6CB}">
          <p14:sldIdLst>
            <p14:sldId id="287"/>
          </p14:sldIdLst>
        </p14:section>
        <p14:section name="Literature Research" id="{D8476ED1-BCA0-4A0F-8D60-495AA81B61ED}">
          <p14:sldIdLst>
            <p14:sldId id="293"/>
          </p14:sldIdLst>
        </p14:section>
        <p14:section name="1. Approach" id="{CDD05CF2-3064-4BDF-802B-4DE362294CC1}">
          <p14:sldIdLst>
            <p14:sldId id="288"/>
            <p14:sldId id="300"/>
            <p14:sldId id="303"/>
            <p14:sldId id="305"/>
            <p14:sldId id="304"/>
            <p14:sldId id="306"/>
            <p14:sldId id="301"/>
            <p14:sldId id="307"/>
            <p14:sldId id="310"/>
            <p14:sldId id="308"/>
          </p14:sldIdLst>
        </p14:section>
        <p14:section name="2. Approach" id="{99962E0F-8756-40C8-8AAA-E67ACAB3D4DD}">
          <p14:sldIdLst>
            <p14:sldId id="294"/>
            <p14:sldId id="296"/>
            <p14:sldId id="311"/>
            <p14:sldId id="312"/>
            <p14:sldId id="313"/>
            <p14:sldId id="297"/>
          </p14:sldIdLst>
        </p14:section>
        <p14:section name="Synthesis" id="{F2403EA6-B0EB-4CA7-B64D-4F8F5576EC20}">
          <p14:sldIdLst>
            <p14:sldId id="315"/>
            <p14:sldId id="316"/>
          </p14:sldIdLst>
        </p14:section>
        <p14:section name="Conclusion" id="{A9BB1E1D-7B18-4365-8C0D-A3F9CD585840}">
          <p14:sldIdLst>
            <p14:sldId id="298"/>
            <p14:sldId id="286"/>
            <p14:sldId id="295"/>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7CAC"/>
    <a:srgbClr val="91C8F6"/>
    <a:srgbClr val="3F5161"/>
    <a:srgbClr val="FAFAFA"/>
    <a:srgbClr val="EFF4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0D814-834D-483F-86DA-40AE966D065B}" v="1705" dt="2019-09-24T20:36:50.1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15" autoAdjust="0"/>
  </p:normalViewPr>
  <p:slideViewPr>
    <p:cSldViewPr snapToGrid="0">
      <p:cViewPr varScale="1">
        <p:scale>
          <a:sx n="67" d="100"/>
          <a:sy n="67" d="100"/>
        </p:scale>
        <p:origin x="546" y="78"/>
      </p:cViewPr>
      <p:guideLst/>
    </p:cSldViewPr>
  </p:slideViewPr>
  <p:notesTextViewPr>
    <p:cViewPr>
      <p:scale>
        <a:sx n="1" d="1"/>
        <a:sy n="1" d="1"/>
      </p:scale>
      <p:origin x="0" y="0"/>
    </p:cViewPr>
  </p:notesTextViewPr>
  <p:notesViewPr>
    <p:cSldViewPr snapToGrid="0">
      <p:cViewPr varScale="1">
        <p:scale>
          <a:sx n="84" d="100"/>
          <a:sy n="84" d="100"/>
        </p:scale>
        <p:origin x="249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sberger, Felix" userId="77fedd31-404f-4285-9bc1-2baf000a3915" providerId="ADAL" clId="{CFD0D814-834D-483F-86DA-40AE966D065B}"/>
    <pc:docChg chg="undo redo custSel mod addSld delSld modSld sldOrd modMainMaster delSection modSection">
      <pc:chgData name="Hausberger, Felix" userId="77fedd31-404f-4285-9bc1-2baf000a3915" providerId="ADAL" clId="{CFD0D814-834D-483F-86DA-40AE966D065B}" dt="2019-09-24T20:36:41.556" v="12427"/>
      <pc:docMkLst>
        <pc:docMk/>
      </pc:docMkLst>
      <pc:sldChg chg="addSp delSp modSp add mod setBg setClrOvrMap modNotesTx">
        <pc:chgData name="Hausberger, Felix" userId="77fedd31-404f-4285-9bc1-2baf000a3915" providerId="ADAL" clId="{CFD0D814-834D-483F-86DA-40AE966D065B}" dt="2019-09-24T10:13:59.331" v="11884" actId="20577"/>
        <pc:sldMkLst>
          <pc:docMk/>
          <pc:sldMk cId="3870288062" sldId="256"/>
        </pc:sldMkLst>
        <pc:spChg chg="mod ord">
          <ac:chgData name="Hausberger, Felix" userId="77fedd31-404f-4285-9bc1-2baf000a3915" providerId="ADAL" clId="{CFD0D814-834D-483F-86DA-40AE966D065B}" dt="2019-09-22T11:53:56.729" v="7191" actId="1076"/>
          <ac:spMkLst>
            <pc:docMk/>
            <pc:sldMk cId="3870288062" sldId="256"/>
            <ac:spMk id="2" creationId="{8837EEBC-5FD2-46F0-9BAA-D9672FC049C2}"/>
          </ac:spMkLst>
        </pc:spChg>
        <pc:spChg chg="mod">
          <ac:chgData name="Hausberger, Felix" userId="77fedd31-404f-4285-9bc1-2baf000a3915" providerId="ADAL" clId="{CFD0D814-834D-483F-86DA-40AE966D065B}" dt="2019-09-22T11:57:39.901" v="7226" actId="1076"/>
          <ac:spMkLst>
            <pc:docMk/>
            <pc:sldMk cId="3870288062" sldId="256"/>
            <ac:spMk id="3" creationId="{D7043913-214E-4963-B047-C8D7B8E1DD67}"/>
          </ac:spMkLst>
        </pc:spChg>
        <pc:spChg chg="add del">
          <ac:chgData name="Hausberger, Felix" userId="77fedd31-404f-4285-9bc1-2baf000a3915" providerId="ADAL" clId="{CFD0D814-834D-483F-86DA-40AE966D065B}" dt="2019-09-20T11:01:43.859" v="7" actId="26606"/>
          <ac:spMkLst>
            <pc:docMk/>
            <pc:sldMk cId="3870288062" sldId="256"/>
            <ac:spMk id="5" creationId="{559AE206-7EBA-4D33-8BC9-9D8158553F0E}"/>
          </ac:spMkLst>
        </pc:spChg>
        <pc:spChg chg="add del">
          <ac:chgData name="Hausberger, Felix" userId="77fedd31-404f-4285-9bc1-2baf000a3915" providerId="ADAL" clId="{CFD0D814-834D-483F-86DA-40AE966D065B}" dt="2019-09-20T11:01:43.859" v="7" actId="26606"/>
          <ac:spMkLst>
            <pc:docMk/>
            <pc:sldMk cId="3870288062" sldId="256"/>
            <ac:spMk id="6" creationId="{6437D937-A7F1-4011-92B4-328E5BE1B166}"/>
          </ac:spMkLst>
        </pc:spChg>
        <pc:spChg chg="add del">
          <ac:chgData name="Hausberger, Felix" userId="77fedd31-404f-4285-9bc1-2baf000a3915" providerId="ADAL" clId="{CFD0D814-834D-483F-86DA-40AE966D065B}" dt="2019-09-20T11:01:41.345" v="3" actId="26606"/>
          <ac:spMkLst>
            <pc:docMk/>
            <pc:sldMk cId="3870288062" sldId="256"/>
            <ac:spMk id="8" creationId="{23962611-DFD5-4092-AAFD-559E3DFCE2C9}"/>
          </ac:spMkLst>
        </pc:spChg>
        <pc:spChg chg="add del">
          <ac:chgData name="Hausberger, Felix" userId="77fedd31-404f-4285-9bc1-2baf000a3915" providerId="ADAL" clId="{CFD0D814-834D-483F-86DA-40AE966D065B}" dt="2019-09-20T11:01:43.859" v="7" actId="26606"/>
          <ac:spMkLst>
            <pc:docMk/>
            <pc:sldMk cId="3870288062" sldId="256"/>
            <ac:spMk id="12" creationId="{B672F332-AF08-46C6-94F0-77684310D7B7}"/>
          </ac:spMkLst>
        </pc:spChg>
        <pc:spChg chg="add del">
          <ac:chgData name="Hausberger, Felix" userId="77fedd31-404f-4285-9bc1-2baf000a3915" providerId="ADAL" clId="{CFD0D814-834D-483F-86DA-40AE966D065B}" dt="2019-09-20T11:02:04.704" v="13" actId="26606"/>
          <ac:spMkLst>
            <pc:docMk/>
            <pc:sldMk cId="3870288062" sldId="256"/>
            <ac:spMk id="13" creationId="{053FB2EE-284F-4C87-AB3D-BBF87A9FAB97}"/>
          </ac:spMkLst>
        </pc:spChg>
        <pc:spChg chg="add del">
          <ac:chgData name="Hausberger, Felix" userId="77fedd31-404f-4285-9bc1-2baf000a3915" providerId="ADAL" clId="{CFD0D814-834D-483F-86DA-40AE966D065B}" dt="2019-09-20T11:01:43.859" v="7" actId="26606"/>
          <ac:spMkLst>
            <pc:docMk/>
            <pc:sldMk cId="3870288062" sldId="256"/>
            <ac:spMk id="14" creationId="{34244EF8-D73A-40E1-BE73-D46E6B4B04ED}"/>
          </ac:spMkLst>
        </pc:spChg>
        <pc:spChg chg="add del">
          <ac:chgData name="Hausberger, Felix" userId="77fedd31-404f-4285-9bc1-2baf000a3915" providerId="ADAL" clId="{CFD0D814-834D-483F-86DA-40AE966D065B}" dt="2019-09-20T11:01:43.859" v="7" actId="26606"/>
          <ac:spMkLst>
            <pc:docMk/>
            <pc:sldMk cId="3870288062" sldId="256"/>
            <ac:spMk id="16" creationId="{AB84D7E8-4ECB-42D7-ADBF-01689B0F24AE}"/>
          </ac:spMkLst>
        </pc:spChg>
        <pc:spChg chg="add del">
          <ac:chgData name="Hausberger, Felix" userId="77fedd31-404f-4285-9bc1-2baf000a3915" providerId="ADAL" clId="{CFD0D814-834D-483F-86DA-40AE966D065B}" dt="2019-09-20T11:01:44.539" v="9" actId="26606"/>
          <ac:spMkLst>
            <pc:docMk/>
            <pc:sldMk cId="3870288062" sldId="256"/>
            <ac:spMk id="20" creationId="{23962611-DFD5-4092-AAFD-559E3DFCE2C9}"/>
          </ac:spMkLst>
        </pc:spChg>
        <pc:spChg chg="add del">
          <ac:chgData name="Hausberger, Felix" userId="77fedd31-404f-4285-9bc1-2baf000a3915" providerId="ADAL" clId="{CFD0D814-834D-483F-86DA-40AE966D065B}" dt="2019-09-20T11:01:46.043" v="11" actId="26606"/>
          <ac:spMkLst>
            <pc:docMk/>
            <pc:sldMk cId="3870288062" sldId="256"/>
            <ac:spMk id="23" creationId="{23962611-DFD5-4092-AAFD-559E3DFCE2C9}"/>
          </ac:spMkLst>
        </pc:spChg>
        <pc:grpChg chg="add del">
          <ac:chgData name="Hausberger, Felix" userId="77fedd31-404f-4285-9bc1-2baf000a3915" providerId="ADAL" clId="{CFD0D814-834D-483F-86DA-40AE966D065B}" dt="2019-09-20T11:02:04.704" v="13" actId="26606"/>
          <ac:grpSpMkLst>
            <pc:docMk/>
            <pc:sldMk cId="3870288062" sldId="256"/>
            <ac:grpSpMk id="26" creationId="{D2C4BFA1-2075-4901-9E24-E41D1FDD51FD}"/>
          </ac:grpSpMkLst>
        </pc:grpChg>
        <pc:graphicFrameChg chg="add del mod">
          <ac:chgData name="Hausberger, Felix" userId="77fedd31-404f-4285-9bc1-2baf000a3915" providerId="ADAL" clId="{CFD0D814-834D-483F-86DA-40AE966D065B}" dt="2019-09-22T11:51:59.246" v="7160" actId="478"/>
          <ac:graphicFrameMkLst>
            <pc:docMk/>
            <pc:sldMk cId="3870288062" sldId="256"/>
            <ac:graphicFrameMk id="4" creationId="{9AF6CB3F-8DD7-4DD3-9CFC-630C3F660FE0}"/>
          </ac:graphicFrameMkLst>
        </pc:graphicFrameChg>
        <pc:picChg chg="add mod">
          <ac:chgData name="Hausberger, Felix" userId="77fedd31-404f-4285-9bc1-2baf000a3915" providerId="ADAL" clId="{CFD0D814-834D-483F-86DA-40AE966D065B}" dt="2019-09-22T11:53:43.754" v="7189" actId="1076"/>
          <ac:picMkLst>
            <pc:docMk/>
            <pc:sldMk cId="3870288062" sldId="256"/>
            <ac:picMk id="6" creationId="{6ECA8E99-AAFC-4ECA-86EC-F3E83F7838C3}"/>
          </ac:picMkLst>
        </pc:picChg>
        <pc:picChg chg="add mod">
          <ac:chgData name="Hausberger, Felix" userId="77fedd31-404f-4285-9bc1-2baf000a3915" providerId="ADAL" clId="{CFD0D814-834D-483F-86DA-40AE966D065B}" dt="2019-09-22T11:53:29.113" v="7186" actId="1076"/>
          <ac:picMkLst>
            <pc:docMk/>
            <pc:sldMk cId="3870288062" sldId="256"/>
            <ac:picMk id="7" creationId="{250F3C09-8A7B-4A18-82BE-8146B5DD6B70}"/>
          </ac:picMkLst>
        </pc:picChg>
        <pc:picChg chg="add del mod">
          <ac:chgData name="Hausberger, Felix" userId="77fedd31-404f-4285-9bc1-2baf000a3915" providerId="ADAL" clId="{CFD0D814-834D-483F-86DA-40AE966D065B}" dt="2019-09-20T11:52:51.958" v="756" actId="478"/>
          <ac:picMkLst>
            <pc:docMk/>
            <pc:sldMk cId="3870288062" sldId="256"/>
            <ac:picMk id="7" creationId="{E248E8D9-CA1D-4689-8025-E642B8B1D3F7}"/>
          </ac:picMkLst>
        </pc:picChg>
        <pc:picChg chg="add del">
          <ac:chgData name="Hausberger, Felix" userId="77fedd31-404f-4285-9bc1-2baf000a3915" providerId="ADAL" clId="{CFD0D814-834D-483F-86DA-40AE966D065B}" dt="2019-09-20T11:01:41.345" v="3" actId="26606"/>
          <ac:picMkLst>
            <pc:docMk/>
            <pc:sldMk cId="3870288062" sldId="256"/>
            <ac:picMk id="10" creationId="{2270F1FA-0425-408F-9861-80BF5AFB276D}"/>
          </ac:picMkLst>
        </pc:picChg>
        <pc:picChg chg="add del">
          <ac:chgData name="Hausberger, Felix" userId="77fedd31-404f-4285-9bc1-2baf000a3915" providerId="ADAL" clId="{CFD0D814-834D-483F-86DA-40AE966D065B}" dt="2019-09-20T11:01:44.539" v="9" actId="26606"/>
          <ac:picMkLst>
            <pc:docMk/>
            <pc:sldMk cId="3870288062" sldId="256"/>
            <ac:picMk id="21" creationId="{2270F1FA-0425-408F-9861-80BF5AFB276D}"/>
          </ac:picMkLst>
        </pc:picChg>
        <pc:picChg chg="add del">
          <ac:chgData name="Hausberger, Felix" userId="77fedd31-404f-4285-9bc1-2baf000a3915" providerId="ADAL" clId="{CFD0D814-834D-483F-86DA-40AE966D065B}" dt="2019-09-20T11:01:46.043" v="11" actId="26606"/>
          <ac:picMkLst>
            <pc:docMk/>
            <pc:sldMk cId="3870288062" sldId="256"/>
            <ac:picMk id="24" creationId="{2270F1FA-0425-408F-9861-80BF5AFB276D}"/>
          </ac:picMkLst>
        </pc:picChg>
        <pc:cxnChg chg="add del">
          <ac:chgData name="Hausberger, Felix" userId="77fedd31-404f-4285-9bc1-2baf000a3915" providerId="ADAL" clId="{CFD0D814-834D-483F-86DA-40AE966D065B}" dt="2019-09-20T11:01:43.859" v="7" actId="26606"/>
          <ac:cxnSpMkLst>
            <pc:docMk/>
            <pc:sldMk cId="3870288062" sldId="256"/>
            <ac:cxnSpMk id="18" creationId="{9E8E38ED-369A-44C2-B635-0BED0E48A6E8}"/>
          </ac:cxnSpMkLst>
        </pc:cxnChg>
      </pc:sldChg>
      <pc:sldChg chg="addSp delSp modSp add delAnim modAnim modNotesTx">
        <pc:chgData name="Hausberger, Felix" userId="77fedd31-404f-4285-9bc1-2baf000a3915" providerId="ADAL" clId="{CFD0D814-834D-483F-86DA-40AE966D065B}" dt="2019-09-24T11:03:00.261" v="11903" actId="20577"/>
        <pc:sldMkLst>
          <pc:docMk/>
          <pc:sldMk cId="1284118914" sldId="257"/>
        </pc:sldMkLst>
        <pc:spChg chg="del">
          <ac:chgData name="Hausberger, Felix" userId="77fedd31-404f-4285-9bc1-2baf000a3915" providerId="ADAL" clId="{CFD0D814-834D-483F-86DA-40AE966D065B}" dt="2019-09-20T11:42:50.352" v="741"/>
          <ac:spMkLst>
            <pc:docMk/>
            <pc:sldMk cId="1284118914" sldId="257"/>
            <ac:spMk id="2" creationId="{05C77E3B-3737-434E-A07D-BE4F8936C8F3}"/>
          </ac:spMkLst>
        </pc:spChg>
        <pc:spChg chg="del">
          <ac:chgData name="Hausberger, Felix" userId="77fedd31-404f-4285-9bc1-2baf000a3915" providerId="ADAL" clId="{CFD0D814-834D-483F-86DA-40AE966D065B}" dt="2019-09-20T11:42:50.352" v="741"/>
          <ac:spMkLst>
            <pc:docMk/>
            <pc:sldMk cId="1284118914" sldId="257"/>
            <ac:spMk id="3" creationId="{6F748B29-248D-4486-A2B5-D8A513A35406}"/>
          </ac:spMkLst>
        </pc:spChg>
        <pc:spChg chg="add del mod">
          <ac:chgData name="Hausberger, Felix" userId="77fedd31-404f-4285-9bc1-2baf000a3915" providerId="ADAL" clId="{CFD0D814-834D-483F-86DA-40AE966D065B}" dt="2019-09-20T12:27:31.289" v="824" actId="478"/>
          <ac:spMkLst>
            <pc:docMk/>
            <pc:sldMk cId="1284118914" sldId="257"/>
            <ac:spMk id="4" creationId="{42EDACF9-B4B8-4533-983F-83BC32662932}"/>
          </ac:spMkLst>
        </pc:spChg>
        <pc:spChg chg="add del mod">
          <ac:chgData name="Hausberger, Felix" userId="77fedd31-404f-4285-9bc1-2baf000a3915" providerId="ADAL" clId="{CFD0D814-834D-483F-86DA-40AE966D065B}" dt="2019-09-20T12:27:12.047" v="818"/>
          <ac:spMkLst>
            <pc:docMk/>
            <pc:sldMk cId="1284118914" sldId="257"/>
            <ac:spMk id="5" creationId="{22A95065-ECF6-414E-9A8C-80F868BC436F}"/>
          </ac:spMkLst>
        </pc:spChg>
        <pc:spChg chg="add del mod">
          <ac:chgData name="Hausberger, Felix" userId="77fedd31-404f-4285-9bc1-2baf000a3915" providerId="ADAL" clId="{CFD0D814-834D-483F-86DA-40AE966D065B}" dt="2019-09-20T12:31:12.424" v="891"/>
          <ac:spMkLst>
            <pc:docMk/>
            <pc:sldMk cId="1284118914" sldId="257"/>
            <ac:spMk id="6" creationId="{7A33E4DE-FF54-4CA1-9AEB-DC1C952121F3}"/>
          </ac:spMkLst>
        </pc:spChg>
        <pc:spChg chg="add del mod">
          <ac:chgData name="Hausberger, Felix" userId="77fedd31-404f-4285-9bc1-2baf000a3915" providerId="ADAL" clId="{CFD0D814-834D-483F-86DA-40AE966D065B}" dt="2019-09-20T12:31:17.898" v="892" actId="478"/>
          <ac:spMkLst>
            <pc:docMk/>
            <pc:sldMk cId="1284118914" sldId="257"/>
            <ac:spMk id="15" creationId="{3772E567-5715-4E63-BE8D-F6C158A141C9}"/>
          </ac:spMkLst>
        </pc:spChg>
        <pc:spChg chg="add mod">
          <ac:chgData name="Hausberger, Felix" userId="77fedd31-404f-4285-9bc1-2baf000a3915" providerId="ADAL" clId="{CFD0D814-834D-483F-86DA-40AE966D065B}" dt="2019-09-20T15:00:35.826" v="1625" actId="1076"/>
          <ac:spMkLst>
            <pc:docMk/>
            <pc:sldMk cId="1284118914" sldId="257"/>
            <ac:spMk id="16" creationId="{ED5C62B1-D2F6-456E-916F-2FB68B19B03C}"/>
          </ac:spMkLst>
        </pc:spChg>
        <pc:spChg chg="add mod">
          <ac:chgData name="Hausberger, Felix" userId="77fedd31-404f-4285-9bc1-2baf000a3915" providerId="ADAL" clId="{CFD0D814-834D-483F-86DA-40AE966D065B}" dt="2019-09-20T14:18:17.789" v="1341" actId="1076"/>
          <ac:spMkLst>
            <pc:docMk/>
            <pc:sldMk cId="1284118914" sldId="257"/>
            <ac:spMk id="17" creationId="{FE3089F9-5EC9-467B-83A0-ADAF418EA28E}"/>
          </ac:spMkLst>
        </pc:spChg>
        <pc:spChg chg="add mod">
          <ac:chgData name="Hausberger, Felix" userId="77fedd31-404f-4285-9bc1-2baf000a3915" providerId="ADAL" clId="{CFD0D814-834D-483F-86DA-40AE966D065B}" dt="2019-09-20T12:53:43.924" v="1052" actId="122"/>
          <ac:spMkLst>
            <pc:docMk/>
            <pc:sldMk cId="1284118914" sldId="257"/>
            <ac:spMk id="18" creationId="{8636964B-BA41-4E4F-A15D-197FD1EB1F25}"/>
          </ac:spMkLst>
        </pc:spChg>
        <pc:spChg chg="add del mod">
          <ac:chgData name="Hausberger, Felix" userId="77fedd31-404f-4285-9bc1-2baf000a3915" providerId="ADAL" clId="{CFD0D814-834D-483F-86DA-40AE966D065B}" dt="2019-09-20T13:00:14.521" v="1104" actId="478"/>
          <ac:spMkLst>
            <pc:docMk/>
            <pc:sldMk cId="1284118914" sldId="257"/>
            <ac:spMk id="19" creationId="{BD9F21E1-7836-4AB5-8F30-DA404ECA7394}"/>
          </ac:spMkLst>
        </pc:spChg>
        <pc:spChg chg="add mod">
          <ac:chgData name="Hausberger, Felix" userId="77fedd31-404f-4285-9bc1-2baf000a3915" providerId="ADAL" clId="{CFD0D814-834D-483F-86DA-40AE966D065B}" dt="2019-09-20T13:13:37.363" v="1248" actId="1076"/>
          <ac:spMkLst>
            <pc:docMk/>
            <pc:sldMk cId="1284118914" sldId="257"/>
            <ac:spMk id="20" creationId="{7F305DD2-9E81-4D23-A0E3-9A214FDB6C5A}"/>
          </ac:spMkLst>
        </pc:spChg>
        <pc:spChg chg="add mod">
          <ac:chgData name="Hausberger, Felix" userId="77fedd31-404f-4285-9bc1-2baf000a3915" providerId="ADAL" clId="{CFD0D814-834D-483F-86DA-40AE966D065B}" dt="2019-09-20T13:14:39.870" v="1255" actId="122"/>
          <ac:spMkLst>
            <pc:docMk/>
            <pc:sldMk cId="1284118914" sldId="257"/>
            <ac:spMk id="21" creationId="{721AED18-A5E5-4FC4-8739-A8FD552F21F3}"/>
          </ac:spMkLst>
        </pc:spChg>
        <pc:spChg chg="add mod">
          <ac:chgData name="Hausberger, Felix" userId="77fedd31-404f-4285-9bc1-2baf000a3915" providerId="ADAL" clId="{CFD0D814-834D-483F-86DA-40AE966D065B}" dt="2019-09-20T13:10:14.429" v="1172" actId="1076"/>
          <ac:spMkLst>
            <pc:docMk/>
            <pc:sldMk cId="1284118914" sldId="257"/>
            <ac:spMk id="22" creationId="{5EC7FD6D-12F9-4114-BD15-E68A97A15063}"/>
          </ac:spMkLst>
        </pc:spChg>
        <pc:spChg chg="add del">
          <ac:chgData name="Hausberger, Felix" userId="77fedd31-404f-4285-9bc1-2baf000a3915" providerId="ADAL" clId="{CFD0D814-834D-483F-86DA-40AE966D065B}" dt="2019-09-20T12:58:15.474" v="1056"/>
          <ac:spMkLst>
            <pc:docMk/>
            <pc:sldMk cId="1284118914" sldId="257"/>
            <ac:spMk id="23" creationId="{F42650D8-D286-4C8E-9DB1-81CF469DF54C}"/>
          </ac:spMkLst>
        </pc:spChg>
        <pc:spChg chg="add mod">
          <ac:chgData name="Hausberger, Felix" userId="77fedd31-404f-4285-9bc1-2baf000a3915" providerId="ADAL" clId="{CFD0D814-834D-483F-86DA-40AE966D065B}" dt="2019-09-20T13:10:10.719" v="1171" actId="1076"/>
          <ac:spMkLst>
            <pc:docMk/>
            <pc:sldMk cId="1284118914" sldId="257"/>
            <ac:spMk id="24" creationId="{05239D1D-61B9-429F-8767-2CB1CFB45489}"/>
          </ac:spMkLst>
        </pc:spChg>
        <pc:spChg chg="add mod">
          <ac:chgData name="Hausberger, Felix" userId="77fedd31-404f-4285-9bc1-2baf000a3915" providerId="ADAL" clId="{CFD0D814-834D-483F-86DA-40AE966D065B}" dt="2019-09-20T13:08:49.417" v="1157" actId="1076"/>
          <ac:spMkLst>
            <pc:docMk/>
            <pc:sldMk cId="1284118914" sldId="257"/>
            <ac:spMk id="25" creationId="{6358CD10-5AE6-4200-A252-BD6E2CD67BFE}"/>
          </ac:spMkLst>
        </pc:spChg>
        <pc:spChg chg="add mod">
          <ac:chgData name="Hausberger, Felix" userId="77fedd31-404f-4285-9bc1-2baf000a3915" providerId="ADAL" clId="{CFD0D814-834D-483F-86DA-40AE966D065B}" dt="2019-09-20T13:09:50.731" v="1169" actId="1076"/>
          <ac:spMkLst>
            <pc:docMk/>
            <pc:sldMk cId="1284118914" sldId="257"/>
            <ac:spMk id="26" creationId="{11FB60CA-309E-4371-A437-3B6B2EB2534B}"/>
          </ac:spMkLst>
        </pc:spChg>
        <pc:spChg chg="add mod">
          <ac:chgData name="Hausberger, Felix" userId="77fedd31-404f-4285-9bc1-2baf000a3915" providerId="ADAL" clId="{CFD0D814-834D-483F-86DA-40AE966D065B}" dt="2019-09-20T13:05:08.312" v="1140" actId="14100"/>
          <ac:spMkLst>
            <pc:docMk/>
            <pc:sldMk cId="1284118914" sldId="257"/>
            <ac:spMk id="27" creationId="{AB4626D4-6D5C-47F1-813E-ACD5D3865F44}"/>
          </ac:spMkLst>
        </pc:spChg>
        <pc:spChg chg="add mod">
          <ac:chgData name="Hausberger, Felix" userId="77fedd31-404f-4285-9bc1-2baf000a3915" providerId="ADAL" clId="{CFD0D814-834D-483F-86DA-40AE966D065B}" dt="2019-09-20T14:50:45.493" v="1532" actId="1076"/>
          <ac:spMkLst>
            <pc:docMk/>
            <pc:sldMk cId="1284118914" sldId="257"/>
            <ac:spMk id="28" creationId="{36B74553-4683-4198-826F-F7A1F25091D9}"/>
          </ac:spMkLst>
        </pc:spChg>
        <pc:spChg chg="add mod">
          <ac:chgData name="Hausberger, Felix" userId="77fedd31-404f-4285-9bc1-2baf000a3915" providerId="ADAL" clId="{CFD0D814-834D-483F-86DA-40AE966D065B}" dt="2019-09-20T13:06:24.837" v="1145" actId="1076"/>
          <ac:spMkLst>
            <pc:docMk/>
            <pc:sldMk cId="1284118914" sldId="257"/>
            <ac:spMk id="29" creationId="{EE954682-D713-4F9A-B320-EB62251414B0}"/>
          </ac:spMkLst>
        </pc:spChg>
        <pc:spChg chg="add mod">
          <ac:chgData name="Hausberger, Felix" userId="77fedd31-404f-4285-9bc1-2baf000a3915" providerId="ADAL" clId="{CFD0D814-834D-483F-86DA-40AE966D065B}" dt="2019-09-20T13:06:33.802" v="1147" actId="1076"/>
          <ac:spMkLst>
            <pc:docMk/>
            <pc:sldMk cId="1284118914" sldId="257"/>
            <ac:spMk id="30" creationId="{2198C8BE-E630-4C08-8F07-8A6BBAED92C3}"/>
          </ac:spMkLst>
        </pc:spChg>
        <pc:spChg chg="add mod">
          <ac:chgData name="Hausberger, Felix" userId="77fedd31-404f-4285-9bc1-2baf000a3915" providerId="ADAL" clId="{CFD0D814-834D-483F-86DA-40AE966D065B}" dt="2019-09-20T13:07:19.474" v="1149" actId="1076"/>
          <ac:spMkLst>
            <pc:docMk/>
            <pc:sldMk cId="1284118914" sldId="257"/>
            <ac:spMk id="31" creationId="{9564A044-237F-414D-A320-67D3DF449C36}"/>
          </ac:spMkLst>
        </pc:spChg>
        <pc:spChg chg="add mod">
          <ac:chgData name="Hausberger, Felix" userId="77fedd31-404f-4285-9bc1-2baf000a3915" providerId="ADAL" clId="{CFD0D814-834D-483F-86DA-40AE966D065B}" dt="2019-09-20T13:09:12.337" v="1159" actId="1076"/>
          <ac:spMkLst>
            <pc:docMk/>
            <pc:sldMk cId="1284118914" sldId="257"/>
            <ac:spMk id="32" creationId="{77C969DC-5FB6-49FD-9159-782AEC981BE2}"/>
          </ac:spMkLst>
        </pc:spChg>
        <pc:spChg chg="add mod">
          <ac:chgData name="Hausberger, Felix" userId="77fedd31-404f-4285-9bc1-2baf000a3915" providerId="ADAL" clId="{CFD0D814-834D-483F-86DA-40AE966D065B}" dt="2019-09-20T14:58:02.006" v="1622" actId="1076"/>
          <ac:spMkLst>
            <pc:docMk/>
            <pc:sldMk cId="1284118914" sldId="257"/>
            <ac:spMk id="33" creationId="{17408212-65BF-411B-991B-28124D62343E}"/>
          </ac:spMkLst>
        </pc:spChg>
        <pc:spChg chg="add mod">
          <ac:chgData name="Hausberger, Felix" userId="77fedd31-404f-4285-9bc1-2baf000a3915" providerId="ADAL" clId="{CFD0D814-834D-483F-86DA-40AE966D065B}" dt="2019-09-20T13:09:43.685" v="1168" actId="1076"/>
          <ac:spMkLst>
            <pc:docMk/>
            <pc:sldMk cId="1284118914" sldId="257"/>
            <ac:spMk id="34" creationId="{2D14C562-A95A-450E-9989-934C3F9FFAF4}"/>
          </ac:spMkLst>
        </pc:spChg>
        <pc:spChg chg="add mod">
          <ac:chgData name="Hausberger, Felix" userId="77fedd31-404f-4285-9bc1-2baf000a3915" providerId="ADAL" clId="{CFD0D814-834D-483F-86DA-40AE966D065B}" dt="2019-09-20T13:10:43.881" v="1175" actId="1076"/>
          <ac:spMkLst>
            <pc:docMk/>
            <pc:sldMk cId="1284118914" sldId="257"/>
            <ac:spMk id="35" creationId="{A6BE53F9-EDED-4EE1-A3A6-FB2FCC90F045}"/>
          </ac:spMkLst>
        </pc:spChg>
        <pc:spChg chg="add mod">
          <ac:chgData name="Hausberger, Felix" userId="77fedd31-404f-4285-9bc1-2baf000a3915" providerId="ADAL" clId="{CFD0D814-834D-483F-86DA-40AE966D065B}" dt="2019-09-20T13:10:53.409" v="1177" actId="1076"/>
          <ac:spMkLst>
            <pc:docMk/>
            <pc:sldMk cId="1284118914" sldId="257"/>
            <ac:spMk id="36" creationId="{148BDCE8-F478-4669-9871-6023A4DD7FED}"/>
          </ac:spMkLst>
        </pc:spChg>
        <pc:spChg chg="add mod">
          <ac:chgData name="Hausberger, Felix" userId="77fedd31-404f-4285-9bc1-2baf000a3915" providerId="ADAL" clId="{CFD0D814-834D-483F-86DA-40AE966D065B}" dt="2019-09-20T13:11:46.773" v="1207" actId="1076"/>
          <ac:spMkLst>
            <pc:docMk/>
            <pc:sldMk cId="1284118914" sldId="257"/>
            <ac:spMk id="37" creationId="{628464BA-0463-4A55-88E8-DB11A5272200}"/>
          </ac:spMkLst>
        </pc:spChg>
        <pc:spChg chg="add mod">
          <ac:chgData name="Hausberger, Felix" userId="77fedd31-404f-4285-9bc1-2baf000a3915" providerId="ADAL" clId="{CFD0D814-834D-483F-86DA-40AE966D065B}" dt="2019-09-20T13:12:21.664" v="1236" actId="1076"/>
          <ac:spMkLst>
            <pc:docMk/>
            <pc:sldMk cId="1284118914" sldId="257"/>
            <ac:spMk id="38" creationId="{2B50FDF0-B0D8-44B2-9656-2EEC3113C3B8}"/>
          </ac:spMkLst>
        </pc:spChg>
        <pc:spChg chg="add del">
          <ac:chgData name="Hausberger, Felix" userId="77fedd31-404f-4285-9bc1-2baf000a3915" providerId="ADAL" clId="{CFD0D814-834D-483F-86DA-40AE966D065B}" dt="2019-09-20T13:13:58.123" v="1251"/>
          <ac:spMkLst>
            <pc:docMk/>
            <pc:sldMk cId="1284118914" sldId="257"/>
            <ac:spMk id="39" creationId="{4D8E8A88-20C2-4D1A-9C00-607FCC232C1E}"/>
          </ac:spMkLst>
        </pc:spChg>
        <pc:spChg chg="add mod">
          <ac:chgData name="Hausberger, Felix" userId="77fedd31-404f-4285-9bc1-2baf000a3915" providerId="ADAL" clId="{CFD0D814-834D-483F-86DA-40AE966D065B}" dt="2019-09-20T15:42:10.364" v="1970" actId="1076"/>
          <ac:spMkLst>
            <pc:docMk/>
            <pc:sldMk cId="1284118914" sldId="257"/>
            <ac:spMk id="40" creationId="{70D64BF1-DD0C-489C-8A61-47EF2F3584A5}"/>
          </ac:spMkLst>
        </pc:spChg>
        <pc:spChg chg="add mod">
          <ac:chgData name="Hausberger, Felix" userId="77fedd31-404f-4285-9bc1-2baf000a3915" providerId="ADAL" clId="{CFD0D814-834D-483F-86DA-40AE966D065B}" dt="2019-09-20T13:20:04.085" v="1261" actId="1076"/>
          <ac:spMkLst>
            <pc:docMk/>
            <pc:sldMk cId="1284118914" sldId="257"/>
            <ac:spMk id="41" creationId="{F68BE116-8898-4DDA-9286-0804FF21E630}"/>
          </ac:spMkLst>
        </pc:spChg>
        <pc:spChg chg="add mod">
          <ac:chgData name="Hausberger, Felix" userId="77fedd31-404f-4285-9bc1-2baf000a3915" providerId="ADAL" clId="{CFD0D814-834D-483F-86DA-40AE966D065B}" dt="2019-09-20T14:13:03.113" v="1263" actId="1076"/>
          <ac:spMkLst>
            <pc:docMk/>
            <pc:sldMk cId="1284118914" sldId="257"/>
            <ac:spMk id="42" creationId="{886EFC63-C19C-4A44-8E06-6873A2284874}"/>
          </ac:spMkLst>
        </pc:spChg>
        <pc:spChg chg="add mod">
          <ac:chgData name="Hausberger, Felix" userId="77fedd31-404f-4285-9bc1-2baf000a3915" providerId="ADAL" clId="{CFD0D814-834D-483F-86DA-40AE966D065B}" dt="2019-09-20T14:17:06.178" v="1324" actId="14100"/>
          <ac:spMkLst>
            <pc:docMk/>
            <pc:sldMk cId="1284118914" sldId="257"/>
            <ac:spMk id="43" creationId="{6E94A5C9-24C0-40E3-B9D7-0A3CE5F6A091}"/>
          </ac:spMkLst>
        </pc:spChg>
        <pc:spChg chg="add mod">
          <ac:chgData name="Hausberger, Felix" userId="77fedd31-404f-4285-9bc1-2baf000a3915" providerId="ADAL" clId="{CFD0D814-834D-483F-86DA-40AE966D065B}" dt="2019-09-20T14:13:03.113" v="1263" actId="1076"/>
          <ac:spMkLst>
            <pc:docMk/>
            <pc:sldMk cId="1284118914" sldId="257"/>
            <ac:spMk id="44" creationId="{12745294-E822-4143-8566-81BDF2AB3355}"/>
          </ac:spMkLst>
        </pc:spChg>
        <pc:spChg chg="add del mod">
          <ac:chgData name="Hausberger, Felix" userId="77fedd31-404f-4285-9bc1-2baf000a3915" providerId="ADAL" clId="{CFD0D814-834D-483F-86DA-40AE966D065B}" dt="2019-09-20T14:19:14.429" v="1350" actId="478"/>
          <ac:spMkLst>
            <pc:docMk/>
            <pc:sldMk cId="1284118914" sldId="257"/>
            <ac:spMk id="45" creationId="{CA418141-E703-4102-A7A9-37742163A159}"/>
          </ac:spMkLst>
        </pc:spChg>
        <pc:spChg chg="add mod">
          <ac:chgData name="Hausberger, Felix" userId="77fedd31-404f-4285-9bc1-2baf000a3915" providerId="ADAL" clId="{CFD0D814-834D-483F-86DA-40AE966D065B}" dt="2019-09-20T14:19:25.591" v="1351" actId="1076"/>
          <ac:spMkLst>
            <pc:docMk/>
            <pc:sldMk cId="1284118914" sldId="257"/>
            <ac:spMk id="46" creationId="{77E6329B-7273-4939-944F-2756AE8435ED}"/>
          </ac:spMkLst>
        </pc:spChg>
        <pc:spChg chg="add mod">
          <ac:chgData name="Hausberger, Felix" userId="77fedd31-404f-4285-9bc1-2baf000a3915" providerId="ADAL" clId="{CFD0D814-834D-483F-86DA-40AE966D065B}" dt="2019-09-20T14:19:31.663" v="1352" actId="1076"/>
          <ac:spMkLst>
            <pc:docMk/>
            <pc:sldMk cId="1284118914" sldId="257"/>
            <ac:spMk id="47" creationId="{6BB9D6A8-57A4-40C5-BB4D-F7B057E15FE1}"/>
          </ac:spMkLst>
        </pc:spChg>
        <pc:spChg chg="add mod">
          <ac:chgData name="Hausberger, Felix" userId="77fedd31-404f-4285-9bc1-2baf000a3915" providerId="ADAL" clId="{CFD0D814-834D-483F-86DA-40AE966D065B}" dt="2019-09-20T14:13:03.113" v="1263" actId="1076"/>
          <ac:spMkLst>
            <pc:docMk/>
            <pc:sldMk cId="1284118914" sldId="257"/>
            <ac:spMk id="48" creationId="{0EEE9E0C-4273-4C05-B5A4-4469FF30FB01}"/>
          </ac:spMkLst>
        </pc:spChg>
        <pc:spChg chg="add mod">
          <ac:chgData name="Hausberger, Felix" userId="77fedd31-404f-4285-9bc1-2baf000a3915" providerId="ADAL" clId="{CFD0D814-834D-483F-86DA-40AE966D065B}" dt="2019-09-20T14:17:44.807" v="1337" actId="1076"/>
          <ac:spMkLst>
            <pc:docMk/>
            <pc:sldMk cId="1284118914" sldId="257"/>
            <ac:spMk id="49" creationId="{2A9ACE00-228E-4BB1-8230-8AF0D8057E98}"/>
          </ac:spMkLst>
        </pc:spChg>
        <pc:spChg chg="add mod">
          <ac:chgData name="Hausberger, Felix" userId="77fedd31-404f-4285-9bc1-2baf000a3915" providerId="ADAL" clId="{CFD0D814-834D-483F-86DA-40AE966D065B}" dt="2019-09-20T14:17:53.481" v="1338" actId="1076"/>
          <ac:spMkLst>
            <pc:docMk/>
            <pc:sldMk cId="1284118914" sldId="257"/>
            <ac:spMk id="50" creationId="{2065CAD2-6429-4568-851F-93F7CDDE7217}"/>
          </ac:spMkLst>
        </pc:spChg>
        <pc:spChg chg="add mod">
          <ac:chgData name="Hausberger, Felix" userId="77fedd31-404f-4285-9bc1-2baf000a3915" providerId="ADAL" clId="{CFD0D814-834D-483F-86DA-40AE966D065B}" dt="2019-09-20T14:18:51.989" v="1346" actId="1035"/>
          <ac:spMkLst>
            <pc:docMk/>
            <pc:sldMk cId="1284118914" sldId="257"/>
            <ac:spMk id="51" creationId="{0ED49AA8-5224-49D6-A19A-5A2A5A3D63C1}"/>
          </ac:spMkLst>
        </pc:spChg>
        <pc:spChg chg="add del mod">
          <ac:chgData name="Hausberger, Felix" userId="77fedd31-404f-4285-9bc1-2baf000a3915" providerId="ADAL" clId="{CFD0D814-834D-483F-86DA-40AE966D065B}" dt="2019-09-20T14:16:47.420" v="1321" actId="478"/>
          <ac:spMkLst>
            <pc:docMk/>
            <pc:sldMk cId="1284118914" sldId="257"/>
            <ac:spMk id="52" creationId="{D3164C47-E9D0-4FC8-97F0-7ED5951BA79A}"/>
          </ac:spMkLst>
        </pc:spChg>
        <pc:spChg chg="add mod">
          <ac:chgData name="Hausberger, Felix" userId="77fedd31-404f-4285-9bc1-2baf000a3915" providerId="ADAL" clId="{CFD0D814-834D-483F-86DA-40AE966D065B}" dt="2019-09-20T15:01:53.902" v="1631" actId="1076"/>
          <ac:spMkLst>
            <pc:docMk/>
            <pc:sldMk cId="1284118914" sldId="257"/>
            <ac:spMk id="53" creationId="{79E16EB1-CAFB-4BA1-9A11-230E57E1B403}"/>
          </ac:spMkLst>
        </pc:spChg>
        <pc:spChg chg="add mod">
          <ac:chgData name="Hausberger, Felix" userId="77fedd31-404f-4285-9bc1-2baf000a3915" providerId="ADAL" clId="{CFD0D814-834D-483F-86DA-40AE966D065B}" dt="2019-09-20T14:18:36.204" v="1345" actId="1076"/>
          <ac:spMkLst>
            <pc:docMk/>
            <pc:sldMk cId="1284118914" sldId="257"/>
            <ac:spMk id="54" creationId="{4B9E58A9-472D-4B85-AE74-AD801D972605}"/>
          </ac:spMkLst>
        </pc:spChg>
        <pc:spChg chg="add mod">
          <ac:chgData name="Hausberger, Felix" userId="77fedd31-404f-4285-9bc1-2baf000a3915" providerId="ADAL" clId="{CFD0D814-834D-483F-86DA-40AE966D065B}" dt="2019-09-20T14:19:49.840" v="1354" actId="1076"/>
          <ac:spMkLst>
            <pc:docMk/>
            <pc:sldMk cId="1284118914" sldId="257"/>
            <ac:spMk id="55" creationId="{B8D083D7-940A-4737-823C-EBDD1FB15922}"/>
          </ac:spMkLst>
        </pc:spChg>
        <pc:spChg chg="add mod">
          <ac:chgData name="Hausberger, Felix" userId="77fedd31-404f-4285-9bc1-2baf000a3915" providerId="ADAL" clId="{CFD0D814-834D-483F-86DA-40AE966D065B}" dt="2019-09-20T14:19:38.730" v="1353" actId="1076"/>
          <ac:spMkLst>
            <pc:docMk/>
            <pc:sldMk cId="1284118914" sldId="257"/>
            <ac:spMk id="56" creationId="{5A2BF1E4-4F83-4F23-B379-3D4FADE0B2CA}"/>
          </ac:spMkLst>
        </pc:spChg>
        <pc:spChg chg="add mod">
          <ac:chgData name="Hausberger, Felix" userId="77fedd31-404f-4285-9bc1-2baf000a3915" providerId="ADAL" clId="{CFD0D814-834D-483F-86DA-40AE966D065B}" dt="2019-09-20T14:19:08.794" v="1349" actId="1076"/>
          <ac:spMkLst>
            <pc:docMk/>
            <pc:sldMk cId="1284118914" sldId="257"/>
            <ac:spMk id="57" creationId="{5FC2820B-B281-4A44-B905-AC1B1462E298}"/>
          </ac:spMkLst>
        </pc:spChg>
        <pc:spChg chg="add mod">
          <ac:chgData name="Hausberger, Felix" userId="77fedd31-404f-4285-9bc1-2baf000a3915" providerId="ADAL" clId="{CFD0D814-834D-483F-86DA-40AE966D065B}" dt="2019-09-20T14:58:02.006" v="1622" actId="1076"/>
          <ac:spMkLst>
            <pc:docMk/>
            <pc:sldMk cId="1284118914" sldId="257"/>
            <ac:spMk id="58" creationId="{C4719FBF-BD14-4975-B12E-FD78C144BC2A}"/>
          </ac:spMkLst>
        </pc:spChg>
        <pc:spChg chg="add mod">
          <ac:chgData name="Hausberger, Felix" userId="77fedd31-404f-4285-9bc1-2baf000a3915" providerId="ADAL" clId="{CFD0D814-834D-483F-86DA-40AE966D065B}" dt="2019-09-20T15:00:35.826" v="1625" actId="1076"/>
          <ac:spMkLst>
            <pc:docMk/>
            <pc:sldMk cId="1284118914" sldId="257"/>
            <ac:spMk id="59" creationId="{7D1912A9-86A1-4C69-B9BC-B32F0A1CD920}"/>
          </ac:spMkLst>
        </pc:spChg>
        <pc:spChg chg="add mod">
          <ac:chgData name="Hausberger, Felix" userId="77fedd31-404f-4285-9bc1-2baf000a3915" providerId="ADAL" clId="{CFD0D814-834D-483F-86DA-40AE966D065B}" dt="2019-09-20T15:30:58.739" v="1926" actId="1076"/>
          <ac:spMkLst>
            <pc:docMk/>
            <pc:sldMk cId="1284118914" sldId="257"/>
            <ac:spMk id="60" creationId="{DF13BF4A-14B9-4938-ABBA-851EC966FFE5}"/>
          </ac:spMkLst>
        </pc:spChg>
        <pc:spChg chg="add mod">
          <ac:chgData name="Hausberger, Felix" userId="77fedd31-404f-4285-9bc1-2baf000a3915" providerId="ADAL" clId="{CFD0D814-834D-483F-86DA-40AE966D065B}" dt="2019-09-20T15:00:35.826" v="1625" actId="1076"/>
          <ac:spMkLst>
            <pc:docMk/>
            <pc:sldMk cId="1284118914" sldId="257"/>
            <ac:spMk id="61" creationId="{BBE59781-9B34-4BB2-983F-84AD010D7DF7}"/>
          </ac:spMkLst>
        </pc:spChg>
        <pc:spChg chg="add mod">
          <ac:chgData name="Hausberger, Felix" userId="77fedd31-404f-4285-9bc1-2baf000a3915" providerId="ADAL" clId="{CFD0D814-834D-483F-86DA-40AE966D065B}" dt="2019-09-20T15:00:35.826" v="1625" actId="1076"/>
          <ac:spMkLst>
            <pc:docMk/>
            <pc:sldMk cId="1284118914" sldId="257"/>
            <ac:spMk id="62" creationId="{B8BF9F13-7B66-44DF-BB29-D8960399B3B3}"/>
          </ac:spMkLst>
        </pc:spChg>
        <pc:spChg chg="add mod">
          <ac:chgData name="Hausberger, Felix" userId="77fedd31-404f-4285-9bc1-2baf000a3915" providerId="ADAL" clId="{CFD0D814-834D-483F-86DA-40AE966D065B}" dt="2019-09-20T15:00:35.826" v="1625" actId="1076"/>
          <ac:spMkLst>
            <pc:docMk/>
            <pc:sldMk cId="1284118914" sldId="257"/>
            <ac:spMk id="63" creationId="{4BDD7D31-58E8-4EC9-8A64-47E38FDE8D9F}"/>
          </ac:spMkLst>
        </pc:spChg>
        <pc:spChg chg="add mod">
          <ac:chgData name="Hausberger, Felix" userId="77fedd31-404f-4285-9bc1-2baf000a3915" providerId="ADAL" clId="{CFD0D814-834D-483F-86DA-40AE966D065B}" dt="2019-09-20T15:00:35.826" v="1625" actId="1076"/>
          <ac:spMkLst>
            <pc:docMk/>
            <pc:sldMk cId="1284118914" sldId="257"/>
            <ac:spMk id="64" creationId="{81620E51-69B0-4C0E-9B7A-9E1A3D57D0FC}"/>
          </ac:spMkLst>
        </pc:spChg>
        <pc:spChg chg="add mod">
          <ac:chgData name="Hausberger, Felix" userId="77fedd31-404f-4285-9bc1-2baf000a3915" providerId="ADAL" clId="{CFD0D814-834D-483F-86DA-40AE966D065B}" dt="2019-09-20T15:00:35.826" v="1625" actId="1076"/>
          <ac:spMkLst>
            <pc:docMk/>
            <pc:sldMk cId="1284118914" sldId="257"/>
            <ac:spMk id="65" creationId="{F707AE7C-1414-480B-945F-DAB28430FD90}"/>
          </ac:spMkLst>
        </pc:spChg>
        <pc:spChg chg="add mod">
          <ac:chgData name="Hausberger, Felix" userId="77fedd31-404f-4285-9bc1-2baf000a3915" providerId="ADAL" clId="{CFD0D814-834D-483F-86DA-40AE966D065B}" dt="2019-09-20T15:00:35.826" v="1625" actId="1076"/>
          <ac:spMkLst>
            <pc:docMk/>
            <pc:sldMk cId="1284118914" sldId="257"/>
            <ac:spMk id="66" creationId="{75A8AA88-EF03-4290-AC12-76039346C1B6}"/>
          </ac:spMkLst>
        </pc:spChg>
        <pc:spChg chg="add mod">
          <ac:chgData name="Hausberger, Felix" userId="77fedd31-404f-4285-9bc1-2baf000a3915" providerId="ADAL" clId="{CFD0D814-834D-483F-86DA-40AE966D065B}" dt="2019-09-20T15:00:35.826" v="1625" actId="1076"/>
          <ac:spMkLst>
            <pc:docMk/>
            <pc:sldMk cId="1284118914" sldId="257"/>
            <ac:spMk id="67" creationId="{3DCC8082-E120-4E11-8B56-256614664D34}"/>
          </ac:spMkLst>
        </pc:spChg>
        <pc:spChg chg="add mod">
          <ac:chgData name="Hausberger, Felix" userId="77fedd31-404f-4285-9bc1-2baf000a3915" providerId="ADAL" clId="{CFD0D814-834D-483F-86DA-40AE966D065B}" dt="2019-09-20T15:00:35.826" v="1625" actId="1076"/>
          <ac:spMkLst>
            <pc:docMk/>
            <pc:sldMk cId="1284118914" sldId="257"/>
            <ac:spMk id="68" creationId="{E8745B0E-C731-47E7-8EBF-0938B425966E}"/>
          </ac:spMkLst>
        </pc:spChg>
        <pc:spChg chg="add mod">
          <ac:chgData name="Hausberger, Felix" userId="77fedd31-404f-4285-9bc1-2baf000a3915" providerId="ADAL" clId="{CFD0D814-834D-483F-86DA-40AE966D065B}" dt="2019-09-20T15:00:35.826" v="1625" actId="1076"/>
          <ac:spMkLst>
            <pc:docMk/>
            <pc:sldMk cId="1284118914" sldId="257"/>
            <ac:spMk id="69" creationId="{00F826AC-5F28-4478-BBBC-7974834EBD3D}"/>
          </ac:spMkLst>
        </pc:spChg>
        <pc:spChg chg="add del mod">
          <ac:chgData name="Hausberger, Felix" userId="77fedd31-404f-4285-9bc1-2baf000a3915" providerId="ADAL" clId="{CFD0D814-834D-483F-86DA-40AE966D065B}" dt="2019-09-20T14:32:14.993" v="1442" actId="478"/>
          <ac:spMkLst>
            <pc:docMk/>
            <pc:sldMk cId="1284118914" sldId="257"/>
            <ac:spMk id="70" creationId="{2125441F-CCB4-4247-9D27-A8A4032ECC37}"/>
          </ac:spMkLst>
        </pc:spChg>
        <pc:spChg chg="add del mod">
          <ac:chgData name="Hausberger, Felix" userId="77fedd31-404f-4285-9bc1-2baf000a3915" providerId="ADAL" clId="{CFD0D814-834D-483F-86DA-40AE966D065B}" dt="2019-09-20T15:01:58.097" v="1632" actId="478"/>
          <ac:spMkLst>
            <pc:docMk/>
            <pc:sldMk cId="1284118914" sldId="257"/>
            <ac:spMk id="71" creationId="{614193B0-CD52-45FC-8EF9-D307591B5F06}"/>
          </ac:spMkLst>
        </pc:spChg>
        <pc:spChg chg="add mod">
          <ac:chgData name="Hausberger, Felix" userId="77fedd31-404f-4285-9bc1-2baf000a3915" providerId="ADAL" clId="{CFD0D814-834D-483F-86DA-40AE966D065B}" dt="2019-09-20T15:00:35.826" v="1625" actId="1076"/>
          <ac:spMkLst>
            <pc:docMk/>
            <pc:sldMk cId="1284118914" sldId="257"/>
            <ac:spMk id="72" creationId="{B50A55CC-9EC2-4FFB-9D19-2D9D1E2453DE}"/>
          </ac:spMkLst>
        </pc:spChg>
        <pc:spChg chg="add mod">
          <ac:chgData name="Hausberger, Felix" userId="77fedd31-404f-4285-9bc1-2baf000a3915" providerId="ADAL" clId="{CFD0D814-834D-483F-86DA-40AE966D065B}" dt="2019-09-20T15:44:23.129" v="1981" actId="1076"/>
          <ac:spMkLst>
            <pc:docMk/>
            <pc:sldMk cId="1284118914" sldId="257"/>
            <ac:spMk id="73" creationId="{824A09A1-D032-427F-99F6-55D8C5AE39E7}"/>
          </ac:spMkLst>
        </pc:spChg>
        <pc:spChg chg="add mod">
          <ac:chgData name="Hausberger, Felix" userId="77fedd31-404f-4285-9bc1-2baf000a3915" providerId="ADAL" clId="{CFD0D814-834D-483F-86DA-40AE966D065B}" dt="2019-09-20T15:43:13.611" v="1976" actId="1076"/>
          <ac:spMkLst>
            <pc:docMk/>
            <pc:sldMk cId="1284118914" sldId="257"/>
            <ac:spMk id="74" creationId="{F14B4B51-F708-47A0-A14A-9C9FCFDDBC16}"/>
          </ac:spMkLst>
        </pc:spChg>
        <pc:spChg chg="add mod">
          <ac:chgData name="Hausberger, Felix" userId="77fedd31-404f-4285-9bc1-2baf000a3915" providerId="ADAL" clId="{CFD0D814-834D-483F-86DA-40AE966D065B}" dt="2019-09-20T15:06:15.620" v="1634" actId="1076"/>
          <ac:spMkLst>
            <pc:docMk/>
            <pc:sldMk cId="1284118914" sldId="257"/>
            <ac:spMk id="75" creationId="{064FB196-D35E-4D68-BF8F-5FDF3B02C17F}"/>
          </ac:spMkLst>
        </pc:spChg>
        <pc:spChg chg="add mod">
          <ac:chgData name="Hausberger, Felix" userId="77fedd31-404f-4285-9bc1-2baf000a3915" providerId="ADAL" clId="{CFD0D814-834D-483F-86DA-40AE966D065B}" dt="2019-09-20T15:07:28.090" v="1639" actId="1076"/>
          <ac:spMkLst>
            <pc:docMk/>
            <pc:sldMk cId="1284118914" sldId="257"/>
            <ac:spMk id="76" creationId="{D27421EA-2CFF-41BB-B174-1E543203CD0E}"/>
          </ac:spMkLst>
        </pc:spChg>
        <pc:spChg chg="add del mod">
          <ac:chgData name="Hausberger, Felix" userId="77fedd31-404f-4285-9bc1-2baf000a3915" providerId="ADAL" clId="{CFD0D814-834D-483F-86DA-40AE966D065B}" dt="2019-09-20T15:11:19.286" v="1811" actId="478"/>
          <ac:spMkLst>
            <pc:docMk/>
            <pc:sldMk cId="1284118914" sldId="257"/>
            <ac:spMk id="77" creationId="{69D88B9B-C330-4302-B8FB-C9B5ABB393BE}"/>
          </ac:spMkLst>
        </pc:spChg>
        <pc:spChg chg="add del mod">
          <ac:chgData name="Hausberger, Felix" userId="77fedd31-404f-4285-9bc1-2baf000a3915" providerId="ADAL" clId="{CFD0D814-834D-483F-86DA-40AE966D065B}" dt="2019-09-20T15:08:20.520" v="1644" actId="478"/>
          <ac:spMkLst>
            <pc:docMk/>
            <pc:sldMk cId="1284118914" sldId="257"/>
            <ac:spMk id="78" creationId="{2F271CDC-3681-4003-A6A5-CB171E668A77}"/>
          </ac:spMkLst>
        </pc:spChg>
        <pc:spChg chg="add del mod">
          <ac:chgData name="Hausberger, Felix" userId="77fedd31-404f-4285-9bc1-2baf000a3915" providerId="ADAL" clId="{CFD0D814-834D-483F-86DA-40AE966D065B}" dt="2019-09-20T15:09:22.025" v="1728" actId="478"/>
          <ac:spMkLst>
            <pc:docMk/>
            <pc:sldMk cId="1284118914" sldId="257"/>
            <ac:spMk id="79" creationId="{49193496-59A6-4C1A-832F-55763C912BE0}"/>
          </ac:spMkLst>
        </pc:spChg>
        <pc:spChg chg="add del mod">
          <ac:chgData name="Hausberger, Felix" userId="77fedd31-404f-4285-9bc1-2baf000a3915" providerId="ADAL" clId="{CFD0D814-834D-483F-86DA-40AE966D065B}" dt="2019-09-20T15:11:58.711" v="1821" actId="478"/>
          <ac:spMkLst>
            <pc:docMk/>
            <pc:sldMk cId="1284118914" sldId="257"/>
            <ac:spMk id="80" creationId="{B2A48CEB-26EA-49AA-99DC-9A601BD488AC}"/>
          </ac:spMkLst>
        </pc:spChg>
        <pc:spChg chg="add del mod">
          <ac:chgData name="Hausberger, Felix" userId="77fedd31-404f-4285-9bc1-2baf000a3915" providerId="ADAL" clId="{CFD0D814-834D-483F-86DA-40AE966D065B}" dt="2019-09-20T15:11:52.497" v="1819" actId="478"/>
          <ac:spMkLst>
            <pc:docMk/>
            <pc:sldMk cId="1284118914" sldId="257"/>
            <ac:spMk id="81" creationId="{E720413F-2275-4DA8-8EB8-36FFEE0E344F}"/>
          </ac:spMkLst>
        </pc:spChg>
        <pc:spChg chg="add del mod">
          <ac:chgData name="Hausberger, Felix" userId="77fedd31-404f-4285-9bc1-2baf000a3915" providerId="ADAL" clId="{CFD0D814-834D-483F-86DA-40AE966D065B}" dt="2019-09-20T15:11:38.454" v="1817" actId="478"/>
          <ac:spMkLst>
            <pc:docMk/>
            <pc:sldMk cId="1284118914" sldId="257"/>
            <ac:spMk id="82" creationId="{3D075008-3C84-47D5-8A35-A623A9D324FA}"/>
          </ac:spMkLst>
        </pc:spChg>
        <pc:spChg chg="add del mod">
          <ac:chgData name="Hausberger, Felix" userId="77fedd31-404f-4285-9bc1-2baf000a3915" providerId="ADAL" clId="{CFD0D814-834D-483F-86DA-40AE966D065B}" dt="2019-09-20T15:09:01.108" v="1652" actId="478"/>
          <ac:spMkLst>
            <pc:docMk/>
            <pc:sldMk cId="1284118914" sldId="257"/>
            <ac:spMk id="83" creationId="{A45B93FB-7477-419E-AF6B-DB24FB2C2527}"/>
          </ac:spMkLst>
        </pc:spChg>
        <pc:spChg chg="add del mod">
          <ac:chgData name="Hausberger, Felix" userId="77fedd31-404f-4285-9bc1-2baf000a3915" providerId="ADAL" clId="{CFD0D814-834D-483F-86DA-40AE966D065B}" dt="2019-09-20T15:12:07.006" v="1823" actId="478"/>
          <ac:spMkLst>
            <pc:docMk/>
            <pc:sldMk cId="1284118914" sldId="257"/>
            <ac:spMk id="84" creationId="{47B1F8F9-8AC3-4337-BE0E-9319B139991F}"/>
          </ac:spMkLst>
        </pc:spChg>
        <pc:spChg chg="add mod">
          <ac:chgData name="Hausberger, Felix" userId="77fedd31-404f-4285-9bc1-2baf000a3915" providerId="ADAL" clId="{CFD0D814-834D-483F-86DA-40AE966D065B}" dt="2019-09-20T15:08:51.940" v="1648" actId="1076"/>
          <ac:spMkLst>
            <pc:docMk/>
            <pc:sldMk cId="1284118914" sldId="257"/>
            <ac:spMk id="85" creationId="{953C4A31-08EC-4119-AE42-300DDC36F735}"/>
          </ac:spMkLst>
        </pc:spChg>
        <pc:spChg chg="add del mod">
          <ac:chgData name="Hausberger, Felix" userId="77fedd31-404f-4285-9bc1-2baf000a3915" providerId="ADAL" clId="{CFD0D814-834D-483F-86DA-40AE966D065B}" dt="2019-09-20T15:08:57.615" v="1650" actId="478"/>
          <ac:spMkLst>
            <pc:docMk/>
            <pc:sldMk cId="1284118914" sldId="257"/>
            <ac:spMk id="86" creationId="{207CBCA7-2702-43F9-9075-CDF3A6280A9B}"/>
          </ac:spMkLst>
        </pc:spChg>
        <pc:spChg chg="add mod">
          <ac:chgData name="Hausberger, Felix" userId="77fedd31-404f-4285-9bc1-2baf000a3915" providerId="ADAL" clId="{CFD0D814-834D-483F-86DA-40AE966D065B}" dt="2019-09-20T15:10:08.029" v="1761" actId="14100"/>
          <ac:spMkLst>
            <pc:docMk/>
            <pc:sldMk cId="1284118914" sldId="257"/>
            <ac:spMk id="87" creationId="{567321B3-0AE8-4C80-9031-790A70E224C9}"/>
          </ac:spMkLst>
        </pc:spChg>
        <pc:spChg chg="add mod">
          <ac:chgData name="Hausberger, Felix" userId="77fedd31-404f-4285-9bc1-2baf000a3915" providerId="ADAL" clId="{CFD0D814-834D-483F-86DA-40AE966D065B}" dt="2019-09-20T15:59:17.262" v="2109" actId="1035"/>
          <ac:spMkLst>
            <pc:docMk/>
            <pc:sldMk cId="1284118914" sldId="257"/>
            <ac:spMk id="88" creationId="{BB3D10A3-D3E0-4F5B-8A46-E421E61CF97C}"/>
          </ac:spMkLst>
        </pc:spChg>
        <pc:spChg chg="add mod">
          <ac:chgData name="Hausberger, Felix" userId="77fedd31-404f-4285-9bc1-2baf000a3915" providerId="ADAL" clId="{CFD0D814-834D-483F-86DA-40AE966D065B}" dt="2019-09-20T15:59:03.689" v="2108" actId="1035"/>
          <ac:spMkLst>
            <pc:docMk/>
            <pc:sldMk cId="1284118914" sldId="257"/>
            <ac:spMk id="89" creationId="{923CA2A7-82EF-45D7-8FC9-23AF81BF03ED}"/>
          </ac:spMkLst>
        </pc:spChg>
        <pc:spChg chg="add del mod">
          <ac:chgData name="Hausberger, Felix" userId="77fedd31-404f-4285-9bc1-2baf000a3915" providerId="ADAL" clId="{CFD0D814-834D-483F-86DA-40AE966D065B}" dt="2019-09-20T15:11:36.349" v="1816" actId="478"/>
          <ac:spMkLst>
            <pc:docMk/>
            <pc:sldMk cId="1284118914" sldId="257"/>
            <ac:spMk id="90" creationId="{93753BB6-A164-4DF6-8647-2A04BDCBEE76}"/>
          </ac:spMkLst>
        </pc:spChg>
        <pc:spChg chg="add del mod">
          <ac:chgData name="Hausberger, Felix" userId="77fedd31-404f-4285-9bc1-2baf000a3915" providerId="ADAL" clId="{CFD0D814-834D-483F-86DA-40AE966D065B}" dt="2019-09-20T15:08:59.379" v="1651" actId="478"/>
          <ac:spMkLst>
            <pc:docMk/>
            <pc:sldMk cId="1284118914" sldId="257"/>
            <ac:spMk id="91" creationId="{4C1EBBD9-2186-48FA-B65E-04EE32DF1ECC}"/>
          </ac:spMkLst>
        </pc:spChg>
        <pc:spChg chg="add mod">
          <ac:chgData name="Hausberger, Felix" userId="77fedd31-404f-4285-9bc1-2baf000a3915" providerId="ADAL" clId="{CFD0D814-834D-483F-86DA-40AE966D065B}" dt="2019-09-20T15:59:19.060" v="2110" actId="1035"/>
          <ac:spMkLst>
            <pc:docMk/>
            <pc:sldMk cId="1284118914" sldId="257"/>
            <ac:spMk id="92" creationId="{33613BBC-FFB8-4F56-9C76-F1808FB33CB4}"/>
          </ac:spMkLst>
        </pc:spChg>
        <pc:spChg chg="add mod">
          <ac:chgData name="Hausberger, Felix" userId="77fedd31-404f-4285-9bc1-2baf000a3915" providerId="ADAL" clId="{CFD0D814-834D-483F-86DA-40AE966D065B}" dt="2019-09-20T15:10:10.695" v="1762" actId="1035"/>
          <ac:spMkLst>
            <pc:docMk/>
            <pc:sldMk cId="1284118914" sldId="257"/>
            <ac:spMk id="93" creationId="{6FCCC3E0-0D8F-4380-A09F-CDAA6591A7A2}"/>
          </ac:spMkLst>
        </pc:spChg>
        <pc:spChg chg="add del mod">
          <ac:chgData name="Hausberger, Felix" userId="77fedd31-404f-4285-9bc1-2baf000a3915" providerId="ADAL" clId="{CFD0D814-834D-483F-86DA-40AE966D065B}" dt="2019-09-20T15:08:55.394" v="1649" actId="478"/>
          <ac:spMkLst>
            <pc:docMk/>
            <pc:sldMk cId="1284118914" sldId="257"/>
            <ac:spMk id="94" creationId="{C5A6D8A1-000F-44FE-A104-AF7215308894}"/>
          </ac:spMkLst>
        </pc:spChg>
        <pc:spChg chg="add mod">
          <ac:chgData name="Hausberger, Felix" userId="77fedd31-404f-4285-9bc1-2baf000a3915" providerId="ADAL" clId="{CFD0D814-834D-483F-86DA-40AE966D065B}" dt="2019-09-20T15:08:33.144" v="1647" actId="1076"/>
          <ac:spMkLst>
            <pc:docMk/>
            <pc:sldMk cId="1284118914" sldId="257"/>
            <ac:spMk id="95" creationId="{DF1F5E8B-B969-4F82-A3C2-5235DDB1CAFD}"/>
          </ac:spMkLst>
        </pc:spChg>
        <pc:spChg chg="add mod">
          <ac:chgData name="Hausberger, Felix" userId="77fedd31-404f-4285-9bc1-2baf000a3915" providerId="ADAL" clId="{CFD0D814-834D-483F-86DA-40AE966D065B}" dt="2019-09-20T15:10:49.318" v="1788" actId="1076"/>
          <ac:spMkLst>
            <pc:docMk/>
            <pc:sldMk cId="1284118914" sldId="257"/>
            <ac:spMk id="96" creationId="{8621D09E-1171-42AB-A5BE-CF434DC9E028}"/>
          </ac:spMkLst>
        </pc:spChg>
        <pc:spChg chg="add mod">
          <ac:chgData name="Hausberger, Felix" userId="77fedd31-404f-4285-9bc1-2baf000a3915" providerId="ADAL" clId="{CFD0D814-834D-483F-86DA-40AE966D065B}" dt="2019-09-20T15:13:21.271" v="1832" actId="1076"/>
          <ac:spMkLst>
            <pc:docMk/>
            <pc:sldMk cId="1284118914" sldId="257"/>
            <ac:spMk id="97" creationId="{20F89A66-998B-4BBB-BA9E-55B93189252B}"/>
          </ac:spMkLst>
        </pc:spChg>
        <pc:spChg chg="add mod">
          <ac:chgData name="Hausberger, Felix" userId="77fedd31-404f-4285-9bc1-2baf000a3915" providerId="ADAL" clId="{CFD0D814-834D-483F-86DA-40AE966D065B}" dt="2019-09-20T15:13:50.373" v="1864" actId="1076"/>
          <ac:spMkLst>
            <pc:docMk/>
            <pc:sldMk cId="1284118914" sldId="257"/>
            <ac:spMk id="99" creationId="{9E29919A-9624-4DAC-B65A-FD72B7BE35B8}"/>
          </ac:spMkLst>
        </pc:spChg>
        <pc:spChg chg="add mod">
          <ac:chgData name="Hausberger, Felix" userId="77fedd31-404f-4285-9bc1-2baf000a3915" providerId="ADAL" clId="{CFD0D814-834D-483F-86DA-40AE966D065B}" dt="2019-09-20T15:24:37.661" v="1899" actId="1076"/>
          <ac:spMkLst>
            <pc:docMk/>
            <pc:sldMk cId="1284118914" sldId="257"/>
            <ac:spMk id="100" creationId="{D6B034C6-9CC8-4B1C-B450-00F2F9AA66B2}"/>
          </ac:spMkLst>
        </pc:spChg>
        <pc:spChg chg="add mod">
          <ac:chgData name="Hausberger, Felix" userId="77fedd31-404f-4285-9bc1-2baf000a3915" providerId="ADAL" clId="{CFD0D814-834D-483F-86DA-40AE966D065B}" dt="2019-09-20T15:33:33.872" v="1936" actId="571"/>
          <ac:spMkLst>
            <pc:docMk/>
            <pc:sldMk cId="1284118914" sldId="257"/>
            <ac:spMk id="101" creationId="{A82FA915-C411-4D77-AF7E-79FE6C49DC64}"/>
          </ac:spMkLst>
        </pc:spChg>
        <pc:graphicFrameChg chg="add del mod">
          <ac:chgData name="Hausberger, Felix" userId="77fedd31-404f-4285-9bc1-2baf000a3915" providerId="ADAL" clId="{CFD0D814-834D-483F-86DA-40AE966D065B}" dt="2019-09-20T15:50:53.677" v="1987" actId="478"/>
          <ac:graphicFrameMkLst>
            <pc:docMk/>
            <pc:sldMk cId="1284118914" sldId="257"/>
            <ac:graphicFrameMk id="102" creationId="{FA65878F-5D0E-4768-BB7B-91D8CF5D92ED}"/>
          </ac:graphicFrameMkLst>
        </pc:graphicFrameChg>
        <pc:graphicFrameChg chg="add mod modGraphic">
          <ac:chgData name="Hausberger, Felix" userId="77fedd31-404f-4285-9bc1-2baf000a3915" providerId="ADAL" clId="{CFD0D814-834D-483F-86DA-40AE966D065B}" dt="2019-09-20T15:56:40.795" v="2106" actId="207"/>
          <ac:graphicFrameMkLst>
            <pc:docMk/>
            <pc:sldMk cId="1284118914" sldId="257"/>
            <ac:graphicFrameMk id="103" creationId="{17934718-58A0-41A1-A0F2-B17C8491E6F9}"/>
          </ac:graphicFrameMkLst>
        </pc:graphicFrameChg>
        <pc:picChg chg="add del mod">
          <ac:chgData name="Hausberger, Felix" userId="77fedd31-404f-4285-9bc1-2baf000a3915" providerId="ADAL" clId="{CFD0D814-834D-483F-86DA-40AE966D065B}" dt="2019-09-20T11:50:59.908" v="743"/>
          <ac:picMkLst>
            <pc:docMk/>
            <pc:sldMk cId="1284118914" sldId="257"/>
            <ac:picMk id="8" creationId="{0D6F6E5B-28B6-4941-B152-EEF83E21A52C}"/>
          </ac:picMkLst>
        </pc:picChg>
        <pc:picChg chg="add del mod">
          <ac:chgData name="Hausberger, Felix" userId="77fedd31-404f-4285-9bc1-2baf000a3915" providerId="ADAL" clId="{CFD0D814-834D-483F-86DA-40AE966D065B}" dt="2019-09-20T12:26:58.047" v="817"/>
          <ac:picMkLst>
            <pc:docMk/>
            <pc:sldMk cId="1284118914" sldId="257"/>
            <ac:picMk id="10" creationId="{05A9F21C-BBDC-4AC8-AFFE-54D6CF4E40F5}"/>
          </ac:picMkLst>
        </pc:picChg>
        <pc:picChg chg="add mod">
          <ac:chgData name="Hausberger, Felix" userId="77fedd31-404f-4285-9bc1-2baf000a3915" providerId="ADAL" clId="{CFD0D814-834D-483F-86DA-40AE966D065B}" dt="2019-09-20T15:13:11.378" v="1831" actId="1076"/>
          <ac:picMkLst>
            <pc:docMk/>
            <pc:sldMk cId="1284118914" sldId="257"/>
            <ac:picMk id="12" creationId="{1AFFD05B-25E1-4F16-9E84-E0C1ED709272}"/>
          </ac:picMkLst>
        </pc:picChg>
        <pc:picChg chg="add mod">
          <ac:chgData name="Hausberger, Felix" userId="77fedd31-404f-4285-9bc1-2baf000a3915" providerId="ADAL" clId="{CFD0D814-834D-483F-86DA-40AE966D065B}" dt="2019-09-20T12:30:19.204" v="835" actId="1076"/>
          <ac:picMkLst>
            <pc:docMk/>
            <pc:sldMk cId="1284118914" sldId="257"/>
            <ac:picMk id="14" creationId="{A497F864-AC5B-4B7C-B49B-4C0D226C660D}"/>
          </ac:picMkLst>
        </pc:picChg>
        <pc:picChg chg="add del mod">
          <ac:chgData name="Hausberger, Felix" userId="77fedd31-404f-4285-9bc1-2baf000a3915" providerId="ADAL" clId="{CFD0D814-834D-483F-86DA-40AE966D065B}" dt="2019-09-20T15:11:32.962" v="1815" actId="478"/>
          <ac:picMkLst>
            <pc:docMk/>
            <pc:sldMk cId="1284118914" sldId="257"/>
            <ac:picMk id="98" creationId="{19D84E78-7DEC-4F56-BEE2-54D1CA0C7301}"/>
          </ac:picMkLst>
        </pc:picChg>
      </pc:sldChg>
      <pc:sldChg chg="addSp delSp modSp add modAnim modNotesTx">
        <pc:chgData name="Hausberger, Felix" userId="77fedd31-404f-4285-9bc1-2baf000a3915" providerId="ADAL" clId="{CFD0D814-834D-483F-86DA-40AE966D065B}" dt="2019-09-22T15:47:52.155" v="9192" actId="20577"/>
        <pc:sldMkLst>
          <pc:docMk/>
          <pc:sldMk cId="2568735380" sldId="258"/>
        </pc:sldMkLst>
        <pc:spChg chg="del mod">
          <ac:chgData name="Hausberger, Felix" userId="77fedd31-404f-4285-9bc1-2baf000a3915" providerId="ADAL" clId="{CFD0D814-834D-483F-86DA-40AE966D065B}" dt="2019-09-21T14:50:09.851" v="5229" actId="478"/>
          <ac:spMkLst>
            <pc:docMk/>
            <pc:sldMk cId="2568735380" sldId="258"/>
            <ac:spMk id="2" creationId="{A4F83627-DEA1-4DA3-B955-A08E97693206}"/>
          </ac:spMkLst>
        </pc:spChg>
        <pc:spChg chg="del">
          <ac:chgData name="Hausberger, Felix" userId="77fedd31-404f-4285-9bc1-2baf000a3915" providerId="ADAL" clId="{CFD0D814-834D-483F-86DA-40AE966D065B}" dt="2019-09-20T16:03:13.055" v="2179"/>
          <ac:spMkLst>
            <pc:docMk/>
            <pc:sldMk cId="2568735380" sldId="258"/>
            <ac:spMk id="3" creationId="{0A85D3D1-AFBA-42A9-8FC4-5C06C545B581}"/>
          </ac:spMkLst>
        </pc:spChg>
        <pc:spChg chg="add del mod">
          <ac:chgData name="Hausberger, Felix" userId="77fedd31-404f-4285-9bc1-2baf000a3915" providerId="ADAL" clId="{CFD0D814-834D-483F-86DA-40AE966D065B}" dt="2019-09-20T16:03:17.599" v="2180"/>
          <ac:spMkLst>
            <pc:docMk/>
            <pc:sldMk cId="2568735380" sldId="258"/>
            <ac:spMk id="5" creationId="{0961BA84-D4D0-4BF5-AED5-2A3093A9235B}"/>
          </ac:spMkLst>
        </pc:spChg>
        <pc:spChg chg="add del mod">
          <ac:chgData name="Hausberger, Felix" userId="77fedd31-404f-4285-9bc1-2baf000a3915" providerId="ADAL" clId="{CFD0D814-834D-483F-86DA-40AE966D065B}" dt="2019-09-20T16:03:17.599" v="2180"/>
          <ac:spMkLst>
            <pc:docMk/>
            <pc:sldMk cId="2568735380" sldId="258"/>
            <ac:spMk id="6" creationId="{8564201F-18C5-45B0-8638-0DFBA9A8C022}"/>
          </ac:spMkLst>
        </pc:spChg>
        <pc:spChg chg="add mod">
          <ac:chgData name="Hausberger, Felix" userId="77fedd31-404f-4285-9bc1-2baf000a3915" providerId="ADAL" clId="{CFD0D814-834D-483F-86DA-40AE966D065B}" dt="2019-09-21T14:50:57.024" v="5233" actId="1076"/>
          <ac:spMkLst>
            <pc:docMk/>
            <pc:sldMk cId="2568735380" sldId="258"/>
            <ac:spMk id="7" creationId="{0F3706D9-1DAB-4388-97CF-4B98CEDACECD}"/>
          </ac:spMkLst>
        </pc:spChg>
        <pc:spChg chg="add del mod">
          <ac:chgData name="Hausberger, Felix" userId="77fedd31-404f-4285-9bc1-2baf000a3915" providerId="ADAL" clId="{CFD0D814-834D-483F-86DA-40AE966D065B}" dt="2019-09-21T11:05:16.522" v="3090"/>
          <ac:spMkLst>
            <pc:docMk/>
            <pc:sldMk cId="2568735380" sldId="258"/>
            <ac:spMk id="8" creationId="{8E70A190-6972-432D-8635-F2E27120BB14}"/>
          </ac:spMkLst>
        </pc:spChg>
        <pc:spChg chg="add del mod">
          <ac:chgData name="Hausberger, Felix" userId="77fedd31-404f-4285-9bc1-2baf000a3915" providerId="ADAL" clId="{CFD0D814-834D-483F-86DA-40AE966D065B}" dt="2019-09-21T11:05:20.297" v="3091" actId="478"/>
          <ac:spMkLst>
            <pc:docMk/>
            <pc:sldMk cId="2568735380" sldId="258"/>
            <ac:spMk id="9" creationId="{BA0D72AA-DCCC-4894-813B-02FDACF14D57}"/>
          </ac:spMkLst>
        </pc:spChg>
        <pc:spChg chg="add del mod">
          <ac:chgData name="Hausberger, Felix" userId="77fedd31-404f-4285-9bc1-2baf000a3915" providerId="ADAL" clId="{CFD0D814-834D-483F-86DA-40AE966D065B}" dt="2019-09-21T11:05:16.522" v="3090"/>
          <ac:spMkLst>
            <pc:docMk/>
            <pc:sldMk cId="2568735380" sldId="258"/>
            <ac:spMk id="10" creationId="{36898F44-0DD6-477F-B1B5-60CD60A0156D}"/>
          </ac:spMkLst>
        </pc:spChg>
        <pc:spChg chg="add mod">
          <ac:chgData name="Hausberger, Felix" userId="77fedd31-404f-4285-9bc1-2baf000a3915" providerId="ADAL" clId="{CFD0D814-834D-483F-86DA-40AE966D065B}" dt="2019-09-21T11:17:35.331" v="3159" actId="1076"/>
          <ac:spMkLst>
            <pc:docMk/>
            <pc:sldMk cId="2568735380" sldId="258"/>
            <ac:spMk id="16" creationId="{94863181-6CA7-4F99-89D4-53DD6D0F8CD7}"/>
          </ac:spMkLst>
        </pc:spChg>
        <pc:spChg chg="add mod">
          <ac:chgData name="Hausberger, Felix" userId="77fedd31-404f-4285-9bc1-2baf000a3915" providerId="ADAL" clId="{CFD0D814-834D-483F-86DA-40AE966D065B}" dt="2019-09-21T11:17:25.244" v="3158" actId="1076"/>
          <ac:spMkLst>
            <pc:docMk/>
            <pc:sldMk cId="2568735380" sldId="258"/>
            <ac:spMk id="17" creationId="{FB79C841-60A1-4631-996C-7B68C5BBC654}"/>
          </ac:spMkLst>
        </pc:spChg>
        <pc:spChg chg="add mod">
          <ac:chgData name="Hausberger, Felix" userId="77fedd31-404f-4285-9bc1-2baf000a3915" providerId="ADAL" clId="{CFD0D814-834D-483F-86DA-40AE966D065B}" dt="2019-09-21T11:17:06.649" v="3155" actId="1076"/>
          <ac:spMkLst>
            <pc:docMk/>
            <pc:sldMk cId="2568735380" sldId="258"/>
            <ac:spMk id="18" creationId="{A51274C5-39C1-4A92-B978-764DBC310188}"/>
          </ac:spMkLst>
        </pc:spChg>
        <pc:spChg chg="add mod">
          <ac:chgData name="Hausberger, Felix" userId="77fedd31-404f-4285-9bc1-2baf000a3915" providerId="ADAL" clId="{CFD0D814-834D-483F-86DA-40AE966D065B}" dt="2019-09-21T11:36:40.322" v="3315" actId="207"/>
          <ac:spMkLst>
            <pc:docMk/>
            <pc:sldMk cId="2568735380" sldId="258"/>
            <ac:spMk id="19" creationId="{48CB8F17-C2DA-4819-A5CF-486F83671997}"/>
          </ac:spMkLst>
        </pc:spChg>
        <pc:spChg chg="add mod">
          <ac:chgData name="Hausberger, Felix" userId="77fedd31-404f-4285-9bc1-2baf000a3915" providerId="ADAL" clId="{CFD0D814-834D-483F-86DA-40AE966D065B}" dt="2019-09-21T11:36:35.182" v="3313" actId="207"/>
          <ac:spMkLst>
            <pc:docMk/>
            <pc:sldMk cId="2568735380" sldId="258"/>
            <ac:spMk id="20" creationId="{95B6C46F-173C-4C4E-88EE-5730A3F0CE17}"/>
          </ac:spMkLst>
        </pc:spChg>
        <pc:spChg chg="add del mod">
          <ac:chgData name="Hausberger, Felix" userId="77fedd31-404f-4285-9bc1-2baf000a3915" providerId="ADAL" clId="{CFD0D814-834D-483F-86DA-40AE966D065B}" dt="2019-09-21T14:50:12.603" v="5230" actId="478"/>
          <ac:spMkLst>
            <pc:docMk/>
            <pc:sldMk cId="2568735380" sldId="258"/>
            <ac:spMk id="22" creationId="{072D4581-3CF1-4C76-A9ED-DFAD33748AE1}"/>
          </ac:spMkLst>
        </pc:spChg>
        <pc:graphicFrameChg chg="add modGraphic">
          <ac:chgData name="Hausberger, Felix" userId="77fedd31-404f-4285-9bc1-2baf000a3915" providerId="ADAL" clId="{CFD0D814-834D-483F-86DA-40AE966D065B}" dt="2019-09-20T16:00:42.308" v="2115" actId="207"/>
          <ac:graphicFrameMkLst>
            <pc:docMk/>
            <pc:sldMk cId="2568735380" sldId="258"/>
            <ac:graphicFrameMk id="4" creationId="{0CF331F2-B7D1-4D24-A188-20514ADBCB7B}"/>
          </ac:graphicFrameMkLst>
        </pc:graphicFrameChg>
        <pc:picChg chg="add del mod">
          <ac:chgData name="Hausberger, Felix" userId="77fedd31-404f-4285-9bc1-2baf000a3915" providerId="ADAL" clId="{CFD0D814-834D-483F-86DA-40AE966D065B}" dt="2019-09-21T11:12:37.691" v="3099" actId="478"/>
          <ac:picMkLst>
            <pc:docMk/>
            <pc:sldMk cId="2568735380" sldId="258"/>
            <ac:picMk id="5" creationId="{43D7C479-D2E1-4629-A240-55C5F8B78CE6}"/>
          </ac:picMkLst>
        </pc:picChg>
        <pc:picChg chg="add mod">
          <ac:chgData name="Hausberger, Felix" userId="77fedd31-404f-4285-9bc1-2baf000a3915" providerId="ADAL" clId="{CFD0D814-834D-483F-86DA-40AE966D065B}" dt="2019-09-21T11:33:11.080" v="3292" actId="1076"/>
          <ac:picMkLst>
            <pc:docMk/>
            <pc:sldMk cId="2568735380" sldId="258"/>
            <ac:picMk id="11" creationId="{3D44A5F7-7A60-4F9D-AF3C-868C1F9EBD6F}"/>
          </ac:picMkLst>
        </pc:picChg>
        <pc:picChg chg="add mod">
          <ac:chgData name="Hausberger, Felix" userId="77fedd31-404f-4285-9bc1-2baf000a3915" providerId="ADAL" clId="{CFD0D814-834D-483F-86DA-40AE966D065B}" dt="2019-09-21T11:14:08.890" v="3111" actId="1076"/>
          <ac:picMkLst>
            <pc:docMk/>
            <pc:sldMk cId="2568735380" sldId="258"/>
            <ac:picMk id="13" creationId="{2E33B51F-ACA8-49D4-A628-1A9D49EA5BD5}"/>
          </ac:picMkLst>
        </pc:picChg>
        <pc:picChg chg="add mod">
          <ac:chgData name="Hausberger, Felix" userId="77fedd31-404f-4285-9bc1-2baf000a3915" providerId="ADAL" clId="{CFD0D814-834D-483F-86DA-40AE966D065B}" dt="2019-09-21T11:34:28.098" v="3301" actId="1076"/>
          <ac:picMkLst>
            <pc:docMk/>
            <pc:sldMk cId="2568735380" sldId="258"/>
            <ac:picMk id="15" creationId="{25EF71A8-4A09-4B06-A034-C92E67C3D2A6}"/>
          </ac:picMkLst>
        </pc:picChg>
      </pc:sldChg>
      <pc:sldChg chg="addSp delSp modSp add ord modTransition modNotesTx">
        <pc:chgData name="Hausberger, Felix" userId="77fedd31-404f-4285-9bc1-2baf000a3915" providerId="ADAL" clId="{CFD0D814-834D-483F-86DA-40AE966D065B}" dt="2019-09-24T09:20:25.500" v="11705"/>
        <pc:sldMkLst>
          <pc:docMk/>
          <pc:sldMk cId="2846639052" sldId="259"/>
        </pc:sldMkLst>
        <pc:spChg chg="del mod">
          <ac:chgData name="Hausberger, Felix" userId="77fedd31-404f-4285-9bc1-2baf000a3915" providerId="ADAL" clId="{CFD0D814-834D-483F-86DA-40AE966D065B}" dt="2019-09-21T13:20:34.691" v="4746" actId="478"/>
          <ac:spMkLst>
            <pc:docMk/>
            <pc:sldMk cId="2846639052" sldId="259"/>
            <ac:spMk id="2" creationId="{A4F83627-DEA1-4DA3-B955-A08E97693206}"/>
          </ac:spMkLst>
        </pc:spChg>
        <pc:spChg chg="del mod">
          <ac:chgData name="Hausberger, Felix" userId="77fedd31-404f-4285-9bc1-2baf000a3915" providerId="ADAL" clId="{CFD0D814-834D-483F-86DA-40AE966D065B}" dt="2019-09-21T13:19:48.250" v="4738" actId="478"/>
          <ac:spMkLst>
            <pc:docMk/>
            <pc:sldMk cId="2846639052" sldId="259"/>
            <ac:spMk id="3" creationId="{0A85D3D1-AFBA-42A9-8FC4-5C06C545B581}"/>
          </ac:spMkLst>
        </pc:spChg>
        <pc:spChg chg="add del mod">
          <ac:chgData name="Hausberger, Felix" userId="77fedd31-404f-4285-9bc1-2baf000a3915" providerId="ADAL" clId="{CFD0D814-834D-483F-86DA-40AE966D065B}" dt="2019-09-21T13:19:50.145" v="4739" actId="478"/>
          <ac:spMkLst>
            <pc:docMk/>
            <pc:sldMk cId="2846639052" sldId="259"/>
            <ac:spMk id="8" creationId="{4642AFD6-D346-4A9B-9FB4-520D728A1A0A}"/>
          </ac:spMkLst>
        </pc:spChg>
        <pc:spChg chg="add del mod">
          <ac:chgData name="Hausberger, Felix" userId="77fedd31-404f-4285-9bc1-2baf000a3915" providerId="ADAL" clId="{CFD0D814-834D-483F-86DA-40AE966D065B}" dt="2019-09-21T13:20:36.969" v="4747" actId="478"/>
          <ac:spMkLst>
            <pc:docMk/>
            <pc:sldMk cId="2846639052" sldId="259"/>
            <ac:spMk id="10" creationId="{36EE2F46-D539-4785-83CD-E0E25661F6E9}"/>
          </ac:spMkLst>
        </pc:spChg>
        <pc:graphicFrameChg chg="modGraphic">
          <ac:chgData name="Hausberger, Felix" userId="77fedd31-404f-4285-9bc1-2baf000a3915" providerId="ADAL" clId="{CFD0D814-834D-483F-86DA-40AE966D065B}" dt="2019-09-20T16:01:09.021" v="2121" actId="207"/>
          <ac:graphicFrameMkLst>
            <pc:docMk/>
            <pc:sldMk cId="2846639052" sldId="259"/>
            <ac:graphicFrameMk id="4" creationId="{0CF331F2-B7D1-4D24-A188-20514ADBCB7B}"/>
          </ac:graphicFrameMkLst>
        </pc:graphicFrameChg>
        <pc:picChg chg="add mod">
          <ac:chgData name="Hausberger, Felix" userId="77fedd31-404f-4285-9bc1-2baf000a3915" providerId="ADAL" clId="{CFD0D814-834D-483F-86DA-40AE966D065B}" dt="2019-09-21T13:20:49.754" v="4750" actId="14100"/>
          <ac:picMkLst>
            <pc:docMk/>
            <pc:sldMk cId="2846639052" sldId="259"/>
            <ac:picMk id="6" creationId="{BED2DBA2-0EC7-4FBF-999B-72FF4EC1640F}"/>
          </ac:picMkLst>
        </pc:picChg>
      </pc:sldChg>
      <pc:sldChg chg="addSp delSp modSp add modNotesTx">
        <pc:chgData name="Hausberger, Felix" userId="77fedd31-404f-4285-9bc1-2baf000a3915" providerId="ADAL" clId="{CFD0D814-834D-483F-86DA-40AE966D065B}" dt="2019-09-24T09:52:48.321" v="11760" actId="14100"/>
        <pc:sldMkLst>
          <pc:docMk/>
          <pc:sldMk cId="3451983935" sldId="261"/>
        </pc:sldMkLst>
        <pc:spChg chg="mod">
          <ac:chgData name="Hausberger, Felix" userId="77fedd31-404f-4285-9bc1-2baf000a3915" providerId="ADAL" clId="{CFD0D814-834D-483F-86DA-40AE966D065B}" dt="2019-09-21T15:01:35.499" v="5361" actId="20577"/>
          <ac:spMkLst>
            <pc:docMk/>
            <pc:sldMk cId="3451983935" sldId="261"/>
            <ac:spMk id="2" creationId="{A4F83627-DEA1-4DA3-B955-A08E97693206}"/>
          </ac:spMkLst>
        </pc:spChg>
        <pc:spChg chg="del mod">
          <ac:chgData name="Hausberger, Felix" userId="77fedd31-404f-4285-9bc1-2baf000a3915" providerId="ADAL" clId="{CFD0D814-834D-483F-86DA-40AE966D065B}" dt="2019-09-21T14:57:33.630" v="5341" actId="478"/>
          <ac:spMkLst>
            <pc:docMk/>
            <pc:sldMk cId="3451983935" sldId="261"/>
            <ac:spMk id="3" creationId="{0A85D3D1-AFBA-42A9-8FC4-5C06C545B581}"/>
          </ac:spMkLst>
        </pc:spChg>
        <pc:spChg chg="add del mod">
          <ac:chgData name="Hausberger, Felix" userId="77fedd31-404f-4285-9bc1-2baf000a3915" providerId="ADAL" clId="{CFD0D814-834D-483F-86DA-40AE966D065B}" dt="2019-09-21T14:57:36.199" v="5342" actId="478"/>
          <ac:spMkLst>
            <pc:docMk/>
            <pc:sldMk cId="3451983935" sldId="261"/>
            <ac:spMk id="8" creationId="{E8CCC251-DA54-4D29-8C89-57036EA381D5}"/>
          </ac:spMkLst>
        </pc:spChg>
        <pc:graphicFrameChg chg="modGraphic">
          <ac:chgData name="Hausberger, Felix" userId="77fedd31-404f-4285-9bc1-2baf000a3915" providerId="ADAL" clId="{CFD0D814-834D-483F-86DA-40AE966D065B}" dt="2019-09-20T16:01:46.963" v="2127" actId="207"/>
          <ac:graphicFrameMkLst>
            <pc:docMk/>
            <pc:sldMk cId="3451983935" sldId="261"/>
            <ac:graphicFrameMk id="4" creationId="{0CF331F2-B7D1-4D24-A188-20514ADBCB7B}"/>
          </ac:graphicFrameMkLst>
        </pc:graphicFrameChg>
        <pc:picChg chg="add mod">
          <ac:chgData name="Hausberger, Felix" userId="77fedd31-404f-4285-9bc1-2baf000a3915" providerId="ADAL" clId="{CFD0D814-834D-483F-86DA-40AE966D065B}" dt="2019-09-24T09:52:48.321" v="11760" actId="14100"/>
          <ac:picMkLst>
            <pc:docMk/>
            <pc:sldMk cId="3451983935" sldId="261"/>
            <ac:picMk id="6" creationId="{99C2F451-42BF-45B9-B111-177FE74B4CB1}"/>
          </ac:picMkLst>
        </pc:picChg>
        <pc:picChg chg="add del mod">
          <ac:chgData name="Hausberger, Felix" userId="77fedd31-404f-4285-9bc1-2baf000a3915" providerId="ADAL" clId="{CFD0D814-834D-483F-86DA-40AE966D065B}" dt="2019-09-21T15:28:13.345" v="5538"/>
          <ac:picMkLst>
            <pc:docMk/>
            <pc:sldMk cId="3451983935" sldId="261"/>
            <ac:picMk id="9" creationId="{102046CB-26F4-473E-A568-2C94528D117E}"/>
          </ac:picMkLst>
        </pc:picChg>
      </pc:sldChg>
      <pc:sldChg chg="addSp delSp modSp add modAnim modNotesTx">
        <pc:chgData name="Hausberger, Felix" userId="77fedd31-404f-4285-9bc1-2baf000a3915" providerId="ADAL" clId="{CFD0D814-834D-483F-86DA-40AE966D065B}" dt="2019-09-22T16:09:58.225" v="11440" actId="20577"/>
        <pc:sldMkLst>
          <pc:docMk/>
          <pc:sldMk cId="832430289" sldId="262"/>
        </pc:sldMkLst>
        <pc:spChg chg="mod">
          <ac:chgData name="Hausberger, Felix" userId="77fedd31-404f-4285-9bc1-2baf000a3915" providerId="ADAL" clId="{CFD0D814-834D-483F-86DA-40AE966D065B}" dt="2019-09-20T16:02:54.670" v="2172" actId="20577"/>
          <ac:spMkLst>
            <pc:docMk/>
            <pc:sldMk cId="832430289" sldId="262"/>
            <ac:spMk id="2" creationId="{A4F83627-DEA1-4DA3-B955-A08E97693206}"/>
          </ac:spMkLst>
        </pc:spChg>
        <pc:spChg chg="del mod">
          <ac:chgData name="Hausberger, Felix" userId="77fedd31-404f-4285-9bc1-2baf000a3915" providerId="ADAL" clId="{CFD0D814-834D-483F-86DA-40AE966D065B}" dt="2019-09-22T11:21:46.618" v="6833" actId="478"/>
          <ac:spMkLst>
            <pc:docMk/>
            <pc:sldMk cId="832430289" sldId="262"/>
            <ac:spMk id="3" creationId="{0A85D3D1-AFBA-42A9-8FC4-5C06C545B581}"/>
          </ac:spMkLst>
        </pc:spChg>
        <pc:spChg chg="add del">
          <ac:chgData name="Hausberger, Felix" userId="77fedd31-404f-4285-9bc1-2baf000a3915" providerId="ADAL" clId="{CFD0D814-834D-483F-86DA-40AE966D065B}" dt="2019-09-21T16:27:05.502" v="6360"/>
          <ac:spMkLst>
            <pc:docMk/>
            <pc:sldMk cId="832430289" sldId="262"/>
            <ac:spMk id="5" creationId="{113E6EBE-5C20-4F75-9D02-61B18C637024}"/>
          </ac:spMkLst>
        </pc:spChg>
        <pc:spChg chg="add mod">
          <ac:chgData name="Hausberger, Felix" userId="77fedd31-404f-4285-9bc1-2baf000a3915" providerId="ADAL" clId="{CFD0D814-834D-483F-86DA-40AE966D065B}" dt="2019-09-22T11:19:33.209" v="6830" actId="1038"/>
          <ac:spMkLst>
            <pc:docMk/>
            <pc:sldMk cId="832430289" sldId="262"/>
            <ac:spMk id="9" creationId="{9F683A4C-3E4D-420B-BE07-7A7713357522}"/>
          </ac:spMkLst>
        </pc:spChg>
        <pc:spChg chg="add mod">
          <ac:chgData name="Hausberger, Felix" userId="77fedd31-404f-4285-9bc1-2baf000a3915" providerId="ADAL" clId="{CFD0D814-834D-483F-86DA-40AE966D065B}" dt="2019-09-22T11:19:33.209" v="6830" actId="1038"/>
          <ac:spMkLst>
            <pc:docMk/>
            <pc:sldMk cId="832430289" sldId="262"/>
            <ac:spMk id="12" creationId="{6AAECD08-E187-4B2B-A892-EB3DEF9E472E}"/>
          </ac:spMkLst>
        </pc:spChg>
        <pc:spChg chg="add del mod">
          <ac:chgData name="Hausberger, Felix" userId="77fedd31-404f-4285-9bc1-2baf000a3915" providerId="ADAL" clId="{CFD0D814-834D-483F-86DA-40AE966D065B}" dt="2019-09-22T11:23:25.818" v="6906" actId="478"/>
          <ac:spMkLst>
            <pc:docMk/>
            <pc:sldMk cId="832430289" sldId="262"/>
            <ac:spMk id="14" creationId="{0C2A562F-0477-4438-A306-BB4D6EA7DFE8}"/>
          </ac:spMkLst>
        </pc:spChg>
        <pc:graphicFrameChg chg="modGraphic">
          <ac:chgData name="Hausberger, Felix" userId="77fedd31-404f-4285-9bc1-2baf000a3915" providerId="ADAL" clId="{CFD0D814-834D-483F-86DA-40AE966D065B}" dt="2019-09-20T16:01:58.274" v="2129" actId="207"/>
          <ac:graphicFrameMkLst>
            <pc:docMk/>
            <pc:sldMk cId="832430289" sldId="262"/>
            <ac:graphicFrameMk id="4" creationId="{0CF331F2-B7D1-4D24-A188-20514ADBCB7B}"/>
          </ac:graphicFrameMkLst>
        </pc:graphicFrameChg>
        <pc:picChg chg="add mod">
          <ac:chgData name="Hausberger, Felix" userId="77fedd31-404f-4285-9bc1-2baf000a3915" providerId="ADAL" clId="{CFD0D814-834D-483F-86DA-40AE966D065B}" dt="2019-09-22T11:19:33.209" v="6830" actId="1038"/>
          <ac:picMkLst>
            <pc:docMk/>
            <pc:sldMk cId="832430289" sldId="262"/>
            <ac:picMk id="6" creationId="{5530AEB8-BF33-442A-8921-7754700A92EB}"/>
          </ac:picMkLst>
        </pc:picChg>
        <pc:picChg chg="add mod ord">
          <ac:chgData name="Hausberger, Felix" userId="77fedd31-404f-4285-9bc1-2baf000a3915" providerId="ADAL" clId="{CFD0D814-834D-483F-86DA-40AE966D065B}" dt="2019-09-22T11:19:33.209" v="6830" actId="1038"/>
          <ac:picMkLst>
            <pc:docMk/>
            <pc:sldMk cId="832430289" sldId="262"/>
            <ac:picMk id="8" creationId="{FF19E4A3-528C-42B9-8951-A3BECACBAE4E}"/>
          </ac:picMkLst>
        </pc:picChg>
        <pc:picChg chg="add mod">
          <ac:chgData name="Hausberger, Felix" userId="77fedd31-404f-4285-9bc1-2baf000a3915" providerId="ADAL" clId="{CFD0D814-834D-483F-86DA-40AE966D065B}" dt="2019-09-22T11:23:47.428" v="6909" actId="1076"/>
          <ac:picMkLst>
            <pc:docMk/>
            <pc:sldMk cId="832430289" sldId="262"/>
            <ac:picMk id="11" creationId="{A913B5B5-6B63-49F3-BE66-824B243CB46F}"/>
          </ac:picMkLst>
        </pc:picChg>
      </pc:sldChg>
      <pc:sldChg chg="addSp delSp modSp add modAnim">
        <pc:chgData name="Hausberger, Felix" userId="77fedd31-404f-4285-9bc1-2baf000a3915" providerId="ADAL" clId="{CFD0D814-834D-483F-86DA-40AE966D065B}" dt="2019-09-22T12:00:26.258" v="7236"/>
        <pc:sldMkLst>
          <pc:docMk/>
          <pc:sldMk cId="3595172518" sldId="263"/>
        </pc:sldMkLst>
        <pc:spChg chg="del mod">
          <ac:chgData name="Hausberger, Felix" userId="77fedd31-404f-4285-9bc1-2baf000a3915" providerId="ADAL" clId="{CFD0D814-834D-483F-86DA-40AE966D065B}" dt="2019-09-22T11:36:48.186" v="7109" actId="478"/>
          <ac:spMkLst>
            <pc:docMk/>
            <pc:sldMk cId="3595172518" sldId="263"/>
            <ac:spMk id="2" creationId="{A4F83627-DEA1-4DA3-B955-A08E97693206}"/>
          </ac:spMkLst>
        </pc:spChg>
        <pc:spChg chg="del">
          <ac:chgData name="Hausberger, Felix" userId="77fedd31-404f-4285-9bc1-2baf000a3915" providerId="ADAL" clId="{CFD0D814-834D-483F-86DA-40AE966D065B}" dt="2019-09-22T11:36:44.980" v="7108"/>
          <ac:spMkLst>
            <pc:docMk/>
            <pc:sldMk cId="3595172518" sldId="263"/>
            <ac:spMk id="3" creationId="{0A85D3D1-AFBA-42A9-8FC4-5C06C545B581}"/>
          </ac:spMkLst>
        </pc:spChg>
        <pc:spChg chg="add del mod">
          <ac:chgData name="Hausberger, Felix" userId="77fedd31-404f-4285-9bc1-2baf000a3915" providerId="ADAL" clId="{CFD0D814-834D-483F-86DA-40AE966D065B}" dt="2019-09-22T11:36:49.816" v="7110" actId="478"/>
          <ac:spMkLst>
            <pc:docMk/>
            <pc:sldMk cId="3595172518" sldId="263"/>
            <ac:spMk id="8" creationId="{B08629DA-D92C-4FDD-A00A-62AF2B27AEB0}"/>
          </ac:spMkLst>
        </pc:spChg>
        <pc:graphicFrameChg chg="modGraphic">
          <ac:chgData name="Hausberger, Felix" userId="77fedd31-404f-4285-9bc1-2baf000a3915" providerId="ADAL" clId="{CFD0D814-834D-483F-86DA-40AE966D065B}" dt="2019-09-20T16:02:13.136" v="2132" actId="207"/>
          <ac:graphicFrameMkLst>
            <pc:docMk/>
            <pc:sldMk cId="3595172518" sldId="263"/>
            <ac:graphicFrameMk id="4" creationId="{0CF331F2-B7D1-4D24-A188-20514ADBCB7B}"/>
          </ac:graphicFrameMkLst>
        </pc:graphicFrameChg>
        <pc:picChg chg="add mod">
          <ac:chgData name="Hausberger, Felix" userId="77fedd31-404f-4285-9bc1-2baf000a3915" providerId="ADAL" clId="{CFD0D814-834D-483F-86DA-40AE966D065B}" dt="2019-09-22T11:37:00.791" v="7113" actId="1076"/>
          <ac:picMkLst>
            <pc:docMk/>
            <pc:sldMk cId="3595172518" sldId="263"/>
            <ac:picMk id="6" creationId="{ED75C025-C1DC-48A4-B43E-8F4340860ACF}"/>
          </ac:picMkLst>
        </pc:picChg>
      </pc:sldChg>
      <pc:sldChg chg="modSp add modTransition">
        <pc:chgData name="Hausberger, Felix" userId="77fedd31-404f-4285-9bc1-2baf000a3915" providerId="ADAL" clId="{CFD0D814-834D-483F-86DA-40AE966D065B}" dt="2019-09-24T20:36:41.556" v="12427"/>
        <pc:sldMkLst>
          <pc:docMk/>
          <pc:sldMk cId="4143276443" sldId="264"/>
        </pc:sldMkLst>
        <pc:spChg chg="mod">
          <ac:chgData name="Hausberger, Felix" userId="77fedd31-404f-4285-9bc1-2baf000a3915" providerId="ADAL" clId="{CFD0D814-834D-483F-86DA-40AE966D065B}" dt="2019-09-20T16:06:17.028" v="2219" actId="20577"/>
          <ac:spMkLst>
            <pc:docMk/>
            <pc:sldMk cId="4143276443" sldId="264"/>
            <ac:spMk id="2" creationId="{A4F83627-DEA1-4DA3-B955-A08E97693206}"/>
          </ac:spMkLst>
        </pc:spChg>
        <pc:spChg chg="mod">
          <ac:chgData name="Hausberger, Felix" userId="77fedd31-404f-4285-9bc1-2baf000a3915" providerId="ADAL" clId="{CFD0D814-834D-483F-86DA-40AE966D065B}" dt="2019-09-24T20:36:41.556" v="12427"/>
          <ac:spMkLst>
            <pc:docMk/>
            <pc:sldMk cId="4143276443" sldId="264"/>
            <ac:spMk id="3" creationId="{0A85D3D1-AFBA-42A9-8FC4-5C06C545B581}"/>
          </ac:spMkLst>
        </pc:spChg>
      </pc:sldChg>
      <pc:sldChg chg="addSp delSp modSp add modAnim modNotesTx">
        <pc:chgData name="Hausberger, Felix" userId="77fedd31-404f-4285-9bc1-2baf000a3915" providerId="ADAL" clId="{CFD0D814-834D-483F-86DA-40AE966D065B}" dt="2019-09-24T19:43:00.426" v="12269" actId="20577"/>
        <pc:sldMkLst>
          <pc:docMk/>
          <pc:sldMk cId="2893877545" sldId="268"/>
        </pc:sldMkLst>
        <pc:spChg chg="del mod">
          <ac:chgData name="Hausberger, Felix" userId="77fedd31-404f-4285-9bc1-2baf000a3915" providerId="ADAL" clId="{CFD0D814-834D-483F-86DA-40AE966D065B}" dt="2019-09-21T14:52:05.387" v="5240" actId="478"/>
          <ac:spMkLst>
            <pc:docMk/>
            <pc:sldMk cId="2893877545" sldId="268"/>
            <ac:spMk id="2" creationId="{A4F83627-DEA1-4DA3-B955-A08E97693206}"/>
          </ac:spMkLst>
        </pc:spChg>
        <pc:spChg chg="add del mod">
          <ac:chgData name="Hausberger, Felix" userId="77fedd31-404f-4285-9bc1-2baf000a3915" providerId="ADAL" clId="{CFD0D814-834D-483F-86DA-40AE966D065B}" dt="2019-09-21T10:44:20.285" v="2972" actId="478"/>
          <ac:spMkLst>
            <pc:docMk/>
            <pc:sldMk cId="2893877545" sldId="268"/>
            <ac:spMk id="5" creationId="{C4F1CD3C-3C66-43B5-B061-5DD87EF9A95F}"/>
          </ac:spMkLst>
        </pc:spChg>
        <pc:spChg chg="del">
          <ac:chgData name="Hausberger, Felix" userId="77fedd31-404f-4285-9bc1-2baf000a3915" providerId="ADAL" clId="{CFD0D814-834D-483F-86DA-40AE966D065B}" dt="2019-09-21T10:44:17.790" v="2970" actId="478"/>
          <ac:spMkLst>
            <pc:docMk/>
            <pc:sldMk cId="2893877545" sldId="268"/>
            <ac:spMk id="7" creationId="{0F3706D9-1DAB-4388-97CF-4B98CEDACECD}"/>
          </ac:spMkLst>
        </pc:spChg>
        <pc:spChg chg="del">
          <ac:chgData name="Hausberger, Felix" userId="77fedd31-404f-4285-9bc1-2baf000a3915" providerId="ADAL" clId="{CFD0D814-834D-483F-86DA-40AE966D065B}" dt="2019-09-21T10:44:12.575" v="2967" actId="478"/>
          <ac:spMkLst>
            <pc:docMk/>
            <pc:sldMk cId="2893877545" sldId="268"/>
            <ac:spMk id="8" creationId="{8E70A190-6972-432D-8635-F2E27120BB14}"/>
          </ac:spMkLst>
        </pc:spChg>
        <pc:spChg chg="del">
          <ac:chgData name="Hausberger, Felix" userId="77fedd31-404f-4285-9bc1-2baf000a3915" providerId="ADAL" clId="{CFD0D814-834D-483F-86DA-40AE966D065B}" dt="2019-09-21T10:44:21.818" v="2973" actId="478"/>
          <ac:spMkLst>
            <pc:docMk/>
            <pc:sldMk cId="2893877545" sldId="268"/>
            <ac:spMk id="9" creationId="{BA0D72AA-DCCC-4894-813B-02FDACF14D57}"/>
          </ac:spMkLst>
        </pc:spChg>
        <pc:spChg chg="del">
          <ac:chgData name="Hausberger, Felix" userId="77fedd31-404f-4285-9bc1-2baf000a3915" providerId="ADAL" clId="{CFD0D814-834D-483F-86DA-40AE966D065B}" dt="2019-09-21T10:44:19.280" v="2971" actId="478"/>
          <ac:spMkLst>
            <pc:docMk/>
            <pc:sldMk cId="2893877545" sldId="268"/>
            <ac:spMk id="10" creationId="{36898F44-0DD6-477F-B1B5-60CD60A0156D}"/>
          </ac:spMkLst>
        </pc:spChg>
        <pc:spChg chg="add del mod">
          <ac:chgData name="Hausberger, Felix" userId="77fedd31-404f-4285-9bc1-2baf000a3915" providerId="ADAL" clId="{CFD0D814-834D-483F-86DA-40AE966D065B}" dt="2019-09-21T10:44:23.482" v="2974" actId="478"/>
          <ac:spMkLst>
            <pc:docMk/>
            <pc:sldMk cId="2893877545" sldId="268"/>
            <ac:spMk id="11" creationId="{63FE2E22-2876-4A4E-B720-2A0B44DB533D}"/>
          </ac:spMkLst>
        </pc:spChg>
        <pc:spChg chg="add mod">
          <ac:chgData name="Hausberger, Felix" userId="77fedd31-404f-4285-9bc1-2baf000a3915" providerId="ADAL" clId="{CFD0D814-834D-483F-86DA-40AE966D065B}" dt="2019-09-21T11:02:17.021" v="3072" actId="1076"/>
          <ac:spMkLst>
            <pc:docMk/>
            <pc:sldMk cId="2893877545" sldId="268"/>
            <ac:spMk id="12" creationId="{7AAF5E42-529A-4AC3-B419-7051F09266CE}"/>
          </ac:spMkLst>
        </pc:spChg>
        <pc:spChg chg="add mod">
          <ac:chgData name="Hausberger, Felix" userId="77fedd31-404f-4285-9bc1-2baf000a3915" providerId="ADAL" clId="{CFD0D814-834D-483F-86DA-40AE966D065B}" dt="2019-09-21T11:02:27.253" v="3075" actId="1076"/>
          <ac:spMkLst>
            <pc:docMk/>
            <pc:sldMk cId="2893877545" sldId="268"/>
            <ac:spMk id="14" creationId="{E7222966-E494-4F77-A039-953A1D39A317}"/>
          </ac:spMkLst>
        </pc:spChg>
        <pc:spChg chg="add mod">
          <ac:chgData name="Hausberger, Felix" userId="77fedd31-404f-4285-9bc1-2baf000a3915" providerId="ADAL" clId="{CFD0D814-834D-483F-86DA-40AE966D065B}" dt="2019-09-21T11:02:50.873" v="3089" actId="1076"/>
          <ac:spMkLst>
            <pc:docMk/>
            <pc:sldMk cId="2893877545" sldId="268"/>
            <ac:spMk id="15" creationId="{4FD5C10B-AB87-4593-BADF-1EEC3DBACCA9}"/>
          </ac:spMkLst>
        </pc:spChg>
        <pc:spChg chg="add mod">
          <ac:chgData name="Hausberger, Felix" userId="77fedd31-404f-4285-9bc1-2baf000a3915" providerId="ADAL" clId="{CFD0D814-834D-483F-86DA-40AE966D065B}" dt="2019-09-22T13:01:30.078" v="8101" actId="20577"/>
          <ac:spMkLst>
            <pc:docMk/>
            <pc:sldMk cId="2893877545" sldId="268"/>
            <ac:spMk id="27" creationId="{4F68964C-DD55-431E-9C62-867F9A4BE705}"/>
          </ac:spMkLst>
        </pc:spChg>
        <pc:spChg chg="add mod">
          <ac:chgData name="Hausberger, Felix" userId="77fedd31-404f-4285-9bc1-2baf000a3915" providerId="ADAL" clId="{CFD0D814-834D-483F-86DA-40AE966D065B}" dt="2019-09-21T12:21:05.547" v="4005" actId="1076"/>
          <ac:spMkLst>
            <pc:docMk/>
            <pc:sldMk cId="2893877545" sldId="268"/>
            <ac:spMk id="28" creationId="{F7C20B01-FC7D-4FA9-B08A-13B9CCC4606A}"/>
          </ac:spMkLst>
        </pc:spChg>
        <pc:spChg chg="add del mod">
          <ac:chgData name="Hausberger, Felix" userId="77fedd31-404f-4285-9bc1-2baf000a3915" providerId="ADAL" clId="{CFD0D814-834D-483F-86DA-40AE966D065B}" dt="2019-09-21T14:52:08.141" v="5241" actId="478"/>
          <ac:spMkLst>
            <pc:docMk/>
            <pc:sldMk cId="2893877545" sldId="268"/>
            <ac:spMk id="30" creationId="{17876EAD-2E78-49C0-9DA1-A366D6C93420}"/>
          </ac:spMkLst>
        </pc:spChg>
        <pc:graphicFrameChg chg="modGraphic">
          <ac:chgData name="Hausberger, Felix" userId="77fedd31-404f-4285-9bc1-2baf000a3915" providerId="ADAL" clId="{CFD0D814-834D-483F-86DA-40AE966D065B}" dt="2019-09-21T14:45:16.978" v="5178" actId="14734"/>
          <ac:graphicFrameMkLst>
            <pc:docMk/>
            <pc:sldMk cId="2893877545" sldId="268"/>
            <ac:graphicFrameMk id="4" creationId="{0CF331F2-B7D1-4D24-A188-20514ADBCB7B}"/>
          </ac:graphicFrameMkLst>
        </pc:graphicFrameChg>
        <pc:picChg chg="add del">
          <ac:chgData name="Hausberger, Felix" userId="77fedd31-404f-4285-9bc1-2baf000a3915" providerId="ADAL" clId="{CFD0D814-834D-483F-86DA-40AE966D065B}" dt="2019-09-21T10:44:36.954" v="2976" actId="478"/>
          <ac:picMkLst>
            <pc:docMk/>
            <pc:sldMk cId="2893877545" sldId="268"/>
            <ac:picMk id="13" creationId="{B90C6A91-8B54-4A4A-9F61-41E27C4E0F7B}"/>
          </ac:picMkLst>
        </pc:picChg>
        <pc:picChg chg="add del mod">
          <ac:chgData name="Hausberger, Felix" userId="77fedd31-404f-4285-9bc1-2baf000a3915" providerId="ADAL" clId="{CFD0D814-834D-483F-86DA-40AE966D065B}" dt="2019-09-21T10:44:40.182" v="2979" actId="478"/>
          <ac:picMkLst>
            <pc:docMk/>
            <pc:sldMk cId="2893877545" sldId="268"/>
            <ac:picMk id="16" creationId="{F7ED7088-FC9C-4CB1-91F4-6F86164A2141}"/>
          </ac:picMkLst>
        </pc:picChg>
        <pc:picChg chg="add del">
          <ac:chgData name="Hausberger, Felix" userId="77fedd31-404f-4285-9bc1-2baf000a3915" providerId="ADAL" clId="{CFD0D814-834D-483F-86DA-40AE966D065B}" dt="2019-09-21T10:44:41.719" v="2980" actId="478"/>
          <ac:picMkLst>
            <pc:docMk/>
            <pc:sldMk cId="2893877545" sldId="268"/>
            <ac:picMk id="17" creationId="{1DA09A5A-B573-4235-A07E-00D87F00D486}"/>
          </ac:picMkLst>
        </pc:picChg>
        <pc:picChg chg="add del">
          <ac:chgData name="Hausberger, Felix" userId="77fedd31-404f-4285-9bc1-2baf000a3915" providerId="ADAL" clId="{CFD0D814-834D-483F-86DA-40AE966D065B}" dt="2019-09-21T10:45:56.735" v="2982"/>
          <ac:picMkLst>
            <pc:docMk/>
            <pc:sldMk cId="2893877545" sldId="268"/>
            <ac:picMk id="18" creationId="{23E1F504-7719-4BB0-A0D6-E865BBF5184A}"/>
          </ac:picMkLst>
        </pc:picChg>
        <pc:picChg chg="add mod">
          <ac:chgData name="Hausberger, Felix" userId="77fedd31-404f-4285-9bc1-2baf000a3915" providerId="ADAL" clId="{CFD0D814-834D-483F-86DA-40AE966D065B}" dt="2019-09-21T10:47:05.422" v="2988" actId="1076"/>
          <ac:picMkLst>
            <pc:docMk/>
            <pc:sldMk cId="2893877545" sldId="268"/>
            <ac:picMk id="20" creationId="{79A716FC-F502-4D03-B17D-920E32406474}"/>
          </ac:picMkLst>
        </pc:picChg>
        <pc:picChg chg="add mod">
          <ac:chgData name="Hausberger, Felix" userId="77fedd31-404f-4285-9bc1-2baf000a3915" providerId="ADAL" clId="{CFD0D814-834D-483F-86DA-40AE966D065B}" dt="2019-09-21T10:56:19.816" v="3004" actId="1076"/>
          <ac:picMkLst>
            <pc:docMk/>
            <pc:sldMk cId="2893877545" sldId="268"/>
            <ac:picMk id="22" creationId="{AABBE953-D4AD-4A78-9A88-1B98168CB98E}"/>
          </ac:picMkLst>
        </pc:picChg>
        <pc:picChg chg="add del mod">
          <ac:chgData name="Hausberger, Felix" userId="77fedd31-404f-4285-9bc1-2baf000a3915" providerId="ADAL" clId="{CFD0D814-834D-483F-86DA-40AE966D065B}" dt="2019-09-21T10:59:50.947" v="3041" actId="478"/>
          <ac:picMkLst>
            <pc:docMk/>
            <pc:sldMk cId="2893877545" sldId="268"/>
            <ac:picMk id="23" creationId="{C78D60FA-DD54-4EDF-88A4-57CC7E90752A}"/>
          </ac:picMkLst>
        </pc:picChg>
        <pc:picChg chg="add del mod">
          <ac:chgData name="Hausberger, Felix" userId="77fedd31-404f-4285-9bc1-2baf000a3915" providerId="ADAL" clId="{CFD0D814-834D-483F-86DA-40AE966D065B}" dt="2019-09-21T10:59:49.374" v="3040" actId="478"/>
          <ac:picMkLst>
            <pc:docMk/>
            <pc:sldMk cId="2893877545" sldId="268"/>
            <ac:picMk id="25" creationId="{E37023B6-BCA9-42FD-B7B0-9E75B1805A3D}"/>
          </ac:picMkLst>
        </pc:picChg>
        <pc:picChg chg="add mod">
          <ac:chgData name="Hausberger, Felix" userId="77fedd31-404f-4285-9bc1-2baf000a3915" providerId="ADAL" clId="{CFD0D814-834D-483F-86DA-40AE966D065B}" dt="2019-09-21T11:01:11.841" v="3048" actId="14100"/>
          <ac:picMkLst>
            <pc:docMk/>
            <pc:sldMk cId="2893877545" sldId="268"/>
            <ac:picMk id="26" creationId="{19384892-56CC-4D1F-ADA9-4132E5D8C6E1}"/>
          </ac:picMkLst>
        </pc:picChg>
      </pc:sldChg>
      <pc:sldChg chg="addSp delSp modSp add modNotesTx">
        <pc:chgData name="Hausberger, Felix" userId="77fedd31-404f-4285-9bc1-2baf000a3915" providerId="ADAL" clId="{CFD0D814-834D-483F-86DA-40AE966D065B}" dt="2019-09-24T11:00:51.718" v="11885" actId="20577"/>
        <pc:sldMkLst>
          <pc:docMk/>
          <pc:sldMk cId="163276681" sldId="269"/>
        </pc:sldMkLst>
        <pc:spChg chg="del mod">
          <ac:chgData name="Hausberger, Felix" userId="77fedd31-404f-4285-9bc1-2baf000a3915" providerId="ADAL" clId="{CFD0D814-834D-483F-86DA-40AE966D065B}" dt="2019-09-21T14:49:47.205" v="5223" actId="478"/>
          <ac:spMkLst>
            <pc:docMk/>
            <pc:sldMk cId="163276681" sldId="269"/>
            <ac:spMk id="2" creationId="{A4F83627-DEA1-4DA3-B955-A08E97693206}"/>
          </ac:spMkLst>
        </pc:spChg>
        <pc:spChg chg="del">
          <ac:chgData name="Hausberger, Felix" userId="77fedd31-404f-4285-9bc1-2baf000a3915" providerId="ADAL" clId="{CFD0D814-834D-483F-86DA-40AE966D065B}" dt="2019-09-21T11:51:01.537" v="3524"/>
          <ac:spMkLst>
            <pc:docMk/>
            <pc:sldMk cId="163276681" sldId="269"/>
            <ac:spMk id="3" creationId="{0A85D3D1-AFBA-42A9-8FC4-5C06C545B581}"/>
          </ac:spMkLst>
        </pc:spChg>
        <pc:spChg chg="add del mod">
          <ac:chgData name="Hausberger, Felix" userId="77fedd31-404f-4285-9bc1-2baf000a3915" providerId="ADAL" clId="{CFD0D814-834D-483F-86DA-40AE966D065B}" dt="2019-09-21T11:55:53.124" v="3539" actId="478"/>
          <ac:spMkLst>
            <pc:docMk/>
            <pc:sldMk cId="163276681" sldId="269"/>
            <ac:spMk id="9" creationId="{FE510E54-C19F-46E1-9238-68AF79628E7A}"/>
          </ac:spMkLst>
        </pc:spChg>
        <pc:spChg chg="add del mod">
          <ac:chgData name="Hausberger, Felix" userId="77fedd31-404f-4285-9bc1-2baf000a3915" providerId="ADAL" clId="{CFD0D814-834D-483F-86DA-40AE966D065B}" dt="2019-09-21T14:49:48.439" v="5224" actId="478"/>
          <ac:spMkLst>
            <pc:docMk/>
            <pc:sldMk cId="163276681" sldId="269"/>
            <ac:spMk id="12" creationId="{7180FD60-DDCA-4FF2-AD69-F84FBBACD524}"/>
          </ac:spMkLst>
        </pc:spChg>
        <pc:graphicFrameChg chg="del mod modGraphic">
          <ac:chgData name="Hausberger, Felix" userId="77fedd31-404f-4285-9bc1-2baf000a3915" providerId="ADAL" clId="{CFD0D814-834D-483F-86DA-40AE966D065B}" dt="2019-09-21T11:46:37.463" v="3468" actId="478"/>
          <ac:graphicFrameMkLst>
            <pc:docMk/>
            <pc:sldMk cId="163276681" sldId="269"/>
            <ac:graphicFrameMk id="4" creationId="{0CF331F2-B7D1-4D24-A188-20514ADBCB7B}"/>
          </ac:graphicFrameMkLst>
        </pc:graphicFrameChg>
        <pc:graphicFrameChg chg="add">
          <ac:chgData name="Hausberger, Felix" userId="77fedd31-404f-4285-9bc1-2baf000a3915" providerId="ADAL" clId="{CFD0D814-834D-483F-86DA-40AE966D065B}" dt="2019-09-21T11:46:37.846" v="3469"/>
          <ac:graphicFrameMkLst>
            <pc:docMk/>
            <pc:sldMk cId="163276681" sldId="269"/>
            <ac:graphicFrameMk id="5" creationId="{C27DE4C1-3509-4997-BB0B-BC204EFFE8E2}"/>
          </ac:graphicFrameMkLst>
        </pc:graphicFrameChg>
        <pc:picChg chg="add del mod">
          <ac:chgData name="Hausberger, Felix" userId="77fedd31-404f-4285-9bc1-2baf000a3915" providerId="ADAL" clId="{CFD0D814-834D-483F-86DA-40AE966D065B}" dt="2019-09-21T11:55:30.235" v="3537" actId="478"/>
          <ac:picMkLst>
            <pc:docMk/>
            <pc:sldMk cId="163276681" sldId="269"/>
            <ac:picMk id="7" creationId="{EBA25FB2-7AF1-45E8-844E-91A56609582B}"/>
          </ac:picMkLst>
        </pc:picChg>
        <pc:picChg chg="add mod">
          <ac:chgData name="Hausberger, Felix" userId="77fedd31-404f-4285-9bc1-2baf000a3915" providerId="ADAL" clId="{CFD0D814-834D-483F-86DA-40AE966D065B}" dt="2019-09-21T14:50:01.849" v="5228" actId="1076"/>
          <ac:picMkLst>
            <pc:docMk/>
            <pc:sldMk cId="163276681" sldId="269"/>
            <ac:picMk id="10" creationId="{3721AC1E-DA74-41C5-9B07-AB1988DAF796}"/>
          </ac:picMkLst>
        </pc:picChg>
      </pc:sldChg>
      <pc:sldChg chg="addSp delSp modSp add">
        <pc:chgData name="Hausberger, Felix" userId="77fedd31-404f-4285-9bc1-2baf000a3915" providerId="ADAL" clId="{CFD0D814-834D-483F-86DA-40AE966D065B}" dt="2019-09-24T11:10:53.791" v="11913" actId="20577"/>
        <pc:sldMkLst>
          <pc:docMk/>
          <pc:sldMk cId="2788284653" sldId="270"/>
        </pc:sldMkLst>
        <pc:spChg chg="del">
          <ac:chgData name="Hausberger, Felix" userId="77fedd31-404f-4285-9bc1-2baf000a3915" providerId="ADAL" clId="{CFD0D814-834D-483F-86DA-40AE966D065B}" dt="2019-09-21T14:52:13.569" v="5242" actId="478"/>
          <ac:spMkLst>
            <pc:docMk/>
            <pc:sldMk cId="2788284653" sldId="270"/>
            <ac:spMk id="2" creationId="{A4F83627-DEA1-4DA3-B955-A08E97693206}"/>
          </ac:spMkLst>
        </pc:spChg>
        <pc:spChg chg="del">
          <ac:chgData name="Hausberger, Felix" userId="77fedd31-404f-4285-9bc1-2baf000a3915" providerId="ADAL" clId="{CFD0D814-834D-483F-86DA-40AE966D065B}" dt="2019-09-21T13:21:41.711" v="4752" actId="478"/>
          <ac:spMkLst>
            <pc:docMk/>
            <pc:sldMk cId="2788284653" sldId="270"/>
            <ac:spMk id="3" creationId="{0A85D3D1-AFBA-42A9-8FC4-5C06C545B581}"/>
          </ac:spMkLst>
        </pc:spChg>
        <pc:spChg chg="add del mod">
          <ac:chgData name="Hausberger, Felix" userId="77fedd31-404f-4285-9bc1-2baf000a3915" providerId="ADAL" clId="{CFD0D814-834D-483F-86DA-40AE966D065B}" dt="2019-09-21T13:23:18.976" v="4769" actId="478"/>
          <ac:spMkLst>
            <pc:docMk/>
            <pc:sldMk cId="2788284653" sldId="270"/>
            <ac:spMk id="6" creationId="{F1748DA7-927B-4F0D-B57C-E7C34580B163}"/>
          </ac:spMkLst>
        </pc:spChg>
        <pc:spChg chg="add del mod">
          <ac:chgData name="Hausberger, Felix" userId="77fedd31-404f-4285-9bc1-2baf000a3915" providerId="ADAL" clId="{CFD0D814-834D-483F-86DA-40AE966D065B}" dt="2019-09-21T13:24:45.546" v="4774" actId="478"/>
          <ac:spMkLst>
            <pc:docMk/>
            <pc:sldMk cId="2788284653" sldId="270"/>
            <ac:spMk id="7" creationId="{8A9E9A55-E276-4A09-B980-67FC1039D774}"/>
          </ac:spMkLst>
        </pc:spChg>
        <pc:spChg chg="add mod">
          <ac:chgData name="Hausberger, Felix" userId="77fedd31-404f-4285-9bc1-2baf000a3915" providerId="ADAL" clId="{CFD0D814-834D-483F-86DA-40AE966D065B}" dt="2019-09-22T12:06:17.391" v="7356" actId="14100"/>
          <ac:spMkLst>
            <pc:docMk/>
            <pc:sldMk cId="2788284653" sldId="270"/>
            <ac:spMk id="8" creationId="{2666226D-D251-4024-8FDA-5083BF30A3D4}"/>
          </ac:spMkLst>
        </pc:spChg>
        <pc:spChg chg="add mod">
          <ac:chgData name="Hausberger, Felix" userId="77fedd31-404f-4285-9bc1-2baf000a3915" providerId="ADAL" clId="{CFD0D814-834D-483F-86DA-40AE966D065B}" dt="2019-09-22T12:09:52.938" v="7413" actId="403"/>
          <ac:spMkLst>
            <pc:docMk/>
            <pc:sldMk cId="2788284653" sldId="270"/>
            <ac:spMk id="27" creationId="{3895B67B-F721-40F5-BD1F-B7822436F876}"/>
          </ac:spMkLst>
        </pc:spChg>
        <pc:spChg chg="add mod">
          <ac:chgData name="Hausberger, Felix" userId="77fedd31-404f-4285-9bc1-2baf000a3915" providerId="ADAL" clId="{CFD0D814-834D-483F-86DA-40AE966D065B}" dt="2019-09-22T12:09:32.028" v="7410" actId="404"/>
          <ac:spMkLst>
            <pc:docMk/>
            <pc:sldMk cId="2788284653" sldId="270"/>
            <ac:spMk id="28" creationId="{93768EE2-5619-4206-B1E1-5F63513703A3}"/>
          </ac:spMkLst>
        </pc:spChg>
        <pc:spChg chg="add mod">
          <ac:chgData name="Hausberger, Felix" userId="77fedd31-404f-4285-9bc1-2baf000a3915" providerId="ADAL" clId="{CFD0D814-834D-483F-86DA-40AE966D065B}" dt="2019-09-22T12:07:35.301" v="7382" actId="255"/>
          <ac:spMkLst>
            <pc:docMk/>
            <pc:sldMk cId="2788284653" sldId="270"/>
            <ac:spMk id="29" creationId="{70C962AF-5996-42A1-9C50-01593FA866B0}"/>
          </ac:spMkLst>
        </pc:spChg>
        <pc:spChg chg="add mod">
          <ac:chgData name="Hausberger, Felix" userId="77fedd31-404f-4285-9bc1-2baf000a3915" providerId="ADAL" clId="{CFD0D814-834D-483F-86DA-40AE966D065B}" dt="2019-09-22T12:08:13.748" v="7396" actId="403"/>
          <ac:spMkLst>
            <pc:docMk/>
            <pc:sldMk cId="2788284653" sldId="270"/>
            <ac:spMk id="33" creationId="{A159013A-04AE-456A-B4C9-65AAD11B7D8F}"/>
          </ac:spMkLst>
        </pc:spChg>
        <pc:spChg chg="add mod">
          <ac:chgData name="Hausberger, Felix" userId="77fedd31-404f-4285-9bc1-2baf000a3915" providerId="ADAL" clId="{CFD0D814-834D-483F-86DA-40AE966D065B}" dt="2019-09-24T11:10:53.791" v="11913" actId="20577"/>
          <ac:spMkLst>
            <pc:docMk/>
            <pc:sldMk cId="2788284653" sldId="270"/>
            <ac:spMk id="34" creationId="{82F3EA7A-EEEA-4515-8B0B-80ED47AEBC5C}"/>
          </ac:spMkLst>
        </pc:spChg>
        <pc:spChg chg="add mod">
          <ac:chgData name="Hausberger, Felix" userId="77fedd31-404f-4285-9bc1-2baf000a3915" providerId="ADAL" clId="{CFD0D814-834D-483F-86DA-40AE966D065B}" dt="2019-09-22T12:08:47.898" v="7402" actId="403"/>
          <ac:spMkLst>
            <pc:docMk/>
            <pc:sldMk cId="2788284653" sldId="270"/>
            <ac:spMk id="39" creationId="{186E55D9-9ADC-4CA3-A567-6B297342AC1B}"/>
          </ac:spMkLst>
        </pc:spChg>
        <pc:spChg chg="add mod">
          <ac:chgData name="Hausberger, Felix" userId="77fedd31-404f-4285-9bc1-2baf000a3915" providerId="ADAL" clId="{CFD0D814-834D-483F-86DA-40AE966D065B}" dt="2019-09-22T12:05:49.501" v="7344" actId="14100"/>
          <ac:spMkLst>
            <pc:docMk/>
            <pc:sldMk cId="2788284653" sldId="270"/>
            <ac:spMk id="43" creationId="{EAA71FB4-4494-4D9D-9422-82FBEB167BA6}"/>
          </ac:spMkLst>
        </pc:spChg>
        <pc:spChg chg="add mod">
          <ac:chgData name="Hausberger, Felix" userId="77fedd31-404f-4285-9bc1-2baf000a3915" providerId="ADAL" clId="{CFD0D814-834D-483F-86DA-40AE966D065B}" dt="2019-09-22T12:05:52.083" v="7345" actId="113"/>
          <ac:spMkLst>
            <pc:docMk/>
            <pc:sldMk cId="2788284653" sldId="270"/>
            <ac:spMk id="45" creationId="{07DF5735-9FAE-41DC-A417-2E095806586B}"/>
          </ac:spMkLst>
        </pc:spChg>
        <pc:spChg chg="add mod">
          <ac:chgData name="Hausberger, Felix" userId="77fedd31-404f-4285-9bc1-2baf000a3915" providerId="ADAL" clId="{CFD0D814-834D-483F-86DA-40AE966D065B}" dt="2019-09-22T12:09:20.050" v="7408" actId="404"/>
          <ac:spMkLst>
            <pc:docMk/>
            <pc:sldMk cId="2788284653" sldId="270"/>
            <ac:spMk id="46" creationId="{D967ACA6-1CA1-4868-8A94-D65F1BC136BA}"/>
          </ac:spMkLst>
        </pc:spChg>
        <pc:spChg chg="add mod">
          <ac:chgData name="Hausberger, Felix" userId="77fedd31-404f-4285-9bc1-2baf000a3915" providerId="ADAL" clId="{CFD0D814-834D-483F-86DA-40AE966D065B}" dt="2019-09-22T12:07:06.309" v="7375" actId="14100"/>
          <ac:spMkLst>
            <pc:docMk/>
            <pc:sldMk cId="2788284653" sldId="270"/>
            <ac:spMk id="47" creationId="{BEB666DE-5BD9-4A63-A44E-7E0C0CF1A1AB}"/>
          </ac:spMkLst>
        </pc:spChg>
        <pc:spChg chg="add mod">
          <ac:chgData name="Hausberger, Felix" userId="77fedd31-404f-4285-9bc1-2baf000a3915" providerId="ADAL" clId="{CFD0D814-834D-483F-86DA-40AE966D065B}" dt="2019-09-22T12:07:08.350" v="7376" actId="14100"/>
          <ac:spMkLst>
            <pc:docMk/>
            <pc:sldMk cId="2788284653" sldId="270"/>
            <ac:spMk id="48" creationId="{F9477048-A526-46A5-AA4D-C9ADFBEC1936}"/>
          </ac:spMkLst>
        </pc:spChg>
        <pc:spChg chg="add mod">
          <ac:chgData name="Hausberger, Felix" userId="77fedd31-404f-4285-9bc1-2baf000a3915" providerId="ADAL" clId="{CFD0D814-834D-483F-86DA-40AE966D065B}" dt="2019-09-22T12:05:19.248" v="7335" actId="1037"/>
          <ac:spMkLst>
            <pc:docMk/>
            <pc:sldMk cId="2788284653" sldId="270"/>
            <ac:spMk id="63" creationId="{33F4085B-F948-48FC-88B9-030E9EA5706D}"/>
          </ac:spMkLst>
        </pc:spChg>
        <pc:spChg chg="mod">
          <ac:chgData name="Hausberger, Felix" userId="77fedd31-404f-4285-9bc1-2baf000a3915" providerId="ADAL" clId="{CFD0D814-834D-483F-86DA-40AE966D065B}" dt="2019-09-21T13:27:46.647" v="4832" actId="1035"/>
          <ac:spMkLst>
            <pc:docMk/>
            <pc:sldMk cId="2788284653" sldId="270"/>
            <ac:spMk id="65" creationId="{340FE7C7-722D-4D37-BAF3-75582ADD928E}"/>
          </ac:spMkLst>
        </pc:spChg>
        <pc:spChg chg="add mod">
          <ac:chgData name="Hausberger, Felix" userId="77fedd31-404f-4285-9bc1-2baf000a3915" providerId="ADAL" clId="{CFD0D814-834D-483F-86DA-40AE966D065B}" dt="2019-09-22T12:05:43.061" v="7342" actId="1036"/>
          <ac:spMkLst>
            <pc:docMk/>
            <pc:sldMk cId="2788284653" sldId="270"/>
            <ac:spMk id="68" creationId="{8C6DD29E-447A-4C4C-BEE3-7FF0EB79637F}"/>
          </ac:spMkLst>
        </pc:spChg>
        <pc:spChg chg="add mod">
          <ac:chgData name="Hausberger, Felix" userId="77fedd31-404f-4285-9bc1-2baf000a3915" providerId="ADAL" clId="{CFD0D814-834D-483F-86DA-40AE966D065B}" dt="2019-09-22T12:05:19.248" v="7335" actId="1037"/>
          <ac:spMkLst>
            <pc:docMk/>
            <pc:sldMk cId="2788284653" sldId="270"/>
            <ac:spMk id="69" creationId="{DA90C8D8-8316-43E9-A738-822DE00FF88D}"/>
          </ac:spMkLst>
        </pc:spChg>
        <pc:spChg chg="add mod">
          <ac:chgData name="Hausberger, Felix" userId="77fedd31-404f-4285-9bc1-2baf000a3915" providerId="ADAL" clId="{CFD0D814-834D-483F-86DA-40AE966D065B}" dt="2019-09-22T12:08:59.609" v="7404" actId="14100"/>
          <ac:spMkLst>
            <pc:docMk/>
            <pc:sldMk cId="2788284653" sldId="270"/>
            <ac:spMk id="71" creationId="{D5741A5E-A637-43DC-B987-F72832FAACD4}"/>
          </ac:spMkLst>
        </pc:spChg>
        <pc:spChg chg="add del mod">
          <ac:chgData name="Hausberger, Felix" userId="77fedd31-404f-4285-9bc1-2baf000a3915" providerId="ADAL" clId="{CFD0D814-834D-483F-86DA-40AE966D065B}" dt="2019-09-21T14:52:14.488" v="5243" actId="478"/>
          <ac:spMkLst>
            <pc:docMk/>
            <pc:sldMk cId="2788284653" sldId="270"/>
            <ac:spMk id="81" creationId="{75A3944A-2D15-46D3-913A-4181AD303B40}"/>
          </ac:spMkLst>
        </pc:spChg>
        <pc:grpChg chg="add del mod">
          <ac:chgData name="Hausberger, Felix" userId="77fedd31-404f-4285-9bc1-2baf000a3915" providerId="ADAL" clId="{CFD0D814-834D-483F-86DA-40AE966D065B}" dt="2019-09-21T13:26:00.658" v="4800" actId="478"/>
          <ac:grpSpMkLst>
            <pc:docMk/>
            <pc:sldMk cId="2788284653" sldId="270"/>
            <ac:grpSpMk id="9" creationId="{927307D5-248C-49BE-92E6-975048DD442E}"/>
          </ac:grpSpMkLst>
        </pc:grpChg>
        <pc:grpChg chg="add del mod">
          <ac:chgData name="Hausberger, Felix" userId="77fedd31-404f-4285-9bc1-2baf000a3915" providerId="ADAL" clId="{CFD0D814-834D-483F-86DA-40AE966D065B}" dt="2019-09-21T13:25:57.269" v="4799" actId="478"/>
          <ac:grpSpMkLst>
            <pc:docMk/>
            <pc:sldMk cId="2788284653" sldId="270"/>
            <ac:grpSpMk id="18" creationId="{978517A7-9D42-488A-94B4-893CA576D63B}"/>
          </ac:grpSpMkLst>
        </pc:grpChg>
        <pc:grpChg chg="add mod">
          <ac:chgData name="Hausberger, Felix" userId="77fedd31-404f-4285-9bc1-2baf000a3915" providerId="ADAL" clId="{CFD0D814-834D-483F-86DA-40AE966D065B}" dt="2019-09-21T13:25:42.526" v="4796" actId="1035"/>
          <ac:grpSpMkLst>
            <pc:docMk/>
            <pc:sldMk cId="2788284653" sldId="270"/>
            <ac:grpSpMk id="30" creationId="{19D031C1-1476-4D8E-ACC5-68E48A80842C}"/>
          </ac:grpSpMkLst>
        </pc:grpChg>
        <pc:grpChg chg="add mod">
          <ac:chgData name="Hausberger, Felix" userId="77fedd31-404f-4285-9bc1-2baf000a3915" providerId="ADAL" clId="{CFD0D814-834D-483F-86DA-40AE966D065B}" dt="2019-09-22T12:08:01.218" v="7394" actId="1036"/>
          <ac:grpSpMkLst>
            <pc:docMk/>
            <pc:sldMk cId="2788284653" sldId="270"/>
            <ac:grpSpMk id="35" creationId="{E9F6758D-9303-420A-A1AD-8D1D91438BB6}"/>
          </ac:grpSpMkLst>
        </pc:grpChg>
        <pc:grpChg chg="add del mod">
          <ac:chgData name="Hausberger, Felix" userId="77fedd31-404f-4285-9bc1-2baf000a3915" providerId="ADAL" clId="{CFD0D814-834D-483F-86DA-40AE966D065B}" dt="2019-09-21T13:26:02.849" v="4801" actId="478"/>
          <ac:grpSpMkLst>
            <pc:docMk/>
            <pc:sldMk cId="2788284653" sldId="270"/>
            <ac:grpSpMk id="51" creationId="{08A1DB7E-80BB-4798-ABF5-9DF2F1144A6E}"/>
          </ac:grpSpMkLst>
        </pc:grpChg>
        <pc:grpChg chg="add mod">
          <ac:chgData name="Hausberger, Felix" userId="77fedd31-404f-4285-9bc1-2baf000a3915" providerId="ADAL" clId="{CFD0D814-834D-483F-86DA-40AE966D065B}" dt="2019-09-21T13:25:42.526" v="4796" actId="1035"/>
          <ac:grpSpMkLst>
            <pc:docMk/>
            <pc:sldMk cId="2788284653" sldId="270"/>
            <ac:grpSpMk id="56" creationId="{A7F49E5D-3637-466F-AECE-174BEA015CA0}"/>
          </ac:grpSpMkLst>
        </pc:grpChg>
        <pc:grpChg chg="add mod">
          <ac:chgData name="Hausberger, Felix" userId="77fedd31-404f-4285-9bc1-2baf000a3915" providerId="ADAL" clId="{CFD0D814-834D-483F-86DA-40AE966D065B}" dt="2019-09-21T13:25:18.716" v="4776" actId="1076"/>
          <ac:grpSpMkLst>
            <pc:docMk/>
            <pc:sldMk cId="2788284653" sldId="270"/>
            <ac:grpSpMk id="59" creationId="{908D988B-03FA-43D0-9B82-34BBB9C9734A}"/>
          </ac:grpSpMkLst>
        </pc:grpChg>
        <pc:grpChg chg="add mod">
          <ac:chgData name="Hausberger, Felix" userId="77fedd31-404f-4285-9bc1-2baf000a3915" providerId="ADAL" clId="{CFD0D814-834D-483F-86DA-40AE966D065B}" dt="2019-09-21T13:27:49.217" v="4836" actId="1035"/>
          <ac:grpSpMkLst>
            <pc:docMk/>
            <pc:sldMk cId="2788284653" sldId="270"/>
            <ac:grpSpMk id="64" creationId="{6B14CFE4-C526-4B8F-8E9D-298C354A0890}"/>
          </ac:grpSpMkLst>
        </pc:grpChg>
        <pc:grpChg chg="add mod">
          <ac:chgData name="Hausberger, Felix" userId="77fedd31-404f-4285-9bc1-2baf000a3915" providerId="ADAL" clId="{CFD0D814-834D-483F-86DA-40AE966D065B}" dt="2019-09-22T12:07:59.830" v="7392" actId="1035"/>
          <ac:grpSpMkLst>
            <pc:docMk/>
            <pc:sldMk cId="2788284653" sldId="270"/>
            <ac:grpSpMk id="72" creationId="{5DD79A2C-D2E1-4B14-8B31-06CA9F72DBEB}"/>
          </ac:grpSpMkLst>
        </pc:grpChg>
        <pc:graphicFrameChg chg="del mod">
          <ac:chgData name="Hausberger, Felix" userId="77fedd31-404f-4285-9bc1-2baf000a3915" providerId="ADAL" clId="{CFD0D814-834D-483F-86DA-40AE966D065B}" dt="2019-09-21T13:25:48.314" v="4797" actId="478"/>
          <ac:graphicFrameMkLst>
            <pc:docMk/>
            <pc:sldMk cId="2788284653" sldId="270"/>
            <ac:graphicFrameMk id="4" creationId="{0CF331F2-B7D1-4D24-A188-20514ADBCB7B}"/>
          </ac:graphicFrameMkLst>
        </pc:graphicFrameChg>
        <pc:graphicFrameChg chg="add">
          <ac:chgData name="Hausberger, Felix" userId="77fedd31-404f-4285-9bc1-2baf000a3915" providerId="ADAL" clId="{CFD0D814-834D-483F-86DA-40AE966D065B}" dt="2019-09-21T13:25:54.255" v="4798"/>
          <ac:graphicFrameMkLst>
            <pc:docMk/>
            <pc:sldMk cId="2788284653" sldId="270"/>
            <ac:graphicFrameMk id="77" creationId="{659AD46C-53F6-48C3-8C57-D86427309B24}"/>
          </ac:graphicFrameMkLst>
        </pc:graphicFrameChg>
        <pc:cxnChg chg="add mod">
          <ac:chgData name="Hausberger, Felix" userId="77fedd31-404f-4285-9bc1-2baf000a3915" providerId="ADAL" clId="{CFD0D814-834D-483F-86DA-40AE966D065B}" dt="2019-09-22T12:07:56.683" v="7388" actId="1036"/>
          <ac:cxnSpMkLst>
            <pc:docMk/>
            <pc:sldMk cId="2788284653" sldId="270"/>
            <ac:cxnSpMk id="40" creationId="{8D19B296-1CA0-47CE-A303-C4139F16AE72}"/>
          </ac:cxnSpMkLst>
        </pc:cxnChg>
        <pc:cxnChg chg="add del mod">
          <ac:chgData name="Hausberger, Felix" userId="77fedd31-404f-4285-9bc1-2baf000a3915" providerId="ADAL" clId="{CFD0D814-834D-483F-86DA-40AE966D065B}" dt="2019-09-21T13:26:05.045" v="4802" actId="478"/>
          <ac:cxnSpMkLst>
            <pc:docMk/>
            <pc:sldMk cId="2788284653" sldId="270"/>
            <ac:cxnSpMk id="41" creationId="{B8681479-77C4-42D6-8839-B908D2D02721}"/>
          </ac:cxnSpMkLst>
        </pc:cxnChg>
        <pc:cxnChg chg="add mod">
          <ac:chgData name="Hausberger, Felix" userId="77fedd31-404f-4285-9bc1-2baf000a3915" providerId="ADAL" clId="{CFD0D814-834D-483F-86DA-40AE966D065B}" dt="2019-09-22T12:09:07.308" v="7406" actId="14100"/>
          <ac:cxnSpMkLst>
            <pc:docMk/>
            <pc:sldMk cId="2788284653" sldId="270"/>
            <ac:cxnSpMk id="42" creationId="{135BEF4F-0883-42D4-966D-8B21A209C7D7}"/>
          </ac:cxnSpMkLst>
        </pc:cxnChg>
        <pc:cxnChg chg="add mod">
          <ac:chgData name="Hausberger, Felix" userId="77fedd31-404f-4285-9bc1-2baf000a3915" providerId="ADAL" clId="{CFD0D814-834D-483F-86DA-40AE966D065B}" dt="2019-09-22T12:07:56.683" v="7388" actId="1036"/>
          <ac:cxnSpMkLst>
            <pc:docMk/>
            <pc:sldMk cId="2788284653" sldId="270"/>
            <ac:cxnSpMk id="44" creationId="{ABBF4640-6BE8-4505-9372-7522BF659A3B}"/>
          </ac:cxnSpMkLst>
        </pc:cxnChg>
        <pc:cxnChg chg="add mod">
          <ac:chgData name="Hausberger, Felix" userId="77fedd31-404f-4285-9bc1-2baf000a3915" providerId="ADAL" clId="{CFD0D814-834D-483F-86DA-40AE966D065B}" dt="2019-09-22T12:07:08.350" v="7376" actId="14100"/>
          <ac:cxnSpMkLst>
            <pc:docMk/>
            <pc:sldMk cId="2788284653" sldId="270"/>
            <ac:cxnSpMk id="49" creationId="{2F8918CA-F12C-4BA0-904B-DC11125D65A6}"/>
          </ac:cxnSpMkLst>
        </pc:cxnChg>
        <pc:cxnChg chg="add mod">
          <ac:chgData name="Hausberger, Felix" userId="77fedd31-404f-4285-9bc1-2baf000a3915" providerId="ADAL" clId="{CFD0D814-834D-483F-86DA-40AE966D065B}" dt="2019-09-22T12:07:06.309" v="7375" actId="14100"/>
          <ac:cxnSpMkLst>
            <pc:docMk/>
            <pc:sldMk cId="2788284653" sldId="270"/>
            <ac:cxnSpMk id="50" creationId="{C4C4FA80-E166-4AA0-AC6F-952E2CD6F164}"/>
          </ac:cxnSpMkLst>
        </pc:cxnChg>
        <pc:cxnChg chg="add mod">
          <ac:chgData name="Hausberger, Felix" userId="77fedd31-404f-4285-9bc1-2baf000a3915" providerId="ADAL" clId="{CFD0D814-834D-483F-86DA-40AE966D065B}" dt="2019-09-22T12:07:56.683" v="7388" actId="1036"/>
          <ac:cxnSpMkLst>
            <pc:docMk/>
            <pc:sldMk cId="2788284653" sldId="270"/>
            <ac:cxnSpMk id="70" creationId="{2DB7E582-38B1-4F64-89E5-0F82D63782CA}"/>
          </ac:cxnSpMkLst>
        </pc:cxnChg>
        <pc:cxnChg chg="add mod">
          <ac:chgData name="Hausberger, Felix" userId="77fedd31-404f-4285-9bc1-2baf000a3915" providerId="ADAL" clId="{CFD0D814-834D-483F-86DA-40AE966D065B}" dt="2019-09-22T12:09:10.128" v="7407" actId="14100"/>
          <ac:cxnSpMkLst>
            <pc:docMk/>
            <pc:sldMk cId="2788284653" sldId="270"/>
            <ac:cxnSpMk id="76" creationId="{EA28F3DF-0455-4B06-8829-801508DEB37B}"/>
          </ac:cxnSpMkLst>
        </pc:cxnChg>
      </pc:sldChg>
      <pc:sldChg chg="addSp delSp modSp add delAnim modAnim modNotesTx">
        <pc:chgData name="Hausberger, Felix" userId="77fedd31-404f-4285-9bc1-2baf000a3915" providerId="ADAL" clId="{CFD0D814-834D-483F-86DA-40AE966D065B}" dt="2019-09-24T13:28:25.353" v="12006" actId="20577"/>
        <pc:sldMkLst>
          <pc:docMk/>
          <pc:sldMk cId="4072394071" sldId="271"/>
        </pc:sldMkLst>
        <pc:spChg chg="add del mod">
          <ac:chgData name="Hausberger, Felix" userId="77fedd31-404f-4285-9bc1-2baf000a3915" providerId="ADAL" clId="{CFD0D814-834D-483F-86DA-40AE966D065B}" dt="2019-09-21T14:52:40.232" v="5244" actId="478"/>
          <ac:spMkLst>
            <pc:docMk/>
            <pc:sldMk cId="4072394071" sldId="271"/>
            <ac:spMk id="2" creationId="{C1F83FBC-8D6B-4ABC-B208-BAC3740D83B2}"/>
          </ac:spMkLst>
        </pc:spChg>
        <pc:spChg chg="add del mod">
          <ac:chgData name="Hausberger, Felix" userId="77fedd31-404f-4285-9bc1-2baf000a3915" providerId="ADAL" clId="{CFD0D814-834D-483F-86DA-40AE966D065B}" dt="2019-09-21T14:19:34.652" v="4841" actId="478"/>
          <ac:spMkLst>
            <pc:docMk/>
            <pc:sldMk cId="4072394071" sldId="271"/>
            <ac:spMk id="3" creationId="{7A94680C-70B9-4457-B68D-653231EC8C19}"/>
          </ac:spMkLst>
        </pc:spChg>
        <pc:spChg chg="add del mod">
          <ac:chgData name="Hausberger, Felix" userId="77fedd31-404f-4285-9bc1-2baf000a3915" providerId="ADAL" clId="{CFD0D814-834D-483F-86DA-40AE966D065B}" dt="2019-09-21T14:19:36.299" v="4842" actId="478"/>
          <ac:spMkLst>
            <pc:docMk/>
            <pc:sldMk cId="4072394071" sldId="271"/>
            <ac:spMk id="9" creationId="{7A3B24D9-3F30-4248-96A3-6C8CF10274D4}"/>
          </ac:spMkLst>
        </pc:spChg>
        <pc:spChg chg="add del mod">
          <ac:chgData name="Hausberger, Felix" userId="77fedd31-404f-4285-9bc1-2baf000a3915" providerId="ADAL" clId="{CFD0D814-834D-483F-86DA-40AE966D065B}" dt="2019-09-21T14:32:35.338" v="4896" actId="478"/>
          <ac:spMkLst>
            <pc:docMk/>
            <pc:sldMk cId="4072394071" sldId="271"/>
            <ac:spMk id="16" creationId="{0D2EDB57-5029-4BBA-8B82-7FC1D6A19CB3}"/>
          </ac:spMkLst>
        </pc:spChg>
        <pc:spChg chg="add del mod">
          <ac:chgData name="Hausberger, Felix" userId="77fedd31-404f-4285-9bc1-2baf000a3915" providerId="ADAL" clId="{CFD0D814-834D-483F-86DA-40AE966D065B}" dt="2019-09-21T14:32:57.182" v="4899" actId="478"/>
          <ac:spMkLst>
            <pc:docMk/>
            <pc:sldMk cId="4072394071" sldId="271"/>
            <ac:spMk id="17" creationId="{154F74AB-5CAB-4D62-B021-74EDC6C33075}"/>
          </ac:spMkLst>
        </pc:spChg>
        <pc:spChg chg="add del mod">
          <ac:chgData name="Hausberger, Felix" userId="77fedd31-404f-4285-9bc1-2baf000a3915" providerId="ADAL" clId="{CFD0D814-834D-483F-86DA-40AE966D065B}" dt="2019-09-21T14:34:49.907" v="4907" actId="478"/>
          <ac:spMkLst>
            <pc:docMk/>
            <pc:sldMk cId="4072394071" sldId="271"/>
            <ac:spMk id="18" creationId="{D6B3848B-F87A-42D0-84A2-612ACD682384}"/>
          </ac:spMkLst>
        </pc:spChg>
        <pc:spChg chg="add mod">
          <ac:chgData name="Hausberger, Felix" userId="77fedd31-404f-4285-9bc1-2baf000a3915" providerId="ADAL" clId="{CFD0D814-834D-483F-86DA-40AE966D065B}" dt="2019-09-21T14:52:55.662" v="5284" actId="1036"/>
          <ac:spMkLst>
            <pc:docMk/>
            <pc:sldMk cId="4072394071" sldId="271"/>
            <ac:spMk id="19" creationId="{1957B9D8-D3E6-43F8-9E98-C357938A5425}"/>
          </ac:spMkLst>
        </pc:spChg>
        <pc:spChg chg="add mod">
          <ac:chgData name="Hausberger, Felix" userId="77fedd31-404f-4285-9bc1-2baf000a3915" providerId="ADAL" clId="{CFD0D814-834D-483F-86DA-40AE966D065B}" dt="2019-09-21T14:52:55.662" v="5284" actId="1036"/>
          <ac:spMkLst>
            <pc:docMk/>
            <pc:sldMk cId="4072394071" sldId="271"/>
            <ac:spMk id="20" creationId="{A58BB089-5922-4F18-8225-B2BBC64C744D}"/>
          </ac:spMkLst>
        </pc:spChg>
        <pc:spChg chg="add mod">
          <ac:chgData name="Hausberger, Felix" userId="77fedd31-404f-4285-9bc1-2baf000a3915" providerId="ADAL" clId="{CFD0D814-834D-483F-86DA-40AE966D065B}" dt="2019-09-21T14:52:55.662" v="5284" actId="1036"/>
          <ac:spMkLst>
            <pc:docMk/>
            <pc:sldMk cId="4072394071" sldId="271"/>
            <ac:spMk id="21" creationId="{BFCA1306-ABF4-45FA-A068-9A15078AD236}"/>
          </ac:spMkLst>
        </pc:spChg>
        <pc:spChg chg="add mod">
          <ac:chgData name="Hausberger, Felix" userId="77fedd31-404f-4285-9bc1-2baf000a3915" providerId="ADAL" clId="{CFD0D814-834D-483F-86DA-40AE966D065B}" dt="2019-09-21T14:52:55.662" v="5284" actId="1036"/>
          <ac:spMkLst>
            <pc:docMk/>
            <pc:sldMk cId="4072394071" sldId="271"/>
            <ac:spMk id="22" creationId="{1528DBA0-FB7D-48B9-B012-DB8FFB896378}"/>
          </ac:spMkLst>
        </pc:spChg>
        <pc:spChg chg="add mod">
          <ac:chgData name="Hausberger, Felix" userId="77fedd31-404f-4285-9bc1-2baf000a3915" providerId="ADAL" clId="{CFD0D814-834D-483F-86DA-40AE966D065B}" dt="2019-09-22T12:03:56.770" v="7289" actId="403"/>
          <ac:spMkLst>
            <pc:docMk/>
            <pc:sldMk cId="4072394071" sldId="271"/>
            <ac:spMk id="23" creationId="{CBB0CC2B-E748-4A6C-88C6-855EAF51B1F8}"/>
          </ac:spMkLst>
        </pc:spChg>
        <pc:spChg chg="add del mod">
          <ac:chgData name="Hausberger, Felix" userId="77fedd31-404f-4285-9bc1-2baf000a3915" providerId="ADAL" clId="{CFD0D814-834D-483F-86DA-40AE966D065B}" dt="2019-09-21T14:52:42.194" v="5245" actId="478"/>
          <ac:spMkLst>
            <pc:docMk/>
            <pc:sldMk cId="4072394071" sldId="271"/>
            <ac:spMk id="25" creationId="{D22FCFAD-611B-4A4C-B737-A7195B7B9151}"/>
          </ac:spMkLst>
        </pc:spChg>
        <pc:graphicFrameChg chg="del mod">
          <ac:chgData name="Hausberger, Felix" userId="77fedd31-404f-4285-9bc1-2baf000a3915" providerId="ADAL" clId="{CFD0D814-834D-483F-86DA-40AE966D065B}" dt="2019-09-21T14:52:59.929" v="5285" actId="478"/>
          <ac:graphicFrameMkLst>
            <pc:docMk/>
            <pc:sldMk cId="4072394071" sldId="271"/>
            <ac:graphicFrameMk id="4" creationId="{0CF331F2-B7D1-4D24-A188-20514ADBCB7B}"/>
          </ac:graphicFrameMkLst>
        </pc:graphicFrameChg>
        <pc:graphicFrameChg chg="add">
          <ac:chgData name="Hausberger, Felix" userId="77fedd31-404f-4285-9bc1-2baf000a3915" providerId="ADAL" clId="{CFD0D814-834D-483F-86DA-40AE966D065B}" dt="2019-09-21T14:53:06.645" v="5286"/>
          <ac:graphicFrameMkLst>
            <pc:docMk/>
            <pc:sldMk cId="4072394071" sldId="271"/>
            <ac:graphicFrameMk id="26" creationId="{C3711394-BF38-4EC5-AFBE-F69F8CB5D653}"/>
          </ac:graphicFrameMkLst>
        </pc:graphicFrameChg>
        <pc:picChg chg="add del mod">
          <ac:chgData name="Hausberger, Felix" userId="77fedd31-404f-4285-9bc1-2baf000a3915" providerId="ADAL" clId="{CFD0D814-834D-483F-86DA-40AE966D065B}" dt="2019-09-24T13:22:54.949" v="11919" actId="478"/>
          <ac:picMkLst>
            <pc:docMk/>
            <pc:sldMk cId="4072394071" sldId="271"/>
            <ac:picMk id="3" creationId="{57CC88BD-9371-4F12-86E3-EF029AAC3B81}"/>
          </ac:picMkLst>
        </pc:picChg>
        <pc:picChg chg="add mod">
          <ac:chgData name="Hausberger, Felix" userId="77fedd31-404f-4285-9bc1-2baf000a3915" providerId="ADAL" clId="{CFD0D814-834D-483F-86DA-40AE966D065B}" dt="2019-09-24T13:25:09.387" v="11929" actId="1076"/>
          <ac:picMkLst>
            <pc:docMk/>
            <pc:sldMk cId="4072394071" sldId="271"/>
            <ac:picMk id="4" creationId="{ACCEFC9B-EBE6-45B2-AD8F-BDD951A45045}"/>
          </ac:picMkLst>
        </pc:picChg>
        <pc:picChg chg="del">
          <ac:chgData name="Hausberger, Felix" userId="77fedd31-404f-4285-9bc1-2baf000a3915" providerId="ADAL" clId="{CFD0D814-834D-483F-86DA-40AE966D065B}" dt="2019-09-21T13:21:47.530" v="4754" actId="478"/>
          <ac:picMkLst>
            <pc:docMk/>
            <pc:sldMk cId="4072394071" sldId="271"/>
            <ac:picMk id="6" creationId="{BED2DBA2-0EC7-4FBF-999B-72FF4EC1640F}"/>
          </ac:picMkLst>
        </pc:picChg>
        <pc:picChg chg="add mod">
          <ac:chgData name="Hausberger, Felix" userId="77fedd31-404f-4285-9bc1-2baf000a3915" providerId="ADAL" clId="{CFD0D814-834D-483F-86DA-40AE966D065B}" dt="2019-09-21T14:52:55.662" v="5284" actId="1036"/>
          <ac:picMkLst>
            <pc:docMk/>
            <pc:sldMk cId="4072394071" sldId="271"/>
            <ac:picMk id="7" creationId="{74212F09-3ADB-4029-B0AC-CF527FFD6D6F}"/>
          </ac:picMkLst>
        </pc:picChg>
        <pc:picChg chg="add mod">
          <ac:chgData name="Hausberger, Felix" userId="77fedd31-404f-4285-9bc1-2baf000a3915" providerId="ADAL" clId="{CFD0D814-834D-483F-86DA-40AE966D065B}" dt="2019-09-21T14:52:55.662" v="5284" actId="1036"/>
          <ac:picMkLst>
            <pc:docMk/>
            <pc:sldMk cId="4072394071" sldId="271"/>
            <ac:picMk id="10" creationId="{8D8C6CFC-664D-4868-B3A4-A073CBD3F833}"/>
          </ac:picMkLst>
        </pc:picChg>
        <pc:picChg chg="add mod">
          <ac:chgData name="Hausberger, Felix" userId="77fedd31-404f-4285-9bc1-2baf000a3915" providerId="ADAL" clId="{CFD0D814-834D-483F-86DA-40AE966D065B}" dt="2019-09-21T14:52:55.662" v="5284" actId="1036"/>
          <ac:picMkLst>
            <pc:docMk/>
            <pc:sldMk cId="4072394071" sldId="271"/>
            <ac:picMk id="12" creationId="{E426E08D-2F66-4F1B-A4B7-D95012EBC726}"/>
          </ac:picMkLst>
        </pc:picChg>
        <pc:picChg chg="add mod ord">
          <ac:chgData name="Hausberger, Felix" userId="77fedd31-404f-4285-9bc1-2baf000a3915" providerId="ADAL" clId="{CFD0D814-834D-483F-86DA-40AE966D065B}" dt="2019-09-21T14:52:55.662" v="5284" actId="1036"/>
          <ac:picMkLst>
            <pc:docMk/>
            <pc:sldMk cId="4072394071" sldId="271"/>
            <ac:picMk id="14" creationId="{F02B2DE1-9BE6-48E8-8A91-BFEE3E9409DB}"/>
          </ac:picMkLst>
        </pc:picChg>
        <pc:picChg chg="add del mod">
          <ac:chgData name="Hausberger, Felix" userId="77fedd31-404f-4285-9bc1-2baf000a3915" providerId="ADAL" clId="{CFD0D814-834D-483F-86DA-40AE966D065B}" dt="2019-09-24T13:24:40.831" v="11923" actId="478"/>
          <ac:picMkLst>
            <pc:docMk/>
            <pc:sldMk cId="4072394071" sldId="271"/>
            <ac:picMk id="15" creationId="{607E4CE3-7FBE-4887-AF8D-0137F121C2EF}"/>
          </ac:picMkLst>
        </pc:picChg>
      </pc:sldChg>
      <pc:sldChg chg="addSp delSp modSp add ord modTransition modNotesTx">
        <pc:chgData name="Hausberger, Felix" userId="77fedd31-404f-4285-9bc1-2baf000a3915" providerId="ADAL" clId="{CFD0D814-834D-483F-86DA-40AE966D065B}" dt="2019-09-24T13:21:12.460" v="11917"/>
        <pc:sldMkLst>
          <pc:docMk/>
          <pc:sldMk cId="1277669135" sldId="272"/>
        </pc:sldMkLst>
        <pc:spChg chg="mod">
          <ac:chgData name="Hausberger, Felix" userId="77fedd31-404f-4285-9bc1-2baf000a3915" providerId="ADAL" clId="{CFD0D814-834D-483F-86DA-40AE966D065B}" dt="2019-09-21T15:02:54.199" v="5381" actId="20577"/>
          <ac:spMkLst>
            <pc:docMk/>
            <pc:sldMk cId="1277669135" sldId="272"/>
            <ac:spMk id="2" creationId="{A4F83627-DEA1-4DA3-B955-A08E97693206}"/>
          </ac:spMkLst>
        </pc:spChg>
        <pc:picChg chg="add mod">
          <ac:chgData name="Hausberger, Felix" userId="77fedd31-404f-4285-9bc1-2baf000a3915" providerId="ADAL" clId="{CFD0D814-834D-483F-86DA-40AE966D065B}" dt="2019-09-21T15:17:00.910" v="5459" actId="1076"/>
          <ac:picMkLst>
            <pc:docMk/>
            <pc:sldMk cId="1277669135" sldId="272"/>
            <ac:picMk id="5" creationId="{E1988178-D5C9-4BE7-A7FC-F2DF348174AA}"/>
          </ac:picMkLst>
        </pc:picChg>
        <pc:picChg chg="del">
          <ac:chgData name="Hausberger, Felix" userId="77fedd31-404f-4285-9bc1-2baf000a3915" providerId="ADAL" clId="{CFD0D814-834D-483F-86DA-40AE966D065B}" dt="2019-09-21T15:02:49.249" v="5363" actId="478"/>
          <ac:picMkLst>
            <pc:docMk/>
            <pc:sldMk cId="1277669135" sldId="272"/>
            <ac:picMk id="6" creationId="{99C2F451-42BF-45B9-B111-177FE74B4CB1}"/>
          </ac:picMkLst>
        </pc:picChg>
        <pc:picChg chg="add mod">
          <ac:chgData name="Hausberger, Felix" userId="77fedd31-404f-4285-9bc1-2baf000a3915" providerId="ADAL" clId="{CFD0D814-834D-483F-86DA-40AE966D065B}" dt="2019-09-21T15:17:03.389" v="5460" actId="1076"/>
          <ac:picMkLst>
            <pc:docMk/>
            <pc:sldMk cId="1277669135" sldId="272"/>
            <ac:picMk id="8" creationId="{1C2B85C2-14B3-4E5E-A49C-8BCB3C9EDBAA}"/>
          </ac:picMkLst>
        </pc:picChg>
        <pc:picChg chg="add mod">
          <ac:chgData name="Hausberger, Felix" userId="77fedd31-404f-4285-9bc1-2baf000a3915" providerId="ADAL" clId="{CFD0D814-834D-483F-86DA-40AE966D065B}" dt="2019-09-21T15:17:07.908" v="5461" actId="1076"/>
          <ac:picMkLst>
            <pc:docMk/>
            <pc:sldMk cId="1277669135" sldId="272"/>
            <ac:picMk id="10" creationId="{DF13BA71-BE26-4694-9D33-41F3C63D016A}"/>
          </ac:picMkLst>
        </pc:picChg>
        <pc:picChg chg="add del mod">
          <ac:chgData name="Hausberger, Felix" userId="77fedd31-404f-4285-9bc1-2baf000a3915" providerId="ADAL" clId="{CFD0D814-834D-483F-86DA-40AE966D065B}" dt="2019-09-21T15:10:58.313" v="5419"/>
          <ac:picMkLst>
            <pc:docMk/>
            <pc:sldMk cId="1277669135" sldId="272"/>
            <ac:picMk id="11" creationId="{7225A80B-8604-4439-B265-AB75884ED499}"/>
          </ac:picMkLst>
        </pc:picChg>
        <pc:picChg chg="add del mod">
          <ac:chgData name="Hausberger, Felix" userId="77fedd31-404f-4285-9bc1-2baf000a3915" providerId="ADAL" clId="{CFD0D814-834D-483F-86DA-40AE966D065B}" dt="2019-09-21T15:12:40.229" v="5443" actId="478"/>
          <ac:picMkLst>
            <pc:docMk/>
            <pc:sldMk cId="1277669135" sldId="272"/>
            <ac:picMk id="12" creationId="{0E7DBFCA-1A48-4C7B-8A80-949308D36F1C}"/>
          </ac:picMkLst>
        </pc:picChg>
        <pc:picChg chg="add del mod">
          <ac:chgData name="Hausberger, Felix" userId="77fedd31-404f-4285-9bc1-2baf000a3915" providerId="ADAL" clId="{CFD0D814-834D-483F-86DA-40AE966D065B}" dt="2019-09-21T15:11:42.886" v="5437"/>
          <ac:picMkLst>
            <pc:docMk/>
            <pc:sldMk cId="1277669135" sldId="272"/>
            <ac:picMk id="13" creationId="{46F1D13D-9239-46CD-AF30-B36CE93C0A5E}"/>
          </ac:picMkLst>
        </pc:picChg>
        <pc:picChg chg="add del mod">
          <ac:chgData name="Hausberger, Felix" userId="77fedd31-404f-4285-9bc1-2baf000a3915" providerId="ADAL" clId="{CFD0D814-834D-483F-86DA-40AE966D065B}" dt="2019-09-21T16:16:00.181" v="6068"/>
          <ac:picMkLst>
            <pc:docMk/>
            <pc:sldMk cId="1277669135" sldId="272"/>
            <ac:picMk id="14" creationId="{5CF2B705-EA33-4FBC-947F-5C27961F762E}"/>
          </ac:picMkLst>
        </pc:picChg>
        <pc:picChg chg="add del mod">
          <ac:chgData name="Hausberger, Felix" userId="77fedd31-404f-4285-9bc1-2baf000a3915" providerId="ADAL" clId="{CFD0D814-834D-483F-86DA-40AE966D065B}" dt="2019-09-21T16:16:45.789" v="6077"/>
          <ac:picMkLst>
            <pc:docMk/>
            <pc:sldMk cId="1277669135" sldId="272"/>
            <ac:picMk id="15" creationId="{8C57B2E9-A39C-4DD7-B095-38930422E19E}"/>
          </ac:picMkLst>
        </pc:picChg>
      </pc:sldChg>
      <pc:sldChg chg="addSp delSp modSp add modNotesTx">
        <pc:chgData name="Hausberger, Felix" userId="77fedd31-404f-4285-9bc1-2baf000a3915" providerId="ADAL" clId="{CFD0D814-834D-483F-86DA-40AE966D065B}" dt="2019-09-24T19:39:18.938" v="12129" actId="20577"/>
        <pc:sldMkLst>
          <pc:docMk/>
          <pc:sldMk cId="1005968236" sldId="273"/>
        </pc:sldMkLst>
        <pc:spChg chg="mod">
          <ac:chgData name="Hausberger, Felix" userId="77fedd31-404f-4285-9bc1-2baf000a3915" providerId="ADAL" clId="{CFD0D814-834D-483F-86DA-40AE966D065B}" dt="2019-09-21T15:06:14.047" v="5408" actId="20577"/>
          <ac:spMkLst>
            <pc:docMk/>
            <pc:sldMk cId="1005968236" sldId="273"/>
            <ac:spMk id="2" creationId="{A4F83627-DEA1-4DA3-B955-A08E97693206}"/>
          </ac:spMkLst>
        </pc:spChg>
        <pc:picChg chg="del mod">
          <ac:chgData name="Hausberger, Felix" userId="77fedd31-404f-4285-9bc1-2baf000a3915" providerId="ADAL" clId="{CFD0D814-834D-483F-86DA-40AE966D065B}" dt="2019-09-21T15:06:15.688" v="5410" actId="478"/>
          <ac:picMkLst>
            <pc:docMk/>
            <pc:sldMk cId="1005968236" sldId="273"/>
            <ac:picMk id="5" creationId="{E1988178-D5C9-4BE7-A7FC-F2DF348174AA}"/>
          </ac:picMkLst>
        </pc:picChg>
        <pc:picChg chg="add del mod">
          <ac:chgData name="Hausberger, Felix" userId="77fedd31-404f-4285-9bc1-2baf000a3915" providerId="ADAL" clId="{CFD0D814-834D-483F-86DA-40AE966D065B}" dt="2019-09-21T15:11:01.443" v="5421" actId="478"/>
          <ac:picMkLst>
            <pc:docMk/>
            <pc:sldMk cId="1005968236" sldId="273"/>
            <ac:picMk id="6" creationId="{DB449C78-A1E8-4E97-8708-88442A54DB50}"/>
          </ac:picMkLst>
        </pc:picChg>
        <pc:picChg chg="del">
          <ac:chgData name="Hausberger, Felix" userId="77fedd31-404f-4285-9bc1-2baf000a3915" providerId="ADAL" clId="{CFD0D814-834D-483F-86DA-40AE966D065B}" dt="2019-09-21T15:06:16.543" v="5412" actId="478"/>
          <ac:picMkLst>
            <pc:docMk/>
            <pc:sldMk cId="1005968236" sldId="273"/>
            <ac:picMk id="8" creationId="{1C2B85C2-14B3-4E5E-A49C-8BCB3C9EDBAA}"/>
          </ac:picMkLst>
        </pc:picChg>
        <pc:picChg chg="add del mod">
          <ac:chgData name="Hausberger, Felix" userId="77fedd31-404f-4285-9bc1-2baf000a3915" providerId="ADAL" clId="{CFD0D814-834D-483F-86DA-40AE966D065B}" dt="2019-09-21T15:11:18.931" v="5427" actId="478"/>
          <ac:picMkLst>
            <pc:docMk/>
            <pc:sldMk cId="1005968236" sldId="273"/>
            <ac:picMk id="9" creationId="{E519F052-B9C8-420C-9B70-09280F7CE1C8}"/>
          </ac:picMkLst>
        </pc:picChg>
        <pc:picChg chg="del">
          <ac:chgData name="Hausberger, Felix" userId="77fedd31-404f-4285-9bc1-2baf000a3915" providerId="ADAL" clId="{CFD0D814-834D-483F-86DA-40AE966D065B}" dt="2019-09-21T15:06:16.163" v="5411" actId="478"/>
          <ac:picMkLst>
            <pc:docMk/>
            <pc:sldMk cId="1005968236" sldId="273"/>
            <ac:picMk id="10" creationId="{DF13BA71-BE26-4694-9D33-41F3C63D016A}"/>
          </ac:picMkLst>
        </pc:picChg>
        <pc:picChg chg="add mod">
          <ac:chgData name="Hausberger, Felix" userId="77fedd31-404f-4285-9bc1-2baf000a3915" providerId="ADAL" clId="{CFD0D814-834D-483F-86DA-40AE966D065B}" dt="2019-09-21T15:16:52.092" v="5456" actId="1076"/>
          <ac:picMkLst>
            <pc:docMk/>
            <pc:sldMk cId="1005968236" sldId="273"/>
            <ac:picMk id="11" creationId="{5C3221C5-8C70-43B9-B431-34909B1E1B15}"/>
          </ac:picMkLst>
        </pc:picChg>
        <pc:picChg chg="add del mod">
          <ac:chgData name="Hausberger, Felix" userId="77fedd31-404f-4285-9bc1-2baf000a3915" providerId="ADAL" clId="{CFD0D814-834D-483F-86DA-40AE966D065B}" dt="2019-09-21T15:11:46.137" v="5439" actId="478"/>
          <ac:picMkLst>
            <pc:docMk/>
            <pc:sldMk cId="1005968236" sldId="273"/>
            <ac:picMk id="12" creationId="{B609D363-FAB4-4B26-8E87-DA7E19842D59}"/>
          </ac:picMkLst>
        </pc:picChg>
        <pc:picChg chg="add mod">
          <ac:chgData name="Hausberger, Felix" userId="77fedd31-404f-4285-9bc1-2baf000a3915" providerId="ADAL" clId="{CFD0D814-834D-483F-86DA-40AE966D065B}" dt="2019-09-21T15:16:50.190" v="5455" actId="1076"/>
          <ac:picMkLst>
            <pc:docMk/>
            <pc:sldMk cId="1005968236" sldId="273"/>
            <ac:picMk id="13" creationId="{2CFB88AB-1F60-4807-8C38-57E4C81F70AA}"/>
          </ac:picMkLst>
        </pc:picChg>
        <pc:picChg chg="add mod">
          <ac:chgData name="Hausberger, Felix" userId="77fedd31-404f-4285-9bc1-2baf000a3915" providerId="ADAL" clId="{CFD0D814-834D-483F-86DA-40AE966D065B}" dt="2019-09-21T15:17:42.154" v="5467" actId="1076"/>
          <ac:picMkLst>
            <pc:docMk/>
            <pc:sldMk cId="1005968236" sldId="273"/>
            <ac:picMk id="15" creationId="{830765D7-21DD-4B21-BED4-81392B65ECC7}"/>
          </ac:picMkLst>
        </pc:picChg>
        <pc:picChg chg="add del mod">
          <ac:chgData name="Hausberger, Felix" userId="77fedd31-404f-4285-9bc1-2baf000a3915" providerId="ADAL" clId="{CFD0D814-834D-483F-86DA-40AE966D065B}" dt="2019-09-21T15:16:46.142" v="5454" actId="478"/>
          <ac:picMkLst>
            <pc:docMk/>
            <pc:sldMk cId="1005968236" sldId="273"/>
            <ac:picMk id="17" creationId="{206F0110-ECE4-497B-905C-1FB8FF903B7A}"/>
          </ac:picMkLst>
        </pc:picChg>
      </pc:sldChg>
      <pc:sldChg chg="addSp delSp modSp add modNotesTx">
        <pc:chgData name="Hausberger, Felix" userId="77fedd31-404f-4285-9bc1-2baf000a3915" providerId="ADAL" clId="{CFD0D814-834D-483F-86DA-40AE966D065B}" dt="2019-09-24T13:27:55.799" v="11987" actId="20577"/>
        <pc:sldMkLst>
          <pc:docMk/>
          <pc:sldMk cId="745237980" sldId="274"/>
        </pc:sldMkLst>
        <pc:spChg chg="del mod">
          <ac:chgData name="Hausberger, Felix" userId="77fedd31-404f-4285-9bc1-2baf000a3915" providerId="ADAL" clId="{CFD0D814-834D-483F-86DA-40AE966D065B}" dt="2019-09-24T09:22:36.976" v="11721" actId="478"/>
          <ac:spMkLst>
            <pc:docMk/>
            <pc:sldMk cId="745237980" sldId="274"/>
            <ac:spMk id="2" creationId="{A4F83627-DEA1-4DA3-B955-A08E97693206}"/>
          </ac:spMkLst>
        </pc:spChg>
        <pc:spChg chg="add del">
          <ac:chgData name="Hausberger, Felix" userId="77fedd31-404f-4285-9bc1-2baf000a3915" providerId="ADAL" clId="{CFD0D814-834D-483F-86DA-40AE966D065B}" dt="2019-09-24T09:22:29.583" v="11718" actId="478"/>
          <ac:spMkLst>
            <pc:docMk/>
            <pc:sldMk cId="745237980" sldId="274"/>
            <ac:spMk id="3" creationId="{AC67788D-CA65-468F-B44F-8306E10CC307}"/>
          </ac:spMkLst>
        </pc:spChg>
        <pc:spChg chg="add mod">
          <ac:chgData name="Hausberger, Felix" userId="77fedd31-404f-4285-9bc1-2baf000a3915" providerId="ADAL" clId="{CFD0D814-834D-483F-86DA-40AE966D065B}" dt="2019-09-24T09:22:57.397" v="11727" actId="113"/>
          <ac:spMkLst>
            <pc:docMk/>
            <pc:sldMk cId="745237980" sldId="274"/>
            <ac:spMk id="6" creationId="{31F42A8C-F6A8-485E-97CB-C781ED8812D5}"/>
          </ac:spMkLst>
        </pc:spChg>
        <pc:picChg chg="add del mod">
          <ac:chgData name="Hausberger, Felix" userId="77fedd31-404f-4285-9bc1-2baf000a3915" providerId="ADAL" clId="{CFD0D814-834D-483F-86DA-40AE966D065B}" dt="2019-09-21T15:28:15.582" v="5539" actId="478"/>
          <ac:picMkLst>
            <pc:docMk/>
            <pc:sldMk cId="745237980" sldId="274"/>
            <ac:picMk id="5" creationId="{81A7AB9A-9E73-4A8F-BF7E-B55D6F25B7C7}"/>
          </ac:picMkLst>
        </pc:picChg>
        <pc:picChg chg="add mod">
          <ac:chgData name="Hausberger, Felix" userId="77fedd31-404f-4285-9bc1-2baf000a3915" providerId="ADAL" clId="{CFD0D814-834D-483F-86DA-40AE966D065B}" dt="2019-09-24T09:21:55.030" v="11714" actId="1076"/>
          <ac:picMkLst>
            <pc:docMk/>
            <pc:sldMk cId="745237980" sldId="274"/>
            <ac:picMk id="9" creationId="{E5513AA9-0293-4457-8A76-EB826EEC363F}"/>
          </ac:picMkLst>
        </pc:picChg>
        <pc:picChg chg="add del mod">
          <ac:chgData name="Hausberger, Felix" userId="77fedd31-404f-4285-9bc1-2baf000a3915" providerId="ADAL" clId="{CFD0D814-834D-483F-86DA-40AE966D065B}" dt="2019-09-21T15:32:43.878" v="5611"/>
          <ac:picMkLst>
            <pc:docMk/>
            <pc:sldMk cId="745237980" sldId="274"/>
            <ac:picMk id="10" creationId="{2FC20A27-11D8-4D14-A133-355852DDD9EB}"/>
          </ac:picMkLst>
        </pc:picChg>
        <pc:picChg chg="del">
          <ac:chgData name="Hausberger, Felix" userId="77fedd31-404f-4285-9bc1-2baf000a3915" providerId="ADAL" clId="{CFD0D814-834D-483F-86DA-40AE966D065B}" dt="2019-09-21T15:21:23.823" v="5516" actId="478"/>
          <ac:picMkLst>
            <pc:docMk/>
            <pc:sldMk cId="745237980" sldId="274"/>
            <ac:picMk id="11" creationId="{5C3221C5-8C70-43B9-B431-34909B1E1B15}"/>
          </ac:picMkLst>
        </pc:picChg>
        <pc:picChg chg="del">
          <ac:chgData name="Hausberger, Felix" userId="77fedd31-404f-4285-9bc1-2baf000a3915" providerId="ADAL" clId="{CFD0D814-834D-483F-86DA-40AE966D065B}" dt="2019-09-21T15:21:22.750" v="5514" actId="478"/>
          <ac:picMkLst>
            <pc:docMk/>
            <pc:sldMk cId="745237980" sldId="274"/>
            <ac:picMk id="13" creationId="{2CFB88AB-1F60-4807-8C38-57E4C81F70AA}"/>
          </ac:picMkLst>
        </pc:picChg>
        <pc:picChg chg="del">
          <ac:chgData name="Hausberger, Felix" userId="77fedd31-404f-4285-9bc1-2baf000a3915" providerId="ADAL" clId="{CFD0D814-834D-483F-86DA-40AE966D065B}" dt="2019-09-21T15:21:23.274" v="5515" actId="478"/>
          <ac:picMkLst>
            <pc:docMk/>
            <pc:sldMk cId="745237980" sldId="274"/>
            <ac:picMk id="15" creationId="{830765D7-21DD-4B21-BED4-81392B65ECC7}"/>
          </ac:picMkLst>
        </pc:picChg>
      </pc:sldChg>
      <pc:sldChg chg="addSp delSp modSp add modNotesTx">
        <pc:chgData name="Hausberger, Felix" userId="77fedd31-404f-4285-9bc1-2baf000a3915" providerId="ADAL" clId="{CFD0D814-834D-483F-86DA-40AE966D065B}" dt="2019-09-24T09:26:42.901" v="11740" actId="1076"/>
        <pc:sldMkLst>
          <pc:docMk/>
          <pc:sldMk cId="780732012" sldId="275"/>
        </pc:sldMkLst>
        <pc:spChg chg="del mod">
          <ac:chgData name="Hausberger, Felix" userId="77fedd31-404f-4285-9bc1-2baf000a3915" providerId="ADAL" clId="{CFD0D814-834D-483F-86DA-40AE966D065B}" dt="2019-09-24T09:26:22.057" v="11737" actId="478"/>
          <ac:spMkLst>
            <pc:docMk/>
            <pc:sldMk cId="780732012" sldId="275"/>
            <ac:spMk id="2" creationId="{A4F83627-DEA1-4DA3-B955-A08E97693206}"/>
          </ac:spMkLst>
        </pc:spChg>
        <pc:spChg chg="add mod">
          <ac:chgData name="Hausberger, Felix" userId="77fedd31-404f-4285-9bc1-2baf000a3915" providerId="ADAL" clId="{CFD0D814-834D-483F-86DA-40AE966D065B}" dt="2019-09-24T09:26:26.183" v="11739" actId="113"/>
          <ac:spMkLst>
            <pc:docMk/>
            <pc:sldMk cId="780732012" sldId="275"/>
            <ac:spMk id="5" creationId="{60D34386-F238-4DB0-B955-02D4FEC98AF4}"/>
          </ac:spMkLst>
        </pc:spChg>
        <pc:graphicFrameChg chg="mod">
          <ac:chgData name="Hausberger, Felix" userId="77fedd31-404f-4285-9bc1-2baf000a3915" providerId="ADAL" clId="{CFD0D814-834D-483F-86DA-40AE966D065B}" dt="2019-09-22T12:11:46.777" v="7415" actId="1076"/>
          <ac:graphicFrameMkLst>
            <pc:docMk/>
            <pc:sldMk cId="780732012" sldId="275"/>
            <ac:graphicFrameMk id="4" creationId="{0CF331F2-B7D1-4D24-A188-20514ADBCB7B}"/>
          </ac:graphicFrameMkLst>
        </pc:graphicFrameChg>
        <pc:picChg chg="add del mod">
          <ac:chgData name="Hausberger, Felix" userId="77fedd31-404f-4285-9bc1-2baf000a3915" providerId="ADAL" clId="{CFD0D814-834D-483F-86DA-40AE966D065B}" dt="2019-09-21T15:32:21.488" v="5602"/>
          <ac:picMkLst>
            <pc:docMk/>
            <pc:sldMk cId="780732012" sldId="275"/>
            <ac:picMk id="5" creationId="{DDCA947E-D08C-4651-8E8C-29D3098DE892}"/>
          </ac:picMkLst>
        </pc:picChg>
        <pc:picChg chg="add mod">
          <ac:chgData name="Hausberger, Felix" userId="77fedd31-404f-4285-9bc1-2baf000a3915" providerId="ADAL" clId="{CFD0D814-834D-483F-86DA-40AE966D065B}" dt="2019-09-24T09:26:42.901" v="11740" actId="1076"/>
          <ac:picMkLst>
            <pc:docMk/>
            <pc:sldMk cId="780732012" sldId="275"/>
            <ac:picMk id="7" creationId="{3FEF1F71-309B-4916-A6CD-9C0198CBC8C7}"/>
          </ac:picMkLst>
        </pc:picChg>
        <pc:picChg chg="add del mod">
          <ac:chgData name="Hausberger, Felix" userId="77fedd31-404f-4285-9bc1-2baf000a3915" providerId="ADAL" clId="{CFD0D814-834D-483F-86DA-40AE966D065B}" dt="2019-09-21T15:45:04.376" v="5637"/>
          <ac:picMkLst>
            <pc:docMk/>
            <pc:sldMk cId="780732012" sldId="275"/>
            <ac:picMk id="8" creationId="{10A507A3-20E6-4D6D-8BE6-9DD57DB59EE4}"/>
          </ac:picMkLst>
        </pc:picChg>
        <pc:picChg chg="del">
          <ac:chgData name="Hausberger, Felix" userId="77fedd31-404f-4285-9bc1-2baf000a3915" providerId="ADAL" clId="{CFD0D814-834D-483F-86DA-40AE966D065B}" dt="2019-09-21T15:28:45.889" v="5542" actId="478"/>
          <ac:picMkLst>
            <pc:docMk/>
            <pc:sldMk cId="780732012" sldId="275"/>
            <ac:picMk id="9" creationId="{E5513AA9-0293-4457-8A76-EB826EEC363F}"/>
          </ac:picMkLst>
        </pc:picChg>
      </pc:sldChg>
      <pc:sldChg chg="addSp delSp modSp add modTransition modNotesTx">
        <pc:chgData name="Hausberger, Felix" userId="77fedd31-404f-4285-9bc1-2baf000a3915" providerId="ADAL" clId="{CFD0D814-834D-483F-86DA-40AE966D065B}" dt="2019-09-24T09:51:28.920" v="11756"/>
        <pc:sldMkLst>
          <pc:docMk/>
          <pc:sldMk cId="4018519902" sldId="276"/>
        </pc:sldMkLst>
        <pc:spChg chg="del mod">
          <ac:chgData name="Hausberger, Felix" userId="77fedd31-404f-4285-9bc1-2baf000a3915" providerId="ADAL" clId="{CFD0D814-834D-483F-86DA-40AE966D065B}" dt="2019-09-24T09:28:47.554" v="11750" actId="478"/>
          <ac:spMkLst>
            <pc:docMk/>
            <pc:sldMk cId="4018519902" sldId="276"/>
            <ac:spMk id="2" creationId="{A4F83627-DEA1-4DA3-B955-A08E97693206}"/>
          </ac:spMkLst>
        </pc:spChg>
        <pc:spChg chg="add mod">
          <ac:chgData name="Hausberger, Felix" userId="77fedd31-404f-4285-9bc1-2baf000a3915" providerId="ADAL" clId="{CFD0D814-834D-483F-86DA-40AE966D065B}" dt="2019-09-24T09:28:53.043" v="11752" actId="113"/>
          <ac:spMkLst>
            <pc:docMk/>
            <pc:sldMk cId="4018519902" sldId="276"/>
            <ac:spMk id="5" creationId="{2FC88AE3-43E3-4B7B-AF20-4C63C9357295}"/>
          </ac:spMkLst>
        </pc:spChg>
        <pc:picChg chg="add del mod">
          <ac:chgData name="Hausberger, Felix" userId="77fedd31-404f-4285-9bc1-2baf000a3915" providerId="ADAL" clId="{CFD0D814-834D-483F-86DA-40AE966D065B}" dt="2019-09-21T15:44:50.254" v="5630"/>
          <ac:picMkLst>
            <pc:docMk/>
            <pc:sldMk cId="4018519902" sldId="276"/>
            <ac:picMk id="5" creationId="{7EE89484-DEF7-4051-874F-E54F93BE4306}"/>
          </ac:picMkLst>
        </pc:picChg>
        <pc:picChg chg="add mod">
          <ac:chgData name="Hausberger, Felix" userId="77fedd31-404f-4285-9bc1-2baf000a3915" providerId="ADAL" clId="{CFD0D814-834D-483F-86DA-40AE966D065B}" dt="2019-09-24T09:29:03.821" v="11753" actId="1076"/>
          <ac:picMkLst>
            <pc:docMk/>
            <pc:sldMk cId="4018519902" sldId="276"/>
            <ac:picMk id="7" creationId="{1AEEE648-079B-4A52-AAAC-2745B95CC7C2}"/>
          </ac:picMkLst>
        </pc:picChg>
        <pc:picChg chg="add del">
          <ac:chgData name="Hausberger, Felix" userId="77fedd31-404f-4285-9bc1-2baf000a3915" providerId="ADAL" clId="{CFD0D814-834D-483F-86DA-40AE966D065B}" dt="2019-09-21T15:45:13.092" v="5640"/>
          <ac:picMkLst>
            <pc:docMk/>
            <pc:sldMk cId="4018519902" sldId="276"/>
            <ac:picMk id="8" creationId="{F7B53DD3-00D2-4344-8299-90E410105CA8}"/>
          </ac:picMkLst>
        </pc:picChg>
        <pc:picChg chg="del">
          <ac:chgData name="Hausberger, Felix" userId="77fedd31-404f-4285-9bc1-2baf000a3915" providerId="ADAL" clId="{CFD0D814-834D-483F-86DA-40AE966D065B}" dt="2019-09-21T15:44:37.792" v="5628" actId="478"/>
          <ac:picMkLst>
            <pc:docMk/>
            <pc:sldMk cId="4018519902" sldId="276"/>
            <ac:picMk id="9" creationId="{E5513AA9-0293-4457-8A76-EB826EEC363F}"/>
          </ac:picMkLst>
        </pc:picChg>
        <pc:picChg chg="add del mod">
          <ac:chgData name="Hausberger, Felix" userId="77fedd31-404f-4285-9bc1-2baf000a3915" providerId="ADAL" clId="{CFD0D814-834D-483F-86DA-40AE966D065B}" dt="2019-09-21T15:45:40.285" v="5652"/>
          <ac:picMkLst>
            <pc:docMk/>
            <pc:sldMk cId="4018519902" sldId="276"/>
            <ac:picMk id="10" creationId="{0A3A97B1-6503-455B-9962-7DF76B764C0E}"/>
          </ac:picMkLst>
        </pc:picChg>
        <pc:picChg chg="add del mod">
          <ac:chgData name="Hausberger, Felix" userId="77fedd31-404f-4285-9bc1-2baf000a3915" providerId="ADAL" clId="{CFD0D814-834D-483F-86DA-40AE966D065B}" dt="2019-09-21T15:48:53.210" v="5674"/>
          <ac:picMkLst>
            <pc:docMk/>
            <pc:sldMk cId="4018519902" sldId="276"/>
            <ac:picMk id="11" creationId="{3F34CA3D-F401-44D9-891C-2ECFCC211335}"/>
          </ac:picMkLst>
        </pc:picChg>
      </pc:sldChg>
      <pc:sldChg chg="addSp delSp modSp add modTransition">
        <pc:chgData name="Hausberger, Felix" userId="77fedd31-404f-4285-9bc1-2baf000a3915" providerId="ADAL" clId="{CFD0D814-834D-483F-86DA-40AE966D065B}" dt="2019-09-24T09:30:21.969" v="11754"/>
        <pc:sldMkLst>
          <pc:docMk/>
          <pc:sldMk cId="2297989976" sldId="277"/>
        </pc:sldMkLst>
        <pc:spChg chg="mod">
          <ac:chgData name="Hausberger, Felix" userId="77fedd31-404f-4285-9bc1-2baf000a3915" providerId="ADAL" clId="{CFD0D814-834D-483F-86DA-40AE966D065B}" dt="2019-09-21T15:51:03.121" v="5705"/>
          <ac:spMkLst>
            <pc:docMk/>
            <pc:sldMk cId="2297989976" sldId="277"/>
            <ac:spMk id="2" creationId="{A4F83627-DEA1-4DA3-B955-A08E97693206}"/>
          </ac:spMkLst>
        </pc:spChg>
        <pc:picChg chg="add del mod">
          <ac:chgData name="Hausberger, Felix" userId="77fedd31-404f-4285-9bc1-2baf000a3915" providerId="ADAL" clId="{CFD0D814-834D-483F-86DA-40AE966D065B}" dt="2019-09-21T15:45:25.719" v="5645"/>
          <ac:picMkLst>
            <pc:docMk/>
            <pc:sldMk cId="2297989976" sldId="277"/>
            <ac:picMk id="5" creationId="{2556CAB5-29E2-45BF-96FA-7EA7A44FC91A}"/>
          </ac:picMkLst>
        </pc:picChg>
        <pc:picChg chg="del">
          <ac:chgData name="Hausberger, Felix" userId="77fedd31-404f-4285-9bc1-2baf000a3915" providerId="ADAL" clId="{CFD0D814-834D-483F-86DA-40AE966D065B}" dt="2019-09-21T15:45:18.398" v="5643" actId="478"/>
          <ac:picMkLst>
            <pc:docMk/>
            <pc:sldMk cId="2297989976" sldId="277"/>
            <ac:picMk id="7" creationId="{1AEEE648-079B-4A52-AAAC-2745B95CC7C2}"/>
          </ac:picMkLst>
        </pc:picChg>
        <pc:picChg chg="add del">
          <ac:chgData name="Hausberger, Felix" userId="77fedd31-404f-4285-9bc1-2baf000a3915" providerId="ADAL" clId="{CFD0D814-834D-483F-86DA-40AE966D065B}" dt="2019-09-21T15:48:30.038" v="5668" actId="478"/>
          <ac:picMkLst>
            <pc:docMk/>
            <pc:sldMk cId="2297989976" sldId="277"/>
            <ac:picMk id="8" creationId="{FFEA5D72-4A30-48D7-9519-3F4577F1BE0E}"/>
          </ac:picMkLst>
        </pc:picChg>
        <pc:picChg chg="add del mod">
          <ac:chgData name="Hausberger, Felix" userId="77fedd31-404f-4285-9bc1-2baf000a3915" providerId="ADAL" clId="{CFD0D814-834D-483F-86DA-40AE966D065B}" dt="2019-09-21T15:48:37.358" v="5670"/>
          <ac:picMkLst>
            <pc:docMk/>
            <pc:sldMk cId="2297989976" sldId="277"/>
            <ac:picMk id="9" creationId="{E8D7B4A5-79CA-4E31-9146-F65C49E81A85}"/>
          </ac:picMkLst>
        </pc:picChg>
        <pc:picChg chg="add">
          <ac:chgData name="Hausberger, Felix" userId="77fedd31-404f-4285-9bc1-2baf000a3915" providerId="ADAL" clId="{CFD0D814-834D-483F-86DA-40AE966D065B}" dt="2019-09-21T15:48:55.338" v="5675"/>
          <ac:picMkLst>
            <pc:docMk/>
            <pc:sldMk cId="2297989976" sldId="277"/>
            <ac:picMk id="10" creationId="{30963D16-2A82-4165-A3E4-55F5DAF5675C}"/>
          </ac:picMkLst>
        </pc:picChg>
        <pc:picChg chg="add del mod">
          <ac:chgData name="Hausberger, Felix" userId="77fedd31-404f-4285-9bc1-2baf000a3915" providerId="ADAL" clId="{CFD0D814-834D-483F-86DA-40AE966D065B}" dt="2019-09-21T15:50:20.117" v="5685"/>
          <ac:picMkLst>
            <pc:docMk/>
            <pc:sldMk cId="2297989976" sldId="277"/>
            <ac:picMk id="11" creationId="{7D6490AD-BD60-4166-B970-F5E81CDAA3A3}"/>
          </ac:picMkLst>
        </pc:picChg>
      </pc:sldChg>
      <pc:sldChg chg="addSp delSp modSp add modTransition">
        <pc:chgData name="Hausberger, Felix" userId="77fedd31-404f-4285-9bc1-2baf000a3915" providerId="ADAL" clId="{CFD0D814-834D-483F-86DA-40AE966D065B}" dt="2019-09-24T09:30:24.576" v="11755"/>
        <pc:sldMkLst>
          <pc:docMk/>
          <pc:sldMk cId="4086851316" sldId="278"/>
        </pc:sldMkLst>
        <pc:spChg chg="mod">
          <ac:chgData name="Hausberger, Felix" userId="77fedd31-404f-4285-9bc1-2baf000a3915" providerId="ADAL" clId="{CFD0D814-834D-483F-86DA-40AE966D065B}" dt="2019-09-21T15:51:05.761" v="5706"/>
          <ac:spMkLst>
            <pc:docMk/>
            <pc:sldMk cId="4086851316" sldId="278"/>
            <ac:spMk id="2" creationId="{A4F83627-DEA1-4DA3-B955-A08E97693206}"/>
          </ac:spMkLst>
        </pc:spChg>
        <pc:picChg chg="add del mod">
          <ac:chgData name="Hausberger, Felix" userId="77fedd31-404f-4285-9bc1-2baf000a3915" providerId="ADAL" clId="{CFD0D814-834D-483F-86DA-40AE966D065B}" dt="2019-09-21T15:45:59.426" v="5659"/>
          <ac:picMkLst>
            <pc:docMk/>
            <pc:sldMk cId="4086851316" sldId="278"/>
            <ac:picMk id="5" creationId="{E863C5F0-E428-402F-9DCE-9B7DE47C8617}"/>
          </ac:picMkLst>
        </pc:picChg>
        <pc:picChg chg="del">
          <ac:chgData name="Hausberger, Felix" userId="77fedd31-404f-4285-9bc1-2baf000a3915" providerId="ADAL" clId="{CFD0D814-834D-483F-86DA-40AE966D065B}" dt="2019-09-21T15:46:02.451" v="5660" actId="478"/>
          <ac:picMkLst>
            <pc:docMk/>
            <pc:sldMk cId="4086851316" sldId="278"/>
            <ac:picMk id="7" creationId="{1AEEE648-079B-4A52-AAAC-2745B95CC7C2}"/>
          </ac:picMkLst>
        </pc:picChg>
        <pc:picChg chg="add del">
          <ac:chgData name="Hausberger, Felix" userId="77fedd31-404f-4285-9bc1-2baf000a3915" providerId="ADAL" clId="{CFD0D814-834D-483F-86DA-40AE966D065B}" dt="2019-09-21T15:50:22.442" v="5686" actId="478"/>
          <ac:picMkLst>
            <pc:docMk/>
            <pc:sldMk cId="4086851316" sldId="278"/>
            <ac:picMk id="8" creationId="{0C64570B-6145-4E3E-AF56-1CDB70D5DB11}"/>
          </ac:picMkLst>
        </pc:picChg>
        <pc:picChg chg="add del mod">
          <ac:chgData name="Hausberger, Felix" userId="77fedd31-404f-4285-9bc1-2baf000a3915" providerId="ADAL" clId="{CFD0D814-834D-483F-86DA-40AE966D065B}" dt="2019-09-21T15:50:15.530" v="5682"/>
          <ac:picMkLst>
            <pc:docMk/>
            <pc:sldMk cId="4086851316" sldId="278"/>
            <ac:picMk id="9" creationId="{DAE53475-0FFD-4802-B3C6-E99910A845D2}"/>
          </ac:picMkLst>
        </pc:picChg>
        <pc:picChg chg="add">
          <ac:chgData name="Hausberger, Felix" userId="77fedd31-404f-4285-9bc1-2baf000a3915" providerId="ADAL" clId="{CFD0D814-834D-483F-86DA-40AE966D065B}" dt="2019-09-21T15:50:22.758" v="5687"/>
          <ac:picMkLst>
            <pc:docMk/>
            <pc:sldMk cId="4086851316" sldId="278"/>
            <ac:picMk id="10" creationId="{E8DE27AD-85C0-41C3-B23A-EEADAC0969C7}"/>
          </ac:picMkLst>
        </pc:picChg>
        <pc:picChg chg="add del mod">
          <ac:chgData name="Hausberger, Felix" userId="77fedd31-404f-4285-9bc1-2baf000a3915" providerId="ADAL" clId="{CFD0D814-834D-483F-86DA-40AE966D065B}" dt="2019-09-21T16:10:23.509" v="5967"/>
          <ac:picMkLst>
            <pc:docMk/>
            <pc:sldMk cId="4086851316" sldId="278"/>
            <ac:picMk id="11" creationId="{8BFDA64D-0A1C-427C-9AC3-AD0496590F7D}"/>
          </ac:picMkLst>
        </pc:picChg>
      </pc:sldChg>
      <pc:sldChg chg="addSp delSp modSp add delAnim modAnim modNotesTx">
        <pc:chgData name="Hausberger, Felix" userId="77fedd31-404f-4285-9bc1-2baf000a3915" providerId="ADAL" clId="{CFD0D814-834D-483F-86DA-40AE966D065B}" dt="2019-09-22T16:08:22.495" v="11313" actId="20577"/>
        <pc:sldMkLst>
          <pc:docMk/>
          <pc:sldMk cId="2368645429" sldId="279"/>
        </pc:sldMkLst>
        <pc:spChg chg="mod">
          <ac:chgData name="Hausberger, Felix" userId="77fedd31-404f-4285-9bc1-2baf000a3915" providerId="ADAL" clId="{CFD0D814-834D-483F-86DA-40AE966D065B}" dt="2019-09-21T15:54:29.375" v="5735" actId="20577"/>
          <ac:spMkLst>
            <pc:docMk/>
            <pc:sldMk cId="2368645429" sldId="279"/>
            <ac:spMk id="2" creationId="{A4F83627-DEA1-4DA3-B955-A08E97693206}"/>
          </ac:spMkLst>
        </pc:spChg>
        <pc:spChg chg="add mod">
          <ac:chgData name="Hausberger, Felix" userId="77fedd31-404f-4285-9bc1-2baf000a3915" providerId="ADAL" clId="{CFD0D814-834D-483F-86DA-40AE966D065B}" dt="2019-09-21T16:04:18.574" v="5790" actId="1076"/>
          <ac:spMkLst>
            <pc:docMk/>
            <pc:sldMk cId="2368645429" sldId="279"/>
            <ac:spMk id="9" creationId="{7A2E3EB2-CC93-43E5-B33E-9A1CEFCEC6F4}"/>
          </ac:spMkLst>
        </pc:spChg>
        <pc:spChg chg="add del mod">
          <ac:chgData name="Hausberger, Felix" userId="77fedd31-404f-4285-9bc1-2baf000a3915" providerId="ADAL" clId="{CFD0D814-834D-483F-86DA-40AE966D065B}" dt="2019-09-21T16:05:03.120" v="5796" actId="478"/>
          <ac:spMkLst>
            <pc:docMk/>
            <pc:sldMk cId="2368645429" sldId="279"/>
            <ac:spMk id="11" creationId="{2B9FA6DB-92B4-4CD8-810E-6038257962D0}"/>
          </ac:spMkLst>
        </pc:spChg>
        <pc:spChg chg="add del mod">
          <ac:chgData name="Hausberger, Felix" userId="77fedd31-404f-4285-9bc1-2baf000a3915" providerId="ADAL" clId="{CFD0D814-834D-483F-86DA-40AE966D065B}" dt="2019-09-21T16:05:01.706" v="5795" actId="478"/>
          <ac:spMkLst>
            <pc:docMk/>
            <pc:sldMk cId="2368645429" sldId="279"/>
            <ac:spMk id="12" creationId="{FD4FDB37-2843-452B-A665-463906CC22A2}"/>
          </ac:spMkLst>
        </pc:spChg>
        <pc:spChg chg="add del">
          <ac:chgData name="Hausberger, Felix" userId="77fedd31-404f-4285-9bc1-2baf000a3915" providerId="ADAL" clId="{CFD0D814-834D-483F-86DA-40AE966D065B}" dt="2019-09-21T16:05:00.466" v="5794" actId="478"/>
          <ac:spMkLst>
            <pc:docMk/>
            <pc:sldMk cId="2368645429" sldId="279"/>
            <ac:spMk id="13" creationId="{25147E74-016F-49D6-B523-E6AE5E22E033}"/>
          </ac:spMkLst>
        </pc:spChg>
        <pc:spChg chg="add mod">
          <ac:chgData name="Hausberger, Felix" userId="77fedd31-404f-4285-9bc1-2baf000a3915" providerId="ADAL" clId="{CFD0D814-834D-483F-86DA-40AE966D065B}" dt="2019-09-21T16:05:06.568" v="5798" actId="1076"/>
          <ac:spMkLst>
            <pc:docMk/>
            <pc:sldMk cId="2368645429" sldId="279"/>
            <ac:spMk id="14" creationId="{FF44DD35-A41A-43B3-924A-4305AE9205DC}"/>
          </ac:spMkLst>
        </pc:spChg>
        <pc:spChg chg="add mod">
          <ac:chgData name="Hausberger, Felix" userId="77fedd31-404f-4285-9bc1-2baf000a3915" providerId="ADAL" clId="{CFD0D814-834D-483F-86DA-40AE966D065B}" dt="2019-09-21T16:05:06.568" v="5798" actId="1076"/>
          <ac:spMkLst>
            <pc:docMk/>
            <pc:sldMk cId="2368645429" sldId="279"/>
            <ac:spMk id="15" creationId="{63C352E1-250E-41EA-B98C-0C4AE134F053}"/>
          </ac:spMkLst>
        </pc:spChg>
        <pc:spChg chg="add mod">
          <ac:chgData name="Hausberger, Felix" userId="77fedd31-404f-4285-9bc1-2baf000a3915" providerId="ADAL" clId="{CFD0D814-834D-483F-86DA-40AE966D065B}" dt="2019-09-21T16:05:06.568" v="5798" actId="1076"/>
          <ac:spMkLst>
            <pc:docMk/>
            <pc:sldMk cId="2368645429" sldId="279"/>
            <ac:spMk id="16" creationId="{00CFD862-8B47-4194-BDD9-7A376326FE36}"/>
          </ac:spMkLst>
        </pc:spChg>
        <pc:spChg chg="add mod">
          <ac:chgData name="Hausberger, Felix" userId="77fedd31-404f-4285-9bc1-2baf000a3915" providerId="ADAL" clId="{CFD0D814-834D-483F-86DA-40AE966D065B}" dt="2019-09-21T16:05:06.568" v="5798" actId="1076"/>
          <ac:spMkLst>
            <pc:docMk/>
            <pc:sldMk cId="2368645429" sldId="279"/>
            <ac:spMk id="17" creationId="{31D5A9F7-4FF8-4451-A40B-11E3C3047F2D}"/>
          </ac:spMkLst>
        </pc:spChg>
        <pc:spChg chg="add mod">
          <ac:chgData name="Hausberger, Felix" userId="77fedd31-404f-4285-9bc1-2baf000a3915" providerId="ADAL" clId="{CFD0D814-834D-483F-86DA-40AE966D065B}" dt="2019-09-21T16:05:06.568" v="5798" actId="1076"/>
          <ac:spMkLst>
            <pc:docMk/>
            <pc:sldMk cId="2368645429" sldId="279"/>
            <ac:spMk id="18" creationId="{BE34E0AF-F1B9-41FE-B371-6C5D71659E16}"/>
          </ac:spMkLst>
        </pc:spChg>
        <pc:spChg chg="add mod">
          <ac:chgData name="Hausberger, Felix" userId="77fedd31-404f-4285-9bc1-2baf000a3915" providerId="ADAL" clId="{CFD0D814-834D-483F-86DA-40AE966D065B}" dt="2019-09-21T16:05:06.568" v="5798" actId="1076"/>
          <ac:spMkLst>
            <pc:docMk/>
            <pc:sldMk cId="2368645429" sldId="279"/>
            <ac:spMk id="19" creationId="{79AD88FD-59A9-4A4A-ACD6-C847AC0180F6}"/>
          </ac:spMkLst>
        </pc:spChg>
        <pc:spChg chg="add mod">
          <ac:chgData name="Hausberger, Felix" userId="77fedd31-404f-4285-9bc1-2baf000a3915" providerId="ADAL" clId="{CFD0D814-834D-483F-86DA-40AE966D065B}" dt="2019-09-21T16:05:13.681" v="5801" actId="1036"/>
          <ac:spMkLst>
            <pc:docMk/>
            <pc:sldMk cId="2368645429" sldId="279"/>
            <ac:spMk id="20" creationId="{39381DDF-F7BE-4AA2-9FC4-5C38F83DF08D}"/>
          </ac:spMkLst>
        </pc:spChg>
        <pc:spChg chg="add mod">
          <ac:chgData name="Hausberger, Felix" userId="77fedd31-404f-4285-9bc1-2baf000a3915" providerId="ADAL" clId="{CFD0D814-834D-483F-86DA-40AE966D065B}" dt="2019-09-21T16:05:20.504" v="5822" actId="20577"/>
          <ac:spMkLst>
            <pc:docMk/>
            <pc:sldMk cId="2368645429" sldId="279"/>
            <ac:spMk id="21" creationId="{A682FF6E-EA6A-46BF-ABB5-1F9AFC44E2D4}"/>
          </ac:spMkLst>
        </pc:spChg>
        <pc:spChg chg="add mod">
          <ac:chgData name="Hausberger, Felix" userId="77fedd31-404f-4285-9bc1-2baf000a3915" providerId="ADAL" clId="{CFD0D814-834D-483F-86DA-40AE966D065B}" dt="2019-09-21T16:05:32.105" v="5834" actId="20577"/>
          <ac:spMkLst>
            <pc:docMk/>
            <pc:sldMk cId="2368645429" sldId="279"/>
            <ac:spMk id="22" creationId="{1FDA8D8E-9644-4013-A483-6322FE69890A}"/>
          </ac:spMkLst>
        </pc:spChg>
        <pc:spChg chg="add mod">
          <ac:chgData name="Hausberger, Felix" userId="77fedd31-404f-4285-9bc1-2baf000a3915" providerId="ADAL" clId="{CFD0D814-834D-483F-86DA-40AE966D065B}" dt="2019-09-21T16:05:46.821" v="5866" actId="20577"/>
          <ac:spMkLst>
            <pc:docMk/>
            <pc:sldMk cId="2368645429" sldId="279"/>
            <ac:spMk id="23" creationId="{4B00ED09-8AC4-491E-98B2-385124CF090F}"/>
          </ac:spMkLst>
        </pc:spChg>
        <pc:spChg chg="add mod">
          <ac:chgData name="Hausberger, Felix" userId="77fedd31-404f-4285-9bc1-2baf000a3915" providerId="ADAL" clId="{CFD0D814-834D-483F-86DA-40AE966D065B}" dt="2019-09-21T16:05:59.471" v="5884" actId="20577"/>
          <ac:spMkLst>
            <pc:docMk/>
            <pc:sldMk cId="2368645429" sldId="279"/>
            <ac:spMk id="24" creationId="{D6516664-1EC1-425A-BB17-B9DFCC7A91D0}"/>
          </ac:spMkLst>
        </pc:spChg>
        <pc:spChg chg="add mod">
          <ac:chgData name="Hausberger, Felix" userId="77fedd31-404f-4285-9bc1-2baf000a3915" providerId="ADAL" clId="{CFD0D814-834D-483F-86DA-40AE966D065B}" dt="2019-09-22T12:29:09.109" v="7594" actId="1076"/>
          <ac:spMkLst>
            <pc:docMk/>
            <pc:sldMk cId="2368645429" sldId="279"/>
            <ac:spMk id="25" creationId="{34A16B84-C357-4F93-B552-A22A2811C835}"/>
          </ac:spMkLst>
        </pc:spChg>
        <pc:spChg chg="add del mod">
          <ac:chgData name="Hausberger, Felix" userId="77fedd31-404f-4285-9bc1-2baf000a3915" providerId="ADAL" clId="{CFD0D814-834D-483F-86DA-40AE966D065B}" dt="2019-09-21T16:06:25.484" v="5888" actId="478"/>
          <ac:spMkLst>
            <pc:docMk/>
            <pc:sldMk cId="2368645429" sldId="279"/>
            <ac:spMk id="25" creationId="{F93E0003-FD0C-4068-8EA0-155A05CFB135}"/>
          </ac:spMkLst>
        </pc:spChg>
        <pc:spChg chg="add del">
          <ac:chgData name="Hausberger, Felix" userId="77fedd31-404f-4285-9bc1-2baf000a3915" providerId="ADAL" clId="{CFD0D814-834D-483F-86DA-40AE966D065B}" dt="2019-09-21T16:06:30.336" v="5890"/>
          <ac:spMkLst>
            <pc:docMk/>
            <pc:sldMk cId="2368645429" sldId="279"/>
            <ac:spMk id="26" creationId="{09B044B6-CFEB-4A8B-879A-81ADFD6856BF}"/>
          </ac:spMkLst>
        </pc:spChg>
        <pc:spChg chg="add mod">
          <ac:chgData name="Hausberger, Felix" userId="77fedd31-404f-4285-9bc1-2baf000a3915" providerId="ADAL" clId="{CFD0D814-834D-483F-86DA-40AE966D065B}" dt="2019-09-22T12:32:31.668" v="7620" actId="20577"/>
          <ac:spMkLst>
            <pc:docMk/>
            <pc:sldMk cId="2368645429" sldId="279"/>
            <ac:spMk id="26" creationId="{BEE07F46-36C9-4892-B619-E290ADB5E971}"/>
          </ac:spMkLst>
        </pc:spChg>
        <pc:spChg chg="add mod">
          <ac:chgData name="Hausberger, Felix" userId="77fedd31-404f-4285-9bc1-2baf000a3915" providerId="ADAL" clId="{CFD0D814-834D-483F-86DA-40AE966D065B}" dt="2019-09-22T12:29:17.738" v="7596" actId="1076"/>
          <ac:spMkLst>
            <pc:docMk/>
            <pc:sldMk cId="2368645429" sldId="279"/>
            <ac:spMk id="27" creationId="{90E050B8-CED4-4AF4-96D9-C9553BFE20FC}"/>
          </ac:spMkLst>
        </pc:spChg>
        <pc:spChg chg="add mod">
          <ac:chgData name="Hausberger, Felix" userId="77fedd31-404f-4285-9bc1-2baf000a3915" providerId="ADAL" clId="{CFD0D814-834D-483F-86DA-40AE966D065B}" dt="2019-09-22T12:32:30.020" v="7618" actId="20577"/>
          <ac:spMkLst>
            <pc:docMk/>
            <pc:sldMk cId="2368645429" sldId="279"/>
            <ac:spMk id="28" creationId="{E731E9F8-9BAD-4B70-B300-66FAAA8F6013}"/>
          </ac:spMkLst>
        </pc:spChg>
        <pc:spChg chg="add del mod">
          <ac:chgData name="Hausberger, Felix" userId="77fedd31-404f-4285-9bc1-2baf000a3915" providerId="ADAL" clId="{CFD0D814-834D-483F-86DA-40AE966D065B}" dt="2019-09-21T16:08:02.711" v="5936" actId="478"/>
          <ac:spMkLst>
            <pc:docMk/>
            <pc:sldMk cId="2368645429" sldId="279"/>
            <ac:spMk id="29" creationId="{D8294975-30A9-4C2A-A243-FE7177430F4A}"/>
          </ac:spMkLst>
        </pc:spChg>
        <pc:spChg chg="add mod">
          <ac:chgData name="Hausberger, Felix" userId="77fedd31-404f-4285-9bc1-2baf000a3915" providerId="ADAL" clId="{CFD0D814-834D-483F-86DA-40AE966D065B}" dt="2019-09-22T12:29:09.109" v="7594" actId="1076"/>
          <ac:spMkLst>
            <pc:docMk/>
            <pc:sldMk cId="2368645429" sldId="279"/>
            <ac:spMk id="29" creationId="{F549B009-D83A-458E-9D8B-794FFD8AF643}"/>
          </ac:spMkLst>
        </pc:spChg>
        <pc:spChg chg="add mod">
          <ac:chgData name="Hausberger, Felix" userId="77fedd31-404f-4285-9bc1-2baf000a3915" providerId="ADAL" clId="{CFD0D814-834D-483F-86DA-40AE966D065B}" dt="2019-09-21T16:08:46.337" v="5948" actId="1076"/>
          <ac:spMkLst>
            <pc:docMk/>
            <pc:sldMk cId="2368645429" sldId="279"/>
            <ac:spMk id="30" creationId="{38AF6548-DFD0-4831-AED3-909C0DE07095}"/>
          </ac:spMkLst>
        </pc:spChg>
        <pc:spChg chg="add mod">
          <ac:chgData name="Hausberger, Felix" userId="77fedd31-404f-4285-9bc1-2baf000a3915" providerId="ADAL" clId="{CFD0D814-834D-483F-86DA-40AE966D065B}" dt="2019-09-21T16:08:18.063" v="5942" actId="1076"/>
          <ac:spMkLst>
            <pc:docMk/>
            <pc:sldMk cId="2368645429" sldId="279"/>
            <ac:spMk id="31" creationId="{BCB97E0C-06D0-4D50-8502-CCDB9051A4CB}"/>
          </ac:spMkLst>
        </pc:spChg>
        <pc:spChg chg="add mod">
          <ac:chgData name="Hausberger, Felix" userId="77fedd31-404f-4285-9bc1-2baf000a3915" providerId="ADAL" clId="{CFD0D814-834D-483F-86DA-40AE966D065B}" dt="2019-09-21T16:08:43.385" v="5947" actId="1076"/>
          <ac:spMkLst>
            <pc:docMk/>
            <pc:sldMk cId="2368645429" sldId="279"/>
            <ac:spMk id="32" creationId="{8B74D068-FEA5-4FFA-8850-6B9A3FF5491F}"/>
          </ac:spMkLst>
        </pc:spChg>
        <pc:spChg chg="add mod">
          <ac:chgData name="Hausberger, Felix" userId="77fedd31-404f-4285-9bc1-2baf000a3915" providerId="ADAL" clId="{CFD0D814-834D-483F-86DA-40AE966D065B}" dt="2019-09-22T12:29:09.109" v="7594" actId="1076"/>
          <ac:spMkLst>
            <pc:docMk/>
            <pc:sldMk cId="2368645429" sldId="279"/>
            <ac:spMk id="33" creationId="{3CB56FBA-2F6D-47F6-AEA7-26E586F4112E}"/>
          </ac:spMkLst>
        </pc:spChg>
        <pc:spChg chg="add mod">
          <ac:chgData name="Hausberger, Felix" userId="77fedd31-404f-4285-9bc1-2baf000a3915" providerId="ADAL" clId="{CFD0D814-834D-483F-86DA-40AE966D065B}" dt="2019-09-22T12:29:09.109" v="7594" actId="1076"/>
          <ac:spMkLst>
            <pc:docMk/>
            <pc:sldMk cId="2368645429" sldId="279"/>
            <ac:spMk id="34" creationId="{48234E6B-5310-4C30-B6EE-3FAA6C837628}"/>
          </ac:spMkLst>
        </pc:spChg>
        <pc:spChg chg="add del">
          <ac:chgData name="Hausberger, Felix" userId="77fedd31-404f-4285-9bc1-2baf000a3915" providerId="ADAL" clId="{CFD0D814-834D-483F-86DA-40AE966D065B}" dt="2019-09-22T12:30:25.638" v="7598"/>
          <ac:spMkLst>
            <pc:docMk/>
            <pc:sldMk cId="2368645429" sldId="279"/>
            <ac:spMk id="35" creationId="{F31E44B6-C855-4F21-B8A5-F5B9827ACB7F}"/>
          </ac:spMkLst>
        </pc:spChg>
        <pc:spChg chg="add del">
          <ac:chgData name="Hausberger, Felix" userId="77fedd31-404f-4285-9bc1-2baf000a3915" providerId="ADAL" clId="{CFD0D814-834D-483F-86DA-40AE966D065B}" dt="2019-09-22T12:30:25.638" v="7598"/>
          <ac:spMkLst>
            <pc:docMk/>
            <pc:sldMk cId="2368645429" sldId="279"/>
            <ac:spMk id="36" creationId="{AD459413-62F7-41A8-B870-ED81B446B260}"/>
          </ac:spMkLst>
        </pc:spChg>
        <pc:spChg chg="add del">
          <ac:chgData name="Hausberger, Felix" userId="77fedd31-404f-4285-9bc1-2baf000a3915" providerId="ADAL" clId="{CFD0D814-834D-483F-86DA-40AE966D065B}" dt="2019-09-22T12:30:25.638" v="7598"/>
          <ac:spMkLst>
            <pc:docMk/>
            <pc:sldMk cId="2368645429" sldId="279"/>
            <ac:spMk id="37" creationId="{63932412-B1C8-4918-BD3C-7BF7EE0EA488}"/>
          </ac:spMkLst>
        </pc:spChg>
        <pc:spChg chg="add del">
          <ac:chgData name="Hausberger, Felix" userId="77fedd31-404f-4285-9bc1-2baf000a3915" providerId="ADAL" clId="{CFD0D814-834D-483F-86DA-40AE966D065B}" dt="2019-09-22T12:30:25.638" v="7598"/>
          <ac:spMkLst>
            <pc:docMk/>
            <pc:sldMk cId="2368645429" sldId="279"/>
            <ac:spMk id="38" creationId="{1D407616-F476-4DBC-B720-C917BFB3602D}"/>
          </ac:spMkLst>
        </pc:spChg>
        <pc:spChg chg="add del">
          <ac:chgData name="Hausberger, Felix" userId="77fedd31-404f-4285-9bc1-2baf000a3915" providerId="ADAL" clId="{CFD0D814-834D-483F-86DA-40AE966D065B}" dt="2019-09-22T12:30:25.638" v="7598"/>
          <ac:spMkLst>
            <pc:docMk/>
            <pc:sldMk cId="2368645429" sldId="279"/>
            <ac:spMk id="39" creationId="{9954F91F-48E9-4605-8B2C-A7313C940A63}"/>
          </ac:spMkLst>
        </pc:spChg>
        <pc:spChg chg="add mod">
          <ac:chgData name="Hausberger, Felix" userId="77fedd31-404f-4285-9bc1-2baf000a3915" providerId="ADAL" clId="{CFD0D814-834D-483F-86DA-40AE966D065B}" dt="2019-09-22T12:30:39.892" v="7600" actId="1076"/>
          <ac:spMkLst>
            <pc:docMk/>
            <pc:sldMk cId="2368645429" sldId="279"/>
            <ac:spMk id="40" creationId="{45679D55-928B-4C04-869D-99A7949EDED4}"/>
          </ac:spMkLst>
        </pc:spChg>
        <pc:spChg chg="add mod">
          <ac:chgData name="Hausberger, Felix" userId="77fedd31-404f-4285-9bc1-2baf000a3915" providerId="ADAL" clId="{CFD0D814-834D-483F-86DA-40AE966D065B}" dt="2019-09-22T12:32:35.122" v="7622" actId="20577"/>
          <ac:spMkLst>
            <pc:docMk/>
            <pc:sldMk cId="2368645429" sldId="279"/>
            <ac:spMk id="41" creationId="{E6D73BA2-BD6E-483E-A605-300031BB562A}"/>
          </ac:spMkLst>
        </pc:spChg>
        <pc:spChg chg="add mod">
          <ac:chgData name="Hausberger, Felix" userId="77fedd31-404f-4285-9bc1-2baf000a3915" providerId="ADAL" clId="{CFD0D814-834D-483F-86DA-40AE966D065B}" dt="2019-09-22T12:30:39.892" v="7600" actId="1076"/>
          <ac:spMkLst>
            <pc:docMk/>
            <pc:sldMk cId="2368645429" sldId="279"/>
            <ac:spMk id="42" creationId="{A519A51F-D48B-4B94-BCB0-679ECDF0674D}"/>
          </ac:spMkLst>
        </pc:spChg>
        <pc:spChg chg="add mod">
          <ac:chgData name="Hausberger, Felix" userId="77fedd31-404f-4285-9bc1-2baf000a3915" providerId="ADAL" clId="{CFD0D814-834D-483F-86DA-40AE966D065B}" dt="2019-09-22T12:30:39.892" v="7600" actId="1076"/>
          <ac:spMkLst>
            <pc:docMk/>
            <pc:sldMk cId="2368645429" sldId="279"/>
            <ac:spMk id="43" creationId="{315108C6-9CEC-4BC4-94DB-E7676D5C762D}"/>
          </ac:spMkLst>
        </pc:spChg>
        <pc:spChg chg="add mod">
          <ac:chgData name="Hausberger, Felix" userId="77fedd31-404f-4285-9bc1-2baf000a3915" providerId="ADAL" clId="{CFD0D814-834D-483F-86DA-40AE966D065B}" dt="2019-09-22T12:30:39.892" v="7600" actId="1076"/>
          <ac:spMkLst>
            <pc:docMk/>
            <pc:sldMk cId="2368645429" sldId="279"/>
            <ac:spMk id="44" creationId="{85F75088-F9D4-424D-825B-DD55947A7414}"/>
          </ac:spMkLst>
        </pc:spChg>
        <pc:spChg chg="add mod">
          <ac:chgData name="Hausberger, Felix" userId="77fedd31-404f-4285-9bc1-2baf000a3915" providerId="ADAL" clId="{CFD0D814-834D-483F-86DA-40AE966D065B}" dt="2019-09-22T12:31:02.580" v="7606" actId="14100"/>
          <ac:spMkLst>
            <pc:docMk/>
            <pc:sldMk cId="2368645429" sldId="279"/>
            <ac:spMk id="45" creationId="{A1D23F55-8423-4FD5-9D8A-627B9BBE1E78}"/>
          </ac:spMkLst>
        </pc:spChg>
        <pc:spChg chg="add mod">
          <ac:chgData name="Hausberger, Felix" userId="77fedd31-404f-4285-9bc1-2baf000a3915" providerId="ADAL" clId="{CFD0D814-834D-483F-86DA-40AE966D065B}" dt="2019-09-22T12:32:37.081" v="7623" actId="20577"/>
          <ac:spMkLst>
            <pc:docMk/>
            <pc:sldMk cId="2368645429" sldId="279"/>
            <ac:spMk id="46" creationId="{27F475D2-B4E3-4DC0-88E0-E5C2DDC8EDED}"/>
          </ac:spMkLst>
        </pc:spChg>
        <pc:spChg chg="add mod">
          <ac:chgData name="Hausberger, Felix" userId="77fedd31-404f-4285-9bc1-2baf000a3915" providerId="ADAL" clId="{CFD0D814-834D-483F-86DA-40AE966D065B}" dt="2019-09-22T12:30:46.209" v="7602" actId="1076"/>
          <ac:spMkLst>
            <pc:docMk/>
            <pc:sldMk cId="2368645429" sldId="279"/>
            <ac:spMk id="47" creationId="{DF68017B-733D-457B-938B-1B26DB516F46}"/>
          </ac:spMkLst>
        </pc:spChg>
        <pc:spChg chg="add del mod">
          <ac:chgData name="Hausberger, Felix" userId="77fedd31-404f-4285-9bc1-2baf000a3915" providerId="ADAL" clId="{CFD0D814-834D-483F-86DA-40AE966D065B}" dt="2019-09-22T12:30:55.572" v="7605" actId="478"/>
          <ac:spMkLst>
            <pc:docMk/>
            <pc:sldMk cId="2368645429" sldId="279"/>
            <ac:spMk id="48" creationId="{94FFC44C-2A16-4DEE-8954-EE172B05E0C5}"/>
          </ac:spMkLst>
        </pc:spChg>
        <pc:spChg chg="add mod">
          <ac:chgData name="Hausberger, Felix" userId="77fedd31-404f-4285-9bc1-2baf000a3915" providerId="ADAL" clId="{CFD0D814-834D-483F-86DA-40AE966D065B}" dt="2019-09-22T12:30:46.209" v="7602" actId="1076"/>
          <ac:spMkLst>
            <pc:docMk/>
            <pc:sldMk cId="2368645429" sldId="279"/>
            <ac:spMk id="49" creationId="{9F800765-136C-490F-BFF3-6ABF4142890C}"/>
          </ac:spMkLst>
        </pc:spChg>
        <pc:picChg chg="add mod">
          <ac:chgData name="Hausberger, Felix" userId="77fedd31-404f-4285-9bc1-2baf000a3915" providerId="ADAL" clId="{CFD0D814-834D-483F-86DA-40AE966D065B}" dt="2019-09-22T12:35:09.950" v="7634" actId="1076"/>
          <ac:picMkLst>
            <pc:docMk/>
            <pc:sldMk cId="2368645429" sldId="279"/>
            <ac:picMk id="5" creationId="{6B88BF7E-D22B-469D-8582-249EA5069C5B}"/>
          </ac:picMkLst>
        </pc:picChg>
        <pc:picChg chg="add mod">
          <ac:chgData name="Hausberger, Felix" userId="77fedd31-404f-4285-9bc1-2baf000a3915" providerId="ADAL" clId="{CFD0D814-834D-483F-86DA-40AE966D065B}" dt="2019-09-22T12:35:16.558" v="7635" actId="1076"/>
          <ac:picMkLst>
            <pc:docMk/>
            <pc:sldMk cId="2368645429" sldId="279"/>
            <ac:picMk id="6" creationId="{66F89E49-D3BC-4814-AD8C-C2016D6D4A3A}"/>
          </ac:picMkLst>
        </pc:picChg>
        <pc:picChg chg="add del mod">
          <ac:chgData name="Hausberger, Felix" userId="77fedd31-404f-4285-9bc1-2baf000a3915" providerId="ADAL" clId="{CFD0D814-834D-483F-86DA-40AE966D065B}" dt="2019-09-21T16:02:19.799" v="5742"/>
          <ac:picMkLst>
            <pc:docMk/>
            <pc:sldMk cId="2368645429" sldId="279"/>
            <ac:picMk id="7" creationId="{82705E0A-48E7-495E-8288-168EC3CD7188}"/>
          </ac:picMkLst>
        </pc:picChg>
        <pc:picChg chg="add del mod">
          <ac:chgData name="Hausberger, Felix" userId="77fedd31-404f-4285-9bc1-2baf000a3915" providerId="ADAL" clId="{CFD0D814-834D-483F-86DA-40AE966D065B}" dt="2019-09-21T16:03:27.073" v="5777" actId="478"/>
          <ac:picMkLst>
            <pc:docMk/>
            <pc:sldMk cId="2368645429" sldId="279"/>
            <ac:picMk id="8" creationId="{50968F71-2F27-4CBC-9306-E2D6431630BC}"/>
          </ac:picMkLst>
        </pc:picChg>
        <pc:picChg chg="del">
          <ac:chgData name="Hausberger, Felix" userId="77fedd31-404f-4285-9bc1-2baf000a3915" providerId="ADAL" clId="{CFD0D814-834D-483F-86DA-40AE966D065B}" dt="2019-09-21T15:54:14.932" v="5709" actId="478"/>
          <ac:picMkLst>
            <pc:docMk/>
            <pc:sldMk cId="2368645429" sldId="279"/>
            <ac:picMk id="10" creationId="{E8DE27AD-85C0-41C3-B23A-EEADAC0969C7}"/>
          </ac:picMkLst>
        </pc:picChg>
      </pc:sldChg>
      <pc:sldChg chg="addSp delSp modSp add modTransition">
        <pc:chgData name="Hausberger, Felix" userId="77fedd31-404f-4285-9bc1-2baf000a3915" providerId="ADAL" clId="{CFD0D814-834D-483F-86DA-40AE966D065B}" dt="2019-09-24T09:28:38.040" v="11747"/>
        <pc:sldMkLst>
          <pc:docMk/>
          <pc:sldMk cId="1276615778" sldId="280"/>
        </pc:sldMkLst>
        <pc:spChg chg="mod">
          <ac:chgData name="Hausberger, Felix" userId="77fedd31-404f-4285-9bc1-2baf000a3915" providerId="ADAL" clId="{CFD0D814-834D-483F-86DA-40AE966D065B}" dt="2019-09-21T16:03:20.822" v="5775" actId="20577"/>
          <ac:spMkLst>
            <pc:docMk/>
            <pc:sldMk cId="1276615778" sldId="280"/>
            <ac:spMk id="2" creationId="{A4F83627-DEA1-4DA3-B955-A08E97693206}"/>
          </ac:spMkLst>
        </pc:spChg>
        <pc:picChg chg="del">
          <ac:chgData name="Hausberger, Felix" userId="77fedd31-404f-4285-9bc1-2baf000a3915" providerId="ADAL" clId="{CFD0D814-834D-483F-86DA-40AE966D065B}" dt="2019-09-21T16:03:23.064" v="5776"/>
          <ac:picMkLst>
            <pc:docMk/>
            <pc:sldMk cId="1276615778" sldId="280"/>
            <ac:picMk id="5" creationId="{6B88BF7E-D22B-469D-8582-249EA5069C5B}"/>
          </ac:picMkLst>
        </pc:picChg>
        <pc:picChg chg="add">
          <ac:chgData name="Hausberger, Felix" userId="77fedd31-404f-4285-9bc1-2baf000a3915" providerId="ADAL" clId="{CFD0D814-834D-483F-86DA-40AE966D065B}" dt="2019-09-21T16:10:26.481" v="5969"/>
          <ac:picMkLst>
            <pc:docMk/>
            <pc:sldMk cId="1276615778" sldId="280"/>
            <ac:picMk id="6" creationId="{1A786AC8-562C-42EE-9C55-47979F720759}"/>
          </ac:picMkLst>
        </pc:picChg>
        <pc:picChg chg="del">
          <ac:chgData name="Hausberger, Felix" userId="77fedd31-404f-4285-9bc1-2baf000a3915" providerId="ADAL" clId="{CFD0D814-834D-483F-86DA-40AE966D065B}" dt="2019-09-21T16:10:26.168" v="5968" actId="478"/>
          <ac:picMkLst>
            <pc:docMk/>
            <pc:sldMk cId="1276615778" sldId="280"/>
            <ac:picMk id="8" creationId="{50968F71-2F27-4CBC-9306-E2D6431630BC}"/>
          </ac:picMkLst>
        </pc:picChg>
      </pc:sldChg>
      <pc:sldChg chg="addSp delSp modSp add ord modNotesTx">
        <pc:chgData name="Hausberger, Felix" userId="77fedd31-404f-4285-9bc1-2baf000a3915" providerId="ADAL" clId="{CFD0D814-834D-483F-86DA-40AE966D065B}" dt="2019-09-24T19:42:25.911" v="12219" actId="20577"/>
        <pc:sldMkLst>
          <pc:docMk/>
          <pc:sldMk cId="114431991" sldId="281"/>
        </pc:sldMkLst>
        <pc:spChg chg="mod">
          <ac:chgData name="Hausberger, Felix" userId="77fedd31-404f-4285-9bc1-2baf000a3915" providerId="ADAL" clId="{CFD0D814-834D-483F-86DA-40AE966D065B}" dt="2019-09-24T13:27:17.489" v="11949" actId="20577"/>
          <ac:spMkLst>
            <pc:docMk/>
            <pc:sldMk cId="114431991" sldId="281"/>
            <ac:spMk id="2" creationId="{A4F83627-DEA1-4DA3-B955-A08E97693206}"/>
          </ac:spMkLst>
        </pc:spChg>
        <pc:picChg chg="add del mod">
          <ac:chgData name="Hausberger, Felix" userId="77fedd31-404f-4285-9bc1-2baf000a3915" providerId="ADAL" clId="{CFD0D814-834D-483F-86DA-40AE966D065B}" dt="2019-09-21T16:15:50.442" v="6064"/>
          <ac:picMkLst>
            <pc:docMk/>
            <pc:sldMk cId="114431991" sldId="281"/>
            <ac:picMk id="5" creationId="{DC06FE1F-E9A3-4D55-B9D3-58A35C94EE3A}"/>
          </ac:picMkLst>
        </pc:picChg>
        <pc:picChg chg="del">
          <ac:chgData name="Hausberger, Felix" userId="77fedd31-404f-4285-9bc1-2baf000a3915" providerId="ADAL" clId="{CFD0D814-834D-483F-86DA-40AE966D065B}" dt="2019-09-21T16:14:01.942" v="6059" actId="478"/>
          <ac:picMkLst>
            <pc:docMk/>
            <pc:sldMk cId="114431991" sldId="281"/>
            <ac:picMk id="6" creationId="{1A786AC8-562C-42EE-9C55-47979F720759}"/>
          </ac:picMkLst>
        </pc:picChg>
        <pc:picChg chg="add mod">
          <ac:chgData name="Hausberger, Felix" userId="77fedd31-404f-4285-9bc1-2baf000a3915" providerId="ADAL" clId="{CFD0D814-834D-483F-86DA-40AE966D065B}" dt="2019-09-24T13:25:57.067" v="11930" actId="14100"/>
          <ac:picMkLst>
            <pc:docMk/>
            <pc:sldMk cId="114431991" sldId="281"/>
            <ac:picMk id="7" creationId="{1790C8A9-9ADA-4DCC-894D-233496B1022B}"/>
          </ac:picMkLst>
        </pc:picChg>
        <pc:picChg chg="add del mod">
          <ac:chgData name="Hausberger, Felix" userId="77fedd31-404f-4285-9bc1-2baf000a3915" providerId="ADAL" clId="{CFD0D814-834D-483F-86DA-40AE966D065B}" dt="2019-09-21T16:16:39.215" v="6074"/>
          <ac:picMkLst>
            <pc:docMk/>
            <pc:sldMk cId="114431991" sldId="281"/>
            <ac:picMk id="9" creationId="{D1192D2F-5815-4AC5-B7E5-AB7D27681EA1}"/>
          </ac:picMkLst>
        </pc:picChg>
        <pc:picChg chg="add">
          <ac:chgData name="Hausberger, Felix" userId="77fedd31-404f-4285-9bc1-2baf000a3915" providerId="ADAL" clId="{CFD0D814-834D-483F-86DA-40AE966D065B}" dt="2019-09-21T16:16:49.179" v="6078"/>
          <ac:picMkLst>
            <pc:docMk/>
            <pc:sldMk cId="114431991" sldId="281"/>
            <ac:picMk id="10" creationId="{DFAF9E5A-C1CB-45A7-BA16-4DF8DD23842F}"/>
          </ac:picMkLst>
        </pc:picChg>
        <pc:picChg chg="add mod">
          <ac:chgData name="Hausberger, Felix" userId="77fedd31-404f-4285-9bc1-2baf000a3915" providerId="ADAL" clId="{CFD0D814-834D-483F-86DA-40AE966D065B}" dt="2019-09-21T16:17:04.786" v="6084" actId="1076"/>
          <ac:picMkLst>
            <pc:docMk/>
            <pc:sldMk cId="114431991" sldId="281"/>
            <ac:picMk id="12" creationId="{826955A9-EBB6-41C0-ACED-8F4BE82D568B}"/>
          </ac:picMkLst>
        </pc:picChg>
      </pc:sldChg>
      <pc:sldChg chg="addSp delSp modSp add">
        <pc:chgData name="Hausberger, Felix" userId="77fedd31-404f-4285-9bc1-2baf000a3915" providerId="ADAL" clId="{CFD0D814-834D-483F-86DA-40AE966D065B}" dt="2019-09-24T09:22:12.917" v="11716"/>
        <pc:sldMkLst>
          <pc:docMk/>
          <pc:sldMk cId="2576107057" sldId="282"/>
        </pc:sldMkLst>
        <pc:spChg chg="mod">
          <ac:chgData name="Hausberger, Felix" userId="77fedd31-404f-4285-9bc1-2baf000a3915" providerId="ADAL" clId="{CFD0D814-834D-483F-86DA-40AE966D065B}" dt="2019-09-24T09:22:12.917" v="11716"/>
          <ac:spMkLst>
            <pc:docMk/>
            <pc:sldMk cId="2576107057" sldId="282"/>
            <ac:spMk id="2" creationId="{A4F83627-DEA1-4DA3-B955-A08E97693206}"/>
          </ac:spMkLst>
        </pc:spChg>
        <pc:picChg chg="add mod">
          <ac:chgData name="Hausberger, Felix" userId="77fedd31-404f-4285-9bc1-2baf000a3915" providerId="ADAL" clId="{CFD0D814-834D-483F-86DA-40AE966D065B}" dt="2019-09-21T16:23:16.148" v="6097" actId="1076"/>
          <ac:picMkLst>
            <pc:docMk/>
            <pc:sldMk cId="2576107057" sldId="282"/>
            <ac:picMk id="3" creationId="{9870C363-3D5B-4864-A8EB-EFF79F115B37}"/>
          </ac:picMkLst>
        </pc:picChg>
        <pc:picChg chg="del">
          <ac:chgData name="Hausberger, Felix" userId="77fedd31-404f-4285-9bc1-2baf000a3915" providerId="ADAL" clId="{CFD0D814-834D-483F-86DA-40AE966D065B}" dt="2019-09-21T16:13:25.363" v="5996" actId="478"/>
          <ac:picMkLst>
            <pc:docMk/>
            <pc:sldMk cId="2576107057" sldId="282"/>
            <ac:picMk id="6" creationId="{1A786AC8-562C-42EE-9C55-47979F720759}"/>
          </ac:picMkLst>
        </pc:picChg>
        <pc:picChg chg="add mod">
          <ac:chgData name="Hausberger, Felix" userId="77fedd31-404f-4285-9bc1-2baf000a3915" providerId="ADAL" clId="{CFD0D814-834D-483F-86DA-40AE966D065B}" dt="2019-09-21T16:23:14.233" v="6096" actId="1076"/>
          <ac:picMkLst>
            <pc:docMk/>
            <pc:sldMk cId="2576107057" sldId="282"/>
            <ac:picMk id="7" creationId="{A58F6B0E-98AE-46E7-900E-7123F93A88B8}"/>
          </ac:picMkLst>
        </pc:picChg>
      </pc:sldChg>
      <pc:sldChg chg="addSp delSp modSp add modTransition modAnim modNotesTx">
        <pc:chgData name="Hausberger, Felix" userId="77fedd31-404f-4285-9bc1-2baf000a3915" providerId="ADAL" clId="{CFD0D814-834D-483F-86DA-40AE966D065B}" dt="2019-09-24T20:24:58.119" v="12399" actId="20577"/>
        <pc:sldMkLst>
          <pc:docMk/>
          <pc:sldMk cId="460560357" sldId="283"/>
        </pc:sldMkLst>
        <pc:spChg chg="mod">
          <ac:chgData name="Hausberger, Felix" userId="77fedd31-404f-4285-9bc1-2baf000a3915" providerId="ADAL" clId="{CFD0D814-834D-483F-86DA-40AE966D065B}" dt="2019-09-21T16:27:15.889" v="6379" actId="20577"/>
          <ac:spMkLst>
            <pc:docMk/>
            <pc:sldMk cId="460560357" sldId="283"/>
            <ac:spMk id="2" creationId="{A4F83627-DEA1-4DA3-B955-A08E97693206}"/>
          </ac:spMkLst>
        </pc:spChg>
        <pc:spChg chg="del mod">
          <ac:chgData name="Hausberger, Felix" userId="77fedd31-404f-4285-9bc1-2baf000a3915" providerId="ADAL" clId="{CFD0D814-834D-483F-86DA-40AE966D065B}" dt="2019-09-22T11:37:25.669" v="7138" actId="478"/>
          <ac:spMkLst>
            <pc:docMk/>
            <pc:sldMk cId="460560357" sldId="283"/>
            <ac:spMk id="3" creationId="{0A85D3D1-AFBA-42A9-8FC4-5C06C545B581}"/>
          </ac:spMkLst>
        </pc:spChg>
        <pc:spChg chg="add mod">
          <ac:chgData name="Hausberger, Felix" userId="77fedd31-404f-4285-9bc1-2baf000a3915" providerId="ADAL" clId="{CFD0D814-834D-483F-86DA-40AE966D065B}" dt="2019-09-24T10:08:39.727" v="11866" actId="20577"/>
          <ac:spMkLst>
            <pc:docMk/>
            <pc:sldMk cId="460560357" sldId="283"/>
            <ac:spMk id="10" creationId="{E5E79B50-BD0A-40C4-BFCE-A0E37F12E572}"/>
          </ac:spMkLst>
        </pc:spChg>
        <pc:spChg chg="add mod">
          <ac:chgData name="Hausberger, Felix" userId="77fedd31-404f-4285-9bc1-2baf000a3915" providerId="ADAL" clId="{CFD0D814-834D-483F-86DA-40AE966D065B}" dt="2019-09-22T13:02:09.500" v="8103" actId="1076"/>
          <ac:spMkLst>
            <pc:docMk/>
            <pc:sldMk cId="460560357" sldId="283"/>
            <ac:spMk id="11" creationId="{9989F04E-2C8E-4D7C-AD52-32067275BD44}"/>
          </ac:spMkLst>
        </pc:spChg>
        <pc:spChg chg="add mod">
          <ac:chgData name="Hausberger, Felix" userId="77fedd31-404f-4285-9bc1-2baf000a3915" providerId="ADAL" clId="{CFD0D814-834D-483F-86DA-40AE966D065B}" dt="2019-09-22T11:34:21.525" v="7106" actId="20577"/>
          <ac:spMkLst>
            <pc:docMk/>
            <pc:sldMk cId="460560357" sldId="283"/>
            <ac:spMk id="12" creationId="{462198B1-6961-402F-AA1F-F333263A2CF2}"/>
          </ac:spMkLst>
        </pc:spChg>
        <pc:spChg chg="add del mod">
          <ac:chgData name="Hausberger, Felix" userId="77fedd31-404f-4285-9bc1-2baf000a3915" providerId="ADAL" clId="{CFD0D814-834D-483F-86DA-40AE966D065B}" dt="2019-09-22T11:38:14.904" v="7139" actId="478"/>
          <ac:spMkLst>
            <pc:docMk/>
            <pc:sldMk cId="460560357" sldId="283"/>
            <ac:spMk id="14" creationId="{C2A0D72E-5F81-43A6-BEC8-CCED4BC02B2D}"/>
          </ac:spMkLst>
        </pc:spChg>
        <pc:picChg chg="add mod">
          <ac:chgData name="Hausberger, Felix" userId="77fedd31-404f-4285-9bc1-2baf000a3915" providerId="ADAL" clId="{CFD0D814-834D-483F-86DA-40AE966D065B}" dt="2019-09-22T11:31:41.827" v="6931" actId="1076"/>
          <ac:picMkLst>
            <pc:docMk/>
            <pc:sldMk cId="460560357" sldId="283"/>
            <ac:picMk id="5" creationId="{FEA8D0D7-EC31-4303-8527-A13B46BE5B09}"/>
          </ac:picMkLst>
        </pc:picChg>
        <pc:picChg chg="add mod">
          <ac:chgData name="Hausberger, Felix" userId="77fedd31-404f-4285-9bc1-2baf000a3915" providerId="ADAL" clId="{CFD0D814-834D-483F-86DA-40AE966D065B}" dt="2019-09-22T11:31:47.900" v="6934" actId="1076"/>
          <ac:picMkLst>
            <pc:docMk/>
            <pc:sldMk cId="460560357" sldId="283"/>
            <ac:picMk id="7" creationId="{51F71737-4241-4FC9-B2D3-9824E469A4E6}"/>
          </ac:picMkLst>
        </pc:picChg>
        <pc:picChg chg="add mod">
          <ac:chgData name="Hausberger, Felix" userId="77fedd31-404f-4285-9bc1-2baf000a3915" providerId="ADAL" clId="{CFD0D814-834D-483F-86DA-40AE966D065B}" dt="2019-09-22T11:31:45.717" v="6933" actId="1076"/>
          <ac:picMkLst>
            <pc:docMk/>
            <pc:sldMk cId="460560357" sldId="283"/>
            <ac:picMk id="9" creationId="{119BE851-466C-43C4-A299-E138C1303B4B}"/>
          </ac:picMkLst>
        </pc:picChg>
      </pc:sldChg>
      <pc:sldChg chg="addSp delSp modSp add modAnim modNotesTx">
        <pc:chgData name="Hausberger, Felix" userId="77fedd31-404f-4285-9bc1-2baf000a3915" providerId="ADAL" clId="{CFD0D814-834D-483F-86DA-40AE966D065B}" dt="2019-09-24T20:24:52.049" v="12397" actId="20577"/>
        <pc:sldMkLst>
          <pc:docMk/>
          <pc:sldMk cId="780143943" sldId="285"/>
        </pc:sldMkLst>
        <pc:spChg chg="del mod">
          <ac:chgData name="Hausberger, Felix" userId="77fedd31-404f-4285-9bc1-2baf000a3915" providerId="ADAL" clId="{CFD0D814-834D-483F-86DA-40AE966D065B}" dt="2019-09-22T11:23:17.461" v="6904" actId="478"/>
          <ac:spMkLst>
            <pc:docMk/>
            <pc:sldMk cId="780143943" sldId="285"/>
            <ac:spMk id="3" creationId="{0A85D3D1-AFBA-42A9-8FC4-5C06C545B581}"/>
          </ac:spMkLst>
        </pc:spChg>
        <pc:spChg chg="add mod">
          <ac:chgData name="Hausberger, Felix" userId="77fedd31-404f-4285-9bc1-2baf000a3915" providerId="ADAL" clId="{CFD0D814-834D-483F-86DA-40AE966D065B}" dt="2019-09-22T12:14:53.537" v="7511" actId="1076"/>
          <ac:spMkLst>
            <pc:docMk/>
            <pc:sldMk cId="780143943" sldId="285"/>
            <ac:spMk id="8" creationId="{BD7AED55-0EDD-43BE-991E-38BD9350B5F3}"/>
          </ac:spMkLst>
        </pc:spChg>
        <pc:spChg chg="mod">
          <ac:chgData name="Hausberger, Felix" userId="77fedd31-404f-4285-9bc1-2baf000a3915" providerId="ADAL" clId="{CFD0D814-834D-483F-86DA-40AE966D065B}" dt="2019-09-22T11:22:19.307" v="6848" actId="1076"/>
          <ac:spMkLst>
            <pc:docMk/>
            <pc:sldMk cId="780143943" sldId="285"/>
            <ac:spMk id="9" creationId="{9F683A4C-3E4D-420B-BE07-7A7713357522}"/>
          </ac:spMkLst>
        </pc:spChg>
        <pc:spChg chg="add mod">
          <ac:chgData name="Hausberger, Felix" userId="77fedd31-404f-4285-9bc1-2baf000a3915" providerId="ADAL" clId="{CFD0D814-834D-483F-86DA-40AE966D065B}" dt="2019-09-22T12:14:57.974" v="7512" actId="1076"/>
          <ac:spMkLst>
            <pc:docMk/>
            <pc:sldMk cId="780143943" sldId="285"/>
            <ac:spMk id="10" creationId="{D9B46AD3-9B5E-40D4-9C8E-CC720E8CFD7F}"/>
          </ac:spMkLst>
        </pc:spChg>
        <pc:spChg chg="mod">
          <ac:chgData name="Hausberger, Felix" userId="77fedd31-404f-4285-9bc1-2baf000a3915" providerId="ADAL" clId="{CFD0D814-834D-483F-86DA-40AE966D065B}" dt="2019-09-22T11:22:46.346" v="6864" actId="1076"/>
          <ac:spMkLst>
            <pc:docMk/>
            <pc:sldMk cId="780143943" sldId="285"/>
            <ac:spMk id="12" creationId="{6AAECD08-E187-4B2B-A892-EB3DEF9E472E}"/>
          </ac:spMkLst>
        </pc:spChg>
        <pc:spChg chg="add del mod">
          <ac:chgData name="Hausberger, Felix" userId="77fedd31-404f-4285-9bc1-2baf000a3915" providerId="ADAL" clId="{CFD0D814-834D-483F-86DA-40AE966D065B}" dt="2019-09-22T11:23:22.452" v="6905" actId="478"/>
          <ac:spMkLst>
            <pc:docMk/>
            <pc:sldMk cId="780143943" sldId="285"/>
            <ac:spMk id="15" creationId="{BE8964C6-5DB6-49C5-9448-15F943669E14}"/>
          </ac:spMkLst>
        </pc:spChg>
        <pc:picChg chg="del">
          <ac:chgData name="Hausberger, Felix" userId="77fedd31-404f-4285-9bc1-2baf000a3915" providerId="ADAL" clId="{CFD0D814-834D-483F-86DA-40AE966D065B}" dt="2019-09-22T11:22:02.312" v="6837" actId="478"/>
          <ac:picMkLst>
            <pc:docMk/>
            <pc:sldMk cId="780143943" sldId="285"/>
            <ac:picMk id="6" creationId="{5530AEB8-BF33-442A-8921-7754700A92EB}"/>
          </ac:picMkLst>
        </pc:picChg>
        <pc:picChg chg="add mod">
          <ac:chgData name="Hausberger, Felix" userId="77fedd31-404f-4285-9bc1-2baf000a3915" providerId="ADAL" clId="{CFD0D814-834D-483F-86DA-40AE966D065B}" dt="2019-09-22T11:22:08.692" v="6840" actId="1076"/>
          <ac:picMkLst>
            <pc:docMk/>
            <pc:sldMk cId="780143943" sldId="285"/>
            <ac:picMk id="7" creationId="{06AFE2A7-BB65-48CC-808E-F87AD42E2F90}"/>
          </ac:picMkLst>
        </pc:picChg>
        <pc:picChg chg="del">
          <ac:chgData name="Hausberger, Felix" userId="77fedd31-404f-4285-9bc1-2baf000a3915" providerId="ADAL" clId="{CFD0D814-834D-483F-86DA-40AE966D065B}" dt="2019-09-22T11:22:03.956" v="6838" actId="478"/>
          <ac:picMkLst>
            <pc:docMk/>
            <pc:sldMk cId="780143943" sldId="285"/>
            <ac:picMk id="8" creationId="{FF19E4A3-528C-42B9-8951-A3BECACBAE4E}"/>
          </ac:picMkLst>
        </pc:picChg>
        <pc:picChg chg="del">
          <ac:chgData name="Hausberger, Felix" userId="77fedd31-404f-4285-9bc1-2baf000a3915" providerId="ADAL" clId="{CFD0D814-834D-483F-86DA-40AE966D065B}" dt="2019-09-22T11:22:26.335" v="6849" actId="478"/>
          <ac:picMkLst>
            <pc:docMk/>
            <pc:sldMk cId="780143943" sldId="285"/>
            <ac:picMk id="11" creationId="{A913B5B5-6B63-49F3-BE66-824B243CB46F}"/>
          </ac:picMkLst>
        </pc:picChg>
        <pc:picChg chg="add mod">
          <ac:chgData name="Hausberger, Felix" userId="77fedd31-404f-4285-9bc1-2baf000a3915" providerId="ADAL" clId="{CFD0D814-834D-483F-86DA-40AE966D065B}" dt="2019-09-22T11:22:35.660" v="6851" actId="1076"/>
          <ac:picMkLst>
            <pc:docMk/>
            <pc:sldMk cId="780143943" sldId="285"/>
            <ac:picMk id="13" creationId="{E6F2C83C-2F7D-4339-8E4B-BA5FDD3BC519}"/>
          </ac:picMkLst>
        </pc:picChg>
      </pc:sldChg>
      <pc:sldChg chg="modSp add">
        <pc:chgData name="Hausberger, Felix" userId="77fedd31-404f-4285-9bc1-2baf000a3915" providerId="ADAL" clId="{CFD0D814-834D-483F-86DA-40AE966D065B}" dt="2019-09-22T12:01:39.219" v="7283" actId="27636"/>
        <pc:sldMkLst>
          <pc:docMk/>
          <pc:sldMk cId="435241415" sldId="286"/>
        </pc:sldMkLst>
        <pc:spChg chg="mod">
          <ac:chgData name="Hausberger, Felix" userId="77fedd31-404f-4285-9bc1-2baf000a3915" providerId="ADAL" clId="{CFD0D814-834D-483F-86DA-40AE966D065B}" dt="2019-09-22T12:01:39.219" v="7283" actId="27636"/>
          <ac:spMkLst>
            <pc:docMk/>
            <pc:sldMk cId="435241415" sldId="286"/>
            <ac:spMk id="3" creationId="{D7043913-214E-4963-B047-C8D7B8E1DD67}"/>
          </ac:spMkLst>
        </pc:spChg>
      </pc:sldChg>
      <pc:sldChg chg="addSp delSp modSp add ord modAnim modNotesTx">
        <pc:chgData name="Hausberger, Felix" userId="77fedd31-404f-4285-9bc1-2baf000a3915" providerId="ADAL" clId="{CFD0D814-834D-483F-86DA-40AE966D065B}" dt="2019-09-24T13:21:04.810" v="11916" actId="20577"/>
        <pc:sldMkLst>
          <pc:docMk/>
          <pc:sldMk cId="957481880" sldId="287"/>
        </pc:sldMkLst>
        <pc:spChg chg="del">
          <ac:chgData name="Hausberger, Felix" userId="77fedd31-404f-4285-9bc1-2baf000a3915" providerId="ADAL" clId="{CFD0D814-834D-483F-86DA-40AE966D065B}" dt="2019-09-22T12:43:45.810" v="7716" actId="478"/>
          <ac:spMkLst>
            <pc:docMk/>
            <pc:sldMk cId="957481880" sldId="287"/>
            <ac:spMk id="2" creationId="{A4F83627-DEA1-4DA3-B955-A08E97693206}"/>
          </ac:spMkLst>
        </pc:spChg>
        <pc:spChg chg="add del mod">
          <ac:chgData name="Hausberger, Felix" userId="77fedd31-404f-4285-9bc1-2baf000a3915" providerId="ADAL" clId="{CFD0D814-834D-483F-86DA-40AE966D065B}" dt="2019-09-22T12:43:46.899" v="7717" actId="478"/>
          <ac:spMkLst>
            <pc:docMk/>
            <pc:sldMk cId="957481880" sldId="287"/>
            <ac:spMk id="5" creationId="{2D22BAD5-13C4-4F38-9D29-9AC8D023DF17}"/>
          </ac:spMkLst>
        </pc:spChg>
        <pc:spChg chg="add mod">
          <ac:chgData name="Hausberger, Felix" userId="77fedd31-404f-4285-9bc1-2baf000a3915" providerId="ADAL" clId="{CFD0D814-834D-483F-86DA-40AE966D065B}" dt="2019-09-22T12:43:56.869" v="7722" actId="1076"/>
          <ac:spMkLst>
            <pc:docMk/>
            <pc:sldMk cId="957481880" sldId="287"/>
            <ac:spMk id="8" creationId="{0ED1D94B-F00D-40C5-B8B6-827EB8F75FB4}"/>
          </ac:spMkLst>
        </pc:spChg>
        <pc:spChg chg="add mod">
          <ac:chgData name="Hausberger, Felix" userId="77fedd31-404f-4285-9bc1-2baf000a3915" providerId="ADAL" clId="{CFD0D814-834D-483F-86DA-40AE966D065B}" dt="2019-09-22T12:49:17.402" v="7959" actId="1076"/>
          <ac:spMkLst>
            <pc:docMk/>
            <pc:sldMk cId="957481880" sldId="287"/>
            <ac:spMk id="11" creationId="{A4FC7D58-48AF-4B93-84E9-98CE3345826F}"/>
          </ac:spMkLst>
        </pc:spChg>
        <pc:spChg chg="add mod">
          <ac:chgData name="Hausberger, Felix" userId="77fedd31-404f-4285-9bc1-2baf000a3915" providerId="ADAL" clId="{CFD0D814-834D-483F-86DA-40AE966D065B}" dt="2019-09-22T12:49:10.991" v="7958" actId="1076"/>
          <ac:spMkLst>
            <pc:docMk/>
            <pc:sldMk cId="957481880" sldId="287"/>
            <ac:spMk id="13" creationId="{57B21A79-352A-4FD5-AC3B-A1B1AB8859B2}"/>
          </ac:spMkLst>
        </pc:spChg>
        <pc:spChg chg="add mod">
          <ac:chgData name="Hausberger, Felix" userId="77fedd31-404f-4285-9bc1-2baf000a3915" providerId="ADAL" clId="{CFD0D814-834D-483F-86DA-40AE966D065B}" dt="2019-09-22T12:48:54.383" v="7955" actId="1076"/>
          <ac:spMkLst>
            <pc:docMk/>
            <pc:sldMk cId="957481880" sldId="287"/>
            <ac:spMk id="14" creationId="{0647A592-DCF0-4210-836D-4AB7EBAF72AF}"/>
          </ac:spMkLst>
        </pc:spChg>
        <pc:spChg chg="add del mod">
          <ac:chgData name="Hausberger, Felix" userId="77fedd31-404f-4285-9bc1-2baf000a3915" providerId="ADAL" clId="{CFD0D814-834D-483F-86DA-40AE966D065B}" dt="2019-09-22T12:55:27.825" v="8049" actId="478"/>
          <ac:spMkLst>
            <pc:docMk/>
            <pc:sldMk cId="957481880" sldId="287"/>
            <ac:spMk id="15" creationId="{F52831A6-3951-4AFD-9693-8F0F37FBD93C}"/>
          </ac:spMkLst>
        </pc:spChg>
        <pc:spChg chg="add mod">
          <ac:chgData name="Hausberger, Felix" userId="77fedd31-404f-4285-9bc1-2baf000a3915" providerId="ADAL" clId="{CFD0D814-834D-483F-86DA-40AE966D065B}" dt="2019-09-22T12:48:40.901" v="7950" actId="1076"/>
          <ac:spMkLst>
            <pc:docMk/>
            <pc:sldMk cId="957481880" sldId="287"/>
            <ac:spMk id="16" creationId="{EB1CA1E0-CF66-4BFE-9D51-F883F90D9800}"/>
          </ac:spMkLst>
        </pc:spChg>
        <pc:spChg chg="add mod">
          <ac:chgData name="Hausberger, Felix" userId="77fedd31-404f-4285-9bc1-2baf000a3915" providerId="ADAL" clId="{CFD0D814-834D-483F-86DA-40AE966D065B}" dt="2019-09-22T12:48:45.445" v="7952" actId="1076"/>
          <ac:spMkLst>
            <pc:docMk/>
            <pc:sldMk cId="957481880" sldId="287"/>
            <ac:spMk id="17" creationId="{323A0E26-1F37-4FA9-82BB-A6CD37303C73}"/>
          </ac:spMkLst>
        </pc:spChg>
        <pc:spChg chg="add mod">
          <ac:chgData name="Hausberger, Felix" userId="77fedd31-404f-4285-9bc1-2baf000a3915" providerId="ADAL" clId="{CFD0D814-834D-483F-86DA-40AE966D065B}" dt="2019-09-22T12:49:02.069" v="7957" actId="1076"/>
          <ac:spMkLst>
            <pc:docMk/>
            <pc:sldMk cId="957481880" sldId="287"/>
            <ac:spMk id="18" creationId="{62A1DD74-6A2C-4308-AD38-CA81A1C79909}"/>
          </ac:spMkLst>
        </pc:spChg>
        <pc:spChg chg="add mod">
          <ac:chgData name="Hausberger, Felix" userId="77fedd31-404f-4285-9bc1-2baf000a3915" providerId="ADAL" clId="{CFD0D814-834D-483F-86DA-40AE966D065B}" dt="2019-09-22T12:51:30.700" v="7993" actId="1076"/>
          <ac:spMkLst>
            <pc:docMk/>
            <pc:sldMk cId="957481880" sldId="287"/>
            <ac:spMk id="19" creationId="{7FE2FCC8-C2A9-409F-BFC4-F7C1924EA757}"/>
          </ac:spMkLst>
        </pc:spChg>
        <pc:spChg chg="add del mod">
          <ac:chgData name="Hausberger, Felix" userId="77fedd31-404f-4285-9bc1-2baf000a3915" providerId="ADAL" clId="{CFD0D814-834D-483F-86DA-40AE966D065B}" dt="2019-09-22T12:55:30.391" v="8050" actId="478"/>
          <ac:spMkLst>
            <pc:docMk/>
            <pc:sldMk cId="957481880" sldId="287"/>
            <ac:spMk id="21" creationId="{C21AB832-87C4-44A1-9171-05F2EEE8DF34}"/>
          </ac:spMkLst>
        </pc:spChg>
        <pc:spChg chg="add del mod">
          <ac:chgData name="Hausberger, Felix" userId="77fedd31-404f-4285-9bc1-2baf000a3915" providerId="ADAL" clId="{CFD0D814-834D-483F-86DA-40AE966D065B}" dt="2019-09-22T12:55:38.192" v="8053" actId="478"/>
          <ac:spMkLst>
            <pc:docMk/>
            <pc:sldMk cId="957481880" sldId="287"/>
            <ac:spMk id="22" creationId="{636BBA46-6492-4595-9773-8974548917D6}"/>
          </ac:spMkLst>
        </pc:spChg>
        <pc:spChg chg="add mod">
          <ac:chgData name="Hausberger, Felix" userId="77fedd31-404f-4285-9bc1-2baf000a3915" providerId="ADAL" clId="{CFD0D814-834D-483F-86DA-40AE966D065B}" dt="2019-09-22T12:54:30.468" v="8033" actId="1076"/>
          <ac:spMkLst>
            <pc:docMk/>
            <pc:sldMk cId="957481880" sldId="287"/>
            <ac:spMk id="23" creationId="{C6BF9CEF-C07C-4CE1-8012-A472DA6566DE}"/>
          </ac:spMkLst>
        </pc:spChg>
        <pc:spChg chg="add mod">
          <ac:chgData name="Hausberger, Felix" userId="77fedd31-404f-4285-9bc1-2baf000a3915" providerId="ADAL" clId="{CFD0D814-834D-483F-86DA-40AE966D065B}" dt="2019-09-22T12:55:02.818" v="8042" actId="1076"/>
          <ac:spMkLst>
            <pc:docMk/>
            <pc:sldMk cId="957481880" sldId="287"/>
            <ac:spMk id="24" creationId="{02933D5E-3755-420A-9CD8-DCF2A1F9296D}"/>
          </ac:spMkLst>
        </pc:spChg>
        <pc:spChg chg="add mod">
          <ac:chgData name="Hausberger, Felix" userId="77fedd31-404f-4285-9bc1-2baf000a3915" providerId="ADAL" clId="{CFD0D814-834D-483F-86DA-40AE966D065B}" dt="2019-09-22T12:57:07.155" v="8056" actId="693"/>
          <ac:spMkLst>
            <pc:docMk/>
            <pc:sldMk cId="957481880" sldId="287"/>
            <ac:spMk id="25" creationId="{E9077BEF-7B33-4956-A170-01D2124E58F3}"/>
          </ac:spMkLst>
        </pc:spChg>
        <pc:spChg chg="add mod">
          <ac:chgData name="Hausberger, Felix" userId="77fedd31-404f-4285-9bc1-2baf000a3915" providerId="ADAL" clId="{CFD0D814-834D-483F-86DA-40AE966D065B}" dt="2019-09-22T12:55:14.730" v="8045" actId="1037"/>
          <ac:spMkLst>
            <pc:docMk/>
            <pc:sldMk cId="957481880" sldId="287"/>
            <ac:spMk id="26" creationId="{06A69654-4C33-450F-ABFB-908EE8A65270}"/>
          </ac:spMkLst>
        </pc:spChg>
        <pc:spChg chg="add mod">
          <ac:chgData name="Hausberger, Felix" userId="77fedd31-404f-4285-9bc1-2baf000a3915" providerId="ADAL" clId="{CFD0D814-834D-483F-86DA-40AE966D065B}" dt="2019-09-22T12:55:35.370" v="8051" actId="1076"/>
          <ac:spMkLst>
            <pc:docMk/>
            <pc:sldMk cId="957481880" sldId="287"/>
            <ac:spMk id="27" creationId="{63480059-72ED-46BB-9F90-9D3DB6152B7E}"/>
          </ac:spMkLst>
        </pc:spChg>
        <pc:spChg chg="add mod">
          <ac:chgData name="Hausberger, Felix" userId="77fedd31-404f-4285-9bc1-2baf000a3915" providerId="ADAL" clId="{CFD0D814-834D-483F-86DA-40AE966D065B}" dt="2019-09-22T12:55:48.335" v="8055" actId="1076"/>
          <ac:spMkLst>
            <pc:docMk/>
            <pc:sldMk cId="957481880" sldId="287"/>
            <ac:spMk id="28" creationId="{77406ECA-CE31-4D5D-A1C7-BCD0E2EE03F8}"/>
          </ac:spMkLst>
        </pc:spChg>
        <pc:picChg chg="del">
          <ac:chgData name="Hausberger, Felix" userId="77fedd31-404f-4285-9bc1-2baf000a3915" providerId="ADAL" clId="{CFD0D814-834D-483F-86DA-40AE966D065B}" dt="2019-09-22T12:42:28.649" v="7710" actId="478"/>
          <ac:picMkLst>
            <pc:docMk/>
            <pc:sldMk cId="957481880" sldId="287"/>
            <ac:picMk id="7" creationId="{1790C8A9-9ADA-4DCC-894D-233496B1022B}"/>
          </ac:picMkLst>
        </pc:picChg>
        <pc:picChg chg="add mod">
          <ac:chgData name="Hausberger, Felix" userId="77fedd31-404f-4285-9bc1-2baf000a3915" providerId="ADAL" clId="{CFD0D814-834D-483F-86DA-40AE966D065B}" dt="2019-09-22T12:43:58.494" v="7723" actId="1076"/>
          <ac:picMkLst>
            <pc:docMk/>
            <pc:sldMk cId="957481880" sldId="287"/>
            <ac:picMk id="9" creationId="{F5828742-95B9-44D8-858C-5D0B920AD13B}"/>
          </ac:picMkLst>
        </pc:picChg>
        <pc:picChg chg="del">
          <ac:chgData name="Hausberger, Felix" userId="77fedd31-404f-4285-9bc1-2baf000a3915" providerId="ADAL" clId="{CFD0D814-834D-483F-86DA-40AE966D065B}" dt="2019-09-22T12:42:29.220" v="7711" actId="478"/>
          <ac:picMkLst>
            <pc:docMk/>
            <pc:sldMk cId="957481880" sldId="287"/>
            <ac:picMk id="10" creationId="{DFAF9E5A-C1CB-45A7-BA16-4DF8DD23842F}"/>
          </ac:picMkLst>
        </pc:picChg>
        <pc:picChg chg="del">
          <ac:chgData name="Hausberger, Felix" userId="77fedd31-404f-4285-9bc1-2baf000a3915" providerId="ADAL" clId="{CFD0D814-834D-483F-86DA-40AE966D065B}" dt="2019-09-22T12:42:29.914" v="7712" actId="478"/>
          <ac:picMkLst>
            <pc:docMk/>
            <pc:sldMk cId="957481880" sldId="287"/>
            <ac:picMk id="12" creationId="{826955A9-EBB6-41C0-ACED-8F4BE82D568B}"/>
          </ac:picMkLst>
        </pc:picChg>
        <pc:cxnChg chg="add del mod">
          <ac:chgData name="Hausberger, Felix" userId="77fedd31-404f-4285-9bc1-2baf000a3915" providerId="ADAL" clId="{CFD0D814-834D-483F-86DA-40AE966D065B}" dt="2019-09-22T12:49:51.111" v="7961" actId="478"/>
          <ac:cxnSpMkLst>
            <pc:docMk/>
            <pc:sldMk cId="957481880" sldId="287"/>
            <ac:cxnSpMk id="20" creationId="{7A0CFC09-7748-4C53-A832-E33CE97CCF1B}"/>
          </ac:cxnSpMkLst>
        </pc:cxnChg>
      </pc:sldChg>
      <pc:sldChg chg="delSp add del">
        <pc:chgData name="Hausberger, Felix" userId="77fedd31-404f-4285-9bc1-2baf000a3915" providerId="ADAL" clId="{CFD0D814-834D-483F-86DA-40AE966D065B}" dt="2019-09-24T10:05:48.302" v="11765" actId="2696"/>
        <pc:sldMkLst>
          <pc:docMk/>
          <pc:sldMk cId="582372642" sldId="288"/>
        </pc:sldMkLst>
        <pc:spChg chg="del">
          <ac:chgData name="Hausberger, Felix" userId="77fedd31-404f-4285-9bc1-2baf000a3915" providerId="ADAL" clId="{CFD0D814-834D-483F-86DA-40AE966D065B}" dt="2019-09-22T13:04:11.625" v="8126" actId="478"/>
          <ac:spMkLst>
            <pc:docMk/>
            <pc:sldMk cId="582372642" sldId="288"/>
            <ac:spMk id="23" creationId="{C6BF9CEF-C07C-4CE1-8012-A472DA6566DE}"/>
          </ac:spMkLst>
        </pc:spChg>
        <pc:spChg chg="del">
          <ac:chgData name="Hausberger, Felix" userId="77fedd31-404f-4285-9bc1-2baf000a3915" providerId="ADAL" clId="{CFD0D814-834D-483F-86DA-40AE966D065B}" dt="2019-09-22T13:04:10.726" v="8125" actId="478"/>
          <ac:spMkLst>
            <pc:docMk/>
            <pc:sldMk cId="582372642" sldId="288"/>
            <ac:spMk id="24" creationId="{02933D5E-3755-420A-9CD8-DCF2A1F9296D}"/>
          </ac:spMkLst>
        </pc:spChg>
        <pc:spChg chg="del">
          <ac:chgData name="Hausberger, Felix" userId="77fedd31-404f-4285-9bc1-2baf000a3915" providerId="ADAL" clId="{CFD0D814-834D-483F-86DA-40AE966D065B}" dt="2019-09-22T13:04:12.470" v="8127" actId="478"/>
          <ac:spMkLst>
            <pc:docMk/>
            <pc:sldMk cId="582372642" sldId="288"/>
            <ac:spMk id="25" creationId="{E9077BEF-7B33-4956-A170-01D2124E58F3}"/>
          </ac:spMkLst>
        </pc:spChg>
        <pc:spChg chg="del">
          <ac:chgData name="Hausberger, Felix" userId="77fedd31-404f-4285-9bc1-2baf000a3915" providerId="ADAL" clId="{CFD0D814-834D-483F-86DA-40AE966D065B}" dt="2019-09-22T13:04:13.494" v="8128" actId="478"/>
          <ac:spMkLst>
            <pc:docMk/>
            <pc:sldMk cId="582372642" sldId="288"/>
            <ac:spMk id="26" creationId="{06A69654-4C33-450F-ABFB-908EE8A65270}"/>
          </ac:spMkLst>
        </pc:spChg>
        <pc:spChg chg="del">
          <ac:chgData name="Hausberger, Felix" userId="77fedd31-404f-4285-9bc1-2baf000a3915" providerId="ADAL" clId="{CFD0D814-834D-483F-86DA-40AE966D065B}" dt="2019-09-22T13:04:09.733" v="8124" actId="478"/>
          <ac:spMkLst>
            <pc:docMk/>
            <pc:sldMk cId="582372642" sldId="288"/>
            <ac:spMk id="27" creationId="{63480059-72ED-46BB-9F90-9D3DB6152B7E}"/>
          </ac:spMkLst>
        </pc:spChg>
        <pc:spChg chg="del">
          <ac:chgData name="Hausberger, Felix" userId="77fedd31-404f-4285-9bc1-2baf000a3915" providerId="ADAL" clId="{CFD0D814-834D-483F-86DA-40AE966D065B}" dt="2019-09-22T13:04:14.297" v="8129" actId="478"/>
          <ac:spMkLst>
            <pc:docMk/>
            <pc:sldMk cId="582372642" sldId="288"/>
            <ac:spMk id="28" creationId="{77406ECA-CE31-4D5D-A1C7-BCD0E2EE03F8}"/>
          </ac:spMkLst>
        </pc:spChg>
      </pc:sldChg>
      <pc:sldMasterChg chg="addSp delSp modSp setBg modSldLayout">
        <pc:chgData name="Hausberger, Felix" userId="77fedd31-404f-4285-9bc1-2baf000a3915" providerId="ADAL" clId="{CFD0D814-834D-483F-86DA-40AE966D065B}" dt="2019-09-20T15:57:36.627" v="2107" actId="1076"/>
        <pc:sldMasterMkLst>
          <pc:docMk/>
          <pc:sldMasterMk cId="1981146784" sldId="2147483648"/>
        </pc:sldMasterMkLst>
        <pc:spChg chg="del mod">
          <ac:chgData name="Hausberger, Felix" userId="77fedd31-404f-4285-9bc1-2baf000a3915" providerId="ADAL" clId="{CFD0D814-834D-483F-86DA-40AE966D065B}" dt="2019-09-20T11:53:26.612" v="762" actId="478"/>
          <ac:spMkLst>
            <pc:docMk/>
            <pc:sldMasterMk cId="1981146784" sldId="2147483648"/>
            <ac:spMk id="4" creationId="{415BCB81-5A13-4301-9FB3-F5D8153987C0}"/>
          </ac:spMkLst>
        </pc:spChg>
        <pc:spChg chg="del mod">
          <ac:chgData name="Hausberger, Felix" userId="77fedd31-404f-4285-9bc1-2baf000a3915" providerId="ADAL" clId="{CFD0D814-834D-483F-86DA-40AE966D065B}" dt="2019-09-20T11:53:24.725" v="761" actId="478"/>
          <ac:spMkLst>
            <pc:docMk/>
            <pc:sldMasterMk cId="1981146784" sldId="2147483648"/>
            <ac:spMk id="5" creationId="{8852EEBB-8460-4169-A483-03CDEA8E1A71}"/>
          </ac:spMkLst>
        </pc:spChg>
        <pc:spChg chg="del">
          <ac:chgData name="Hausberger, Felix" userId="77fedd31-404f-4285-9bc1-2baf000a3915" providerId="ADAL" clId="{CFD0D814-834D-483F-86DA-40AE966D065B}" dt="2019-09-20T11:53:21.028" v="760" actId="478"/>
          <ac:spMkLst>
            <pc:docMk/>
            <pc:sldMasterMk cId="1981146784" sldId="2147483648"/>
            <ac:spMk id="6" creationId="{BAE8FD53-4B9C-4DDA-8342-9433F4A9B63D}"/>
          </ac:spMkLst>
        </pc:spChg>
        <pc:spChg chg="add mod">
          <ac:chgData name="Hausberger, Felix" userId="77fedd31-404f-4285-9bc1-2baf000a3915" providerId="ADAL" clId="{CFD0D814-834D-483F-86DA-40AE966D065B}" dt="2019-09-20T11:27:07.207" v="649" actId="14100"/>
          <ac:spMkLst>
            <pc:docMk/>
            <pc:sldMasterMk cId="1981146784" sldId="2147483648"/>
            <ac:spMk id="7" creationId="{1CB38424-7FBD-4C98-99C7-06763B63842D}"/>
          </ac:spMkLst>
        </pc:spChg>
        <pc:spChg chg="add mod">
          <ac:chgData name="Hausberger, Felix" userId="77fedd31-404f-4285-9bc1-2baf000a3915" providerId="ADAL" clId="{CFD0D814-834D-483F-86DA-40AE966D065B}" dt="2019-09-20T11:27:03.365" v="648" actId="1076"/>
          <ac:spMkLst>
            <pc:docMk/>
            <pc:sldMasterMk cId="1981146784" sldId="2147483648"/>
            <ac:spMk id="8" creationId="{06BE5369-8DFA-43F2-8275-AC419477953E}"/>
          </ac:spMkLst>
        </pc:spChg>
        <pc:spChg chg="add mod">
          <ac:chgData name="Hausberger, Felix" userId="77fedd31-404f-4285-9bc1-2baf000a3915" providerId="ADAL" clId="{CFD0D814-834D-483F-86DA-40AE966D065B}" dt="2019-09-20T11:26:53.382" v="645" actId="1076"/>
          <ac:spMkLst>
            <pc:docMk/>
            <pc:sldMasterMk cId="1981146784" sldId="2147483648"/>
            <ac:spMk id="9" creationId="{CBA116F8-2707-4AAA-BA63-1B6BFAE4BFB9}"/>
          </ac:spMkLst>
        </pc:spChg>
        <pc:spChg chg="add del mod">
          <ac:chgData name="Hausberger, Felix" userId="77fedd31-404f-4285-9bc1-2baf000a3915" providerId="ADAL" clId="{CFD0D814-834D-483F-86DA-40AE966D065B}" dt="2019-09-20T11:25:35.041" v="635" actId="478"/>
          <ac:spMkLst>
            <pc:docMk/>
            <pc:sldMasterMk cId="1981146784" sldId="2147483648"/>
            <ac:spMk id="10" creationId="{0E7D780C-3BB5-43B7-9154-B8C57282AD60}"/>
          </ac:spMkLst>
        </pc:spChg>
        <pc:spChg chg="add mod">
          <ac:chgData name="Hausberger, Felix" userId="77fedd31-404f-4285-9bc1-2baf000a3915" providerId="ADAL" clId="{CFD0D814-834D-483F-86DA-40AE966D065B}" dt="2019-09-20T11:25:48.660" v="637" actId="1076"/>
          <ac:spMkLst>
            <pc:docMk/>
            <pc:sldMasterMk cId="1981146784" sldId="2147483648"/>
            <ac:spMk id="11" creationId="{6EB2AC82-D792-4D14-A81C-8CAC8304F6BF}"/>
          </ac:spMkLst>
        </pc:spChg>
        <pc:spChg chg="add del">
          <ac:chgData name="Hausberger, Felix" userId="77fedd31-404f-4285-9bc1-2baf000a3915" providerId="ADAL" clId="{CFD0D814-834D-483F-86DA-40AE966D065B}" dt="2019-09-20T11:53:07.545" v="757" actId="478"/>
          <ac:spMkLst>
            <pc:docMk/>
            <pc:sldMasterMk cId="1981146784" sldId="2147483648"/>
            <ac:spMk id="12" creationId="{14D9BD5A-F2F2-4910-AC35-81B06D30F1F3}"/>
          </ac:spMkLst>
        </pc:spChg>
        <pc:picChg chg="add mod">
          <ac:chgData name="Hausberger, Felix" userId="77fedd31-404f-4285-9bc1-2baf000a3915" providerId="ADAL" clId="{CFD0D814-834D-483F-86DA-40AE966D065B}" dt="2019-09-20T15:57:36.627" v="2107" actId="1076"/>
          <ac:picMkLst>
            <pc:docMk/>
            <pc:sldMasterMk cId="1981146784" sldId="2147483648"/>
            <ac:picMk id="13" creationId="{A1CAC7CF-26E1-4D72-8614-9EDE26826F20}"/>
          </ac:picMkLst>
        </pc:picChg>
        <pc:sldLayoutChg chg="setBg">
          <pc:chgData name="Hausberger, Felix" userId="77fedd31-404f-4285-9bc1-2baf000a3915" providerId="ADAL" clId="{CFD0D814-834D-483F-86DA-40AE966D065B}" dt="2019-09-20T11:30:50.415" v="689"/>
          <pc:sldLayoutMkLst>
            <pc:docMk/>
            <pc:sldMasterMk cId="1981146784" sldId="2147483648"/>
            <pc:sldLayoutMk cId="3023148130" sldId="2147483649"/>
          </pc:sldLayoutMkLst>
        </pc:sldLayoutChg>
        <pc:sldLayoutChg chg="addSp delSp modSp setBg">
          <pc:chgData name="Hausberger, Felix" userId="77fedd31-404f-4285-9bc1-2baf000a3915" providerId="ADAL" clId="{CFD0D814-834D-483F-86DA-40AE966D065B}" dt="2019-09-20T11:38:39.085" v="738"/>
          <pc:sldLayoutMkLst>
            <pc:docMk/>
            <pc:sldMasterMk cId="1981146784" sldId="2147483648"/>
            <pc:sldLayoutMk cId="595079391" sldId="2147483650"/>
          </pc:sldLayoutMkLst>
          <pc:spChg chg="mod">
            <ac:chgData name="Hausberger, Felix" userId="77fedd31-404f-4285-9bc1-2baf000a3915" providerId="ADAL" clId="{CFD0D814-834D-483F-86DA-40AE966D065B}" dt="2019-09-20T11:36:25.191" v="691" actId="207"/>
            <ac:spMkLst>
              <pc:docMk/>
              <pc:sldMasterMk cId="1981146784" sldId="2147483648"/>
              <pc:sldLayoutMk cId="595079391" sldId="2147483650"/>
              <ac:spMk id="4" creationId="{11FC61AF-A8C0-4D1B-BAEE-0B3959745A26}"/>
            </ac:spMkLst>
          </pc:spChg>
          <pc:spChg chg="add del mod">
            <ac:chgData name="Hausberger, Felix" userId="77fedd31-404f-4285-9bc1-2baf000a3915" providerId="ADAL" clId="{CFD0D814-834D-483F-86DA-40AE966D065B}" dt="2019-09-20T11:38:39.085" v="738"/>
            <ac:spMkLst>
              <pc:docMk/>
              <pc:sldMasterMk cId="1981146784" sldId="2147483648"/>
              <pc:sldLayoutMk cId="595079391" sldId="2147483650"/>
              <ac:spMk id="7" creationId="{97C6BB64-9724-453B-A539-7AACE0D86DAE}"/>
            </ac:spMkLst>
          </pc:spChg>
        </pc:sldLayoutChg>
        <pc:sldLayoutChg chg="setBg">
          <pc:chgData name="Hausberger, Felix" userId="77fedd31-404f-4285-9bc1-2baf000a3915" providerId="ADAL" clId="{CFD0D814-834D-483F-86DA-40AE966D065B}" dt="2019-09-20T11:30:50.415" v="689"/>
          <pc:sldLayoutMkLst>
            <pc:docMk/>
            <pc:sldMasterMk cId="1981146784" sldId="2147483648"/>
            <pc:sldLayoutMk cId="1467592576" sldId="2147483651"/>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558345454" sldId="2147483652"/>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139518166" sldId="2147483653"/>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054761433" sldId="2147483654"/>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2819674092" sldId="2147483655"/>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1521217317" sldId="2147483656"/>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637806994" sldId="2147483657"/>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59912811" sldId="2147483658"/>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408482826" sldId="2147483659"/>
          </pc:sldLayoutMkLst>
        </pc:sldLayoutChg>
      </pc:sldMasterChg>
    </pc:docChg>
  </pc:docChgLst>
  <pc:docChgLst>
    <pc:chgData name="Hausberger, Felix" userId="77fedd31-404f-4285-9bc1-2baf000a3915" providerId="ADAL" clId="{31ABEEC2-463F-4CBD-BBB8-468FE27F3D5D}"/>
    <pc:docChg chg="delSld modSection">
      <pc:chgData name="Hausberger, Felix" userId="77fedd31-404f-4285-9bc1-2baf000a3915" providerId="ADAL" clId="{31ABEEC2-463F-4CBD-BBB8-468FE27F3D5D}" dt="2019-09-24T20:38:45.186" v="0" actId="2696"/>
      <pc:docMkLst>
        <pc:docMk/>
      </pc:docMkLst>
      <pc:sldChg chg="del">
        <pc:chgData name="Hausberger, Felix" userId="77fedd31-404f-4285-9bc1-2baf000a3915" providerId="ADAL" clId="{31ABEEC2-463F-4CBD-BBB8-468FE27F3D5D}" dt="2019-09-24T20:38:45.186" v="0" actId="2696"/>
        <pc:sldMkLst>
          <pc:docMk/>
          <pc:sldMk cId="4143276443"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5C5C5-78B3-418E-A1FA-EC2DDB92E97A}" type="datetimeFigureOut">
              <a:rPr lang="en-US" smtClean="0"/>
              <a:t>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AF698-3150-4C28-A8F1-2631AC4C254A}" type="slidenum">
              <a:rPr lang="en-US" smtClean="0"/>
              <a:t>‹#›</a:t>
            </a:fld>
            <a:endParaRPr lang="en-US"/>
          </a:p>
        </p:txBody>
      </p:sp>
    </p:spTree>
    <p:extLst>
      <p:ext uri="{BB962C8B-B14F-4D97-AF65-F5344CB8AC3E}">
        <p14:creationId xmlns:p14="http://schemas.microsoft.com/office/powerpoint/2010/main" val="216221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a:t>
            </a:fld>
            <a:endParaRPr lang="en-US"/>
          </a:p>
        </p:txBody>
      </p:sp>
    </p:spTree>
    <p:extLst>
      <p:ext uri="{BB962C8B-B14F-4D97-AF65-F5344CB8AC3E}">
        <p14:creationId xmlns:p14="http://schemas.microsoft.com/office/powerpoint/2010/main" val="155473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Use </a:t>
            </a:r>
            <a:r>
              <a:rPr lang="de-DE" dirty="0" err="1"/>
              <a:t>case</a:t>
            </a:r>
            <a:r>
              <a:rPr lang="de-DE" dirty="0"/>
              <a:t> </a:t>
            </a:r>
            <a:r>
              <a:rPr lang="de-DE" dirty="0" err="1"/>
              <a:t>scenario</a:t>
            </a:r>
            <a:r>
              <a:rPr lang="de-DE" dirty="0"/>
              <a:t> = </a:t>
            </a:r>
            <a:r>
              <a:rPr lang="de-DE" dirty="0" err="1"/>
              <a:t>Sequence</a:t>
            </a:r>
            <a:r>
              <a:rPr lang="de-DE" dirty="0"/>
              <a:t> </a:t>
            </a:r>
            <a:r>
              <a:rPr lang="de-DE" dirty="0" err="1"/>
              <a:t>diagram</a:t>
            </a:r>
            <a:endParaRPr lang="de-DE" dirty="0"/>
          </a:p>
          <a:p>
            <a:pPr marL="171450" indent="-171450">
              <a:buFont typeface="Arial" panose="020B0604020202020204" pitchFamily="34" charset="0"/>
              <a:buChar char="•"/>
            </a:pPr>
            <a:r>
              <a:rPr lang="de-DE" dirty="0" err="1"/>
              <a:t>Each</a:t>
            </a:r>
            <a:r>
              <a:rPr lang="de-DE" dirty="0"/>
              <a:t> </a:t>
            </a:r>
            <a:r>
              <a:rPr lang="de-DE" dirty="0" err="1"/>
              <a:t>use</a:t>
            </a:r>
            <a:r>
              <a:rPr lang="de-DE" dirty="0"/>
              <a:t> </a:t>
            </a:r>
            <a:r>
              <a:rPr lang="de-DE" dirty="0" err="1"/>
              <a:t>case</a:t>
            </a:r>
            <a:r>
              <a:rPr lang="de-DE" dirty="0"/>
              <a:t> </a:t>
            </a:r>
            <a:r>
              <a:rPr lang="de-DE" dirty="0" err="1"/>
              <a:t>scenario</a:t>
            </a:r>
            <a:r>
              <a:rPr lang="de-DE" dirty="0"/>
              <a:t> </a:t>
            </a:r>
            <a:r>
              <a:rPr lang="de-DE" dirty="0" err="1"/>
              <a:t>belongs</a:t>
            </a:r>
            <a:r>
              <a:rPr lang="de-DE" dirty="0"/>
              <a:t> </a:t>
            </a:r>
            <a:r>
              <a:rPr lang="de-DE" dirty="0" err="1"/>
              <a:t>to</a:t>
            </a:r>
            <a:r>
              <a:rPr lang="de-DE" dirty="0"/>
              <a:t> a </a:t>
            </a:r>
            <a:r>
              <a:rPr lang="de-DE" dirty="0" err="1"/>
              <a:t>use</a:t>
            </a:r>
            <a:r>
              <a:rPr lang="de-DE" dirty="0"/>
              <a:t> </a:t>
            </a:r>
            <a:r>
              <a:rPr lang="de-DE" dirty="0" err="1"/>
              <a:t>case</a:t>
            </a:r>
            <a:r>
              <a:rPr lang="de-DE" dirty="0"/>
              <a:t>: </a:t>
            </a:r>
            <a:r>
              <a:rPr lang="de-DE" dirty="0" err="1"/>
              <a:t>has</a:t>
            </a:r>
            <a:r>
              <a:rPr lang="de-DE" dirty="0"/>
              <a:t> </a:t>
            </a:r>
            <a:r>
              <a:rPr lang="de-DE" dirty="0" err="1"/>
              <a:t>the</a:t>
            </a:r>
            <a:r>
              <a:rPr lang="de-DE" dirty="0"/>
              <a:t> same </a:t>
            </a:r>
            <a:r>
              <a:rPr lang="de-DE" dirty="0" err="1"/>
              <a:t>parameters</a:t>
            </a:r>
            <a:r>
              <a:rPr lang="de-DE" dirty="0"/>
              <a:t>, </a:t>
            </a:r>
            <a:r>
              <a:rPr lang="de-DE" dirty="0" err="1"/>
              <a:t>either</a:t>
            </a:r>
            <a:r>
              <a:rPr lang="de-DE" dirty="0"/>
              <a:t> nominal </a:t>
            </a:r>
            <a:r>
              <a:rPr lang="de-DE" dirty="0" err="1"/>
              <a:t>or</a:t>
            </a:r>
            <a:r>
              <a:rPr lang="de-DE" dirty="0"/>
              <a:t> </a:t>
            </a:r>
            <a:r>
              <a:rPr lang="de-DE" dirty="0" err="1"/>
              <a:t>exceptional</a:t>
            </a:r>
            <a:r>
              <a:rPr lang="de-DE" dirty="0"/>
              <a:t> (</a:t>
            </a:r>
            <a:r>
              <a:rPr lang="de-DE" dirty="0" err="1"/>
              <a:t>functional</a:t>
            </a:r>
            <a:r>
              <a:rPr lang="de-DE" dirty="0"/>
              <a:t> vs. robust)</a:t>
            </a:r>
          </a:p>
          <a:p>
            <a:pPr marL="171450" indent="-171450">
              <a:buFont typeface="Arial" panose="020B0604020202020204" pitchFamily="34" charset="0"/>
              <a:buChar char="•"/>
            </a:pPr>
            <a:r>
              <a:rPr lang="de-DE" dirty="0" err="1"/>
              <a:t>Each</a:t>
            </a:r>
            <a:r>
              <a:rPr lang="de-DE" dirty="0"/>
              <a:t> </a:t>
            </a:r>
            <a:r>
              <a:rPr lang="de-DE" dirty="0" err="1"/>
              <a:t>use</a:t>
            </a:r>
            <a:r>
              <a:rPr lang="de-DE" dirty="0"/>
              <a:t> </a:t>
            </a:r>
            <a:r>
              <a:rPr lang="de-DE" dirty="0" err="1"/>
              <a:t>case</a:t>
            </a:r>
            <a:r>
              <a:rPr lang="de-DE" dirty="0"/>
              <a:t> </a:t>
            </a:r>
            <a:r>
              <a:rPr lang="de-DE" dirty="0" err="1"/>
              <a:t>scenario</a:t>
            </a:r>
            <a:r>
              <a:rPr lang="de-DE" dirty="0"/>
              <a:t> =&gt; </a:t>
            </a:r>
            <a:r>
              <a:rPr lang="de-DE" dirty="0" err="1"/>
              <a:t>executable</a:t>
            </a:r>
            <a:r>
              <a:rPr lang="de-DE" dirty="0"/>
              <a:t> test </a:t>
            </a:r>
            <a:r>
              <a:rPr lang="de-DE" dirty="0" err="1"/>
              <a:t>case</a:t>
            </a:r>
            <a:r>
              <a:rPr lang="de-DE" dirty="0"/>
              <a:t> =&gt; test </a:t>
            </a:r>
            <a:r>
              <a:rPr lang="de-DE" dirty="0" err="1"/>
              <a:t>scenario</a:t>
            </a:r>
            <a:r>
              <a:rPr lang="de-DE" dirty="0"/>
              <a:t> (+ </a:t>
            </a:r>
            <a:r>
              <a:rPr lang="de-DE" dirty="0" err="1"/>
              <a:t>parameters</a:t>
            </a:r>
            <a:r>
              <a:rPr lang="de-DE" dirty="0"/>
              <a:t> &amp; </a:t>
            </a:r>
            <a:r>
              <a:rPr lang="de-DE" dirty="0" err="1"/>
              <a:t>messages</a:t>
            </a:r>
            <a:r>
              <a:rPr lang="de-DE" dirty="0"/>
              <a:t>) </a:t>
            </a:r>
          </a:p>
          <a:p>
            <a:pPr marL="628650" lvl="1" indent="-171450">
              <a:buFont typeface="Arial" panose="020B0604020202020204" pitchFamily="34" charset="0"/>
              <a:buChar char="•"/>
            </a:pPr>
            <a:r>
              <a:rPr lang="de-DE" dirty="0"/>
              <a:t>Attributes: </a:t>
            </a:r>
            <a:r>
              <a:rPr lang="de-DE" dirty="0" err="1"/>
              <a:t>instances</a:t>
            </a:r>
            <a:r>
              <a:rPr lang="de-DE" dirty="0"/>
              <a:t> </a:t>
            </a:r>
            <a:r>
              <a:rPr lang="de-DE" dirty="0" err="1"/>
              <a:t>the</a:t>
            </a:r>
            <a:r>
              <a:rPr lang="de-DE" dirty="0"/>
              <a:t> </a:t>
            </a:r>
            <a:r>
              <a:rPr lang="de-DE" dirty="0" err="1"/>
              <a:t>tester</a:t>
            </a:r>
            <a:r>
              <a:rPr lang="de-DE" dirty="0"/>
              <a:t> </a:t>
            </a:r>
            <a:r>
              <a:rPr lang="de-DE" dirty="0" err="1"/>
              <a:t>wants</a:t>
            </a:r>
            <a:r>
              <a:rPr lang="de-DE" dirty="0"/>
              <a:t> </a:t>
            </a:r>
            <a:r>
              <a:rPr lang="de-DE" dirty="0" err="1"/>
              <a:t>to</a:t>
            </a:r>
            <a:r>
              <a:rPr lang="de-DE" dirty="0"/>
              <a:t> deal </a:t>
            </a:r>
            <a:r>
              <a:rPr lang="de-DE" dirty="0" err="1"/>
              <a:t>with</a:t>
            </a:r>
            <a:r>
              <a:rPr lang="de-DE" dirty="0"/>
              <a:t>, </a:t>
            </a:r>
            <a:r>
              <a:rPr lang="de-DE" dirty="0" err="1"/>
              <a:t>to</a:t>
            </a:r>
            <a:r>
              <a:rPr lang="de-DE" dirty="0"/>
              <a:t> </a:t>
            </a:r>
            <a:r>
              <a:rPr lang="de-DE" dirty="0" err="1"/>
              <a:t>be</a:t>
            </a:r>
            <a:r>
              <a:rPr lang="de-DE" dirty="0"/>
              <a:t> </a:t>
            </a:r>
            <a:r>
              <a:rPr lang="de-DE" dirty="0" err="1"/>
              <a:t>completed</a:t>
            </a:r>
            <a:r>
              <a:rPr lang="de-DE" dirty="0"/>
              <a:t> </a:t>
            </a:r>
            <a:r>
              <a:rPr lang="de-DE" dirty="0" err="1"/>
              <a:t>by</a:t>
            </a:r>
            <a:r>
              <a:rPr lang="de-DE" dirty="0"/>
              <a:t> </a:t>
            </a:r>
            <a:r>
              <a:rPr lang="de-DE" dirty="0" err="1"/>
              <a:t>the</a:t>
            </a:r>
            <a:r>
              <a:rPr lang="de-DE" dirty="0"/>
              <a:t> </a:t>
            </a:r>
            <a:r>
              <a:rPr lang="de-DE" dirty="0" err="1"/>
              <a:t>tester</a:t>
            </a:r>
            <a:endParaRPr lang="de-DE"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t>Each</a:t>
            </a:r>
            <a:r>
              <a:rPr lang="de-DE" dirty="0"/>
              <a:t> </a:t>
            </a:r>
            <a:r>
              <a:rPr lang="de-DE" dirty="0" err="1"/>
              <a:t>use</a:t>
            </a:r>
            <a:r>
              <a:rPr lang="de-DE" dirty="0"/>
              <a:t> </a:t>
            </a:r>
            <a:r>
              <a:rPr lang="de-DE" dirty="0" err="1"/>
              <a:t>case</a:t>
            </a:r>
            <a:r>
              <a:rPr lang="de-DE" dirty="0"/>
              <a:t> </a:t>
            </a:r>
            <a:r>
              <a:rPr lang="de-DE" dirty="0" err="1"/>
              <a:t>scenario</a:t>
            </a:r>
            <a:r>
              <a:rPr lang="de-DE" dirty="0"/>
              <a:t> </a:t>
            </a:r>
            <a:r>
              <a:rPr lang="de-DE" dirty="0" err="1"/>
              <a:t>has</a:t>
            </a:r>
            <a:r>
              <a:rPr lang="de-DE" dirty="0"/>
              <a:t> </a:t>
            </a:r>
            <a:r>
              <a:rPr lang="de-DE" dirty="0" err="1"/>
              <a:t>one</a:t>
            </a:r>
            <a:r>
              <a:rPr lang="de-DE" dirty="0"/>
              <a:t> </a:t>
            </a:r>
            <a:r>
              <a:rPr lang="de-DE" dirty="0" err="1"/>
              <a:t>method</a:t>
            </a:r>
            <a:r>
              <a:rPr lang="de-DE" dirty="0"/>
              <a:t> in </a:t>
            </a:r>
            <a:r>
              <a:rPr lang="de-DE" dirty="0" err="1"/>
              <a:t>the</a:t>
            </a:r>
            <a:r>
              <a:rPr lang="de-DE" dirty="0"/>
              <a:t> </a:t>
            </a:r>
            <a:r>
              <a:rPr lang="de-DE" dirty="0" err="1"/>
              <a:t>ScenarioPool</a:t>
            </a:r>
            <a:r>
              <a:rPr lang="de-DE" dirty="0"/>
              <a:t> (i.e. </a:t>
            </a:r>
            <a:r>
              <a:rPr lang="de-DE" dirty="0" err="1"/>
              <a:t>one</a:t>
            </a:r>
            <a:r>
              <a:rPr lang="de-DE" dirty="0"/>
              <a:t> test </a:t>
            </a:r>
            <a:r>
              <a:rPr lang="de-DE" dirty="0" err="1"/>
              <a:t>case</a:t>
            </a:r>
            <a:r>
              <a:rPr lang="de-DE" dirty="0"/>
              <a:t>)</a:t>
            </a:r>
          </a:p>
          <a:p>
            <a:pPr marL="628650" lvl="1" indent="-171450">
              <a:buFont typeface="Arial" panose="020B0604020202020204" pitchFamily="34" charset="0"/>
              <a:buChar char="•"/>
            </a:pPr>
            <a:r>
              <a:rPr lang="de-DE" dirty="0"/>
              <a:t>Insert </a:t>
            </a:r>
            <a:r>
              <a:rPr lang="de-DE" dirty="0" err="1"/>
              <a:t>actual</a:t>
            </a:r>
            <a:r>
              <a:rPr lang="de-DE" dirty="0"/>
              <a:t> </a:t>
            </a:r>
            <a:r>
              <a:rPr lang="de-DE" dirty="0" err="1"/>
              <a:t>parameters</a:t>
            </a:r>
            <a:r>
              <a:rPr lang="de-DE" dirty="0"/>
              <a:t> </a:t>
            </a:r>
            <a:r>
              <a:rPr lang="de-DE" dirty="0" err="1"/>
              <a:t>to</a:t>
            </a:r>
            <a:r>
              <a:rPr lang="de-DE" dirty="0"/>
              <a:t> </a:t>
            </a:r>
            <a:r>
              <a:rPr lang="de-DE" dirty="0" err="1"/>
              <a:t>calls</a:t>
            </a:r>
            <a:r>
              <a:rPr lang="de-DE" dirty="0"/>
              <a:t> in </a:t>
            </a:r>
            <a:r>
              <a:rPr lang="de-DE" dirty="0" err="1"/>
              <a:t>the</a:t>
            </a:r>
            <a:r>
              <a:rPr lang="de-DE" dirty="0"/>
              <a:t> </a:t>
            </a:r>
            <a:r>
              <a:rPr lang="de-DE" dirty="0" err="1"/>
              <a:t>ScenarioPool</a:t>
            </a:r>
            <a:endParaRPr lang="de-DE" dirty="0"/>
          </a:p>
          <a:p>
            <a:pPr marL="628650" lvl="1" indent="-171450">
              <a:buFont typeface="Arial" panose="020B0604020202020204" pitchFamily="34" charset="0"/>
              <a:buChar char="•"/>
            </a:pPr>
            <a:r>
              <a:rPr lang="de-DE" dirty="0"/>
              <a:t>OCL contracts </a:t>
            </a:r>
            <a:r>
              <a:rPr lang="de-DE" dirty="0" err="1"/>
              <a:t>are</a:t>
            </a:r>
            <a:r>
              <a:rPr lang="de-DE" dirty="0"/>
              <a:t> </a:t>
            </a:r>
            <a:r>
              <a:rPr lang="de-DE" dirty="0" err="1"/>
              <a:t>transformed</a:t>
            </a:r>
            <a:r>
              <a:rPr lang="de-DE" dirty="0"/>
              <a:t> </a:t>
            </a:r>
            <a:r>
              <a:rPr lang="de-DE" dirty="0" err="1"/>
              <a:t>into</a:t>
            </a:r>
            <a:r>
              <a:rPr lang="de-DE" dirty="0"/>
              <a:t> </a:t>
            </a:r>
            <a:r>
              <a:rPr lang="de-DE" dirty="0" err="1"/>
              <a:t>JUnit</a:t>
            </a:r>
            <a:r>
              <a:rPr lang="de-DE" dirty="0"/>
              <a:t> </a:t>
            </a:r>
            <a:r>
              <a:rPr lang="de-DE" dirty="0" err="1"/>
              <a:t>assertions</a:t>
            </a:r>
            <a:r>
              <a:rPr lang="de-DE" dirty="0"/>
              <a:t>, </a:t>
            </a:r>
            <a:r>
              <a:rPr lang="de-DE" dirty="0" err="1"/>
              <a:t>the</a:t>
            </a:r>
            <a:r>
              <a:rPr lang="de-DE" dirty="0"/>
              <a:t> </a:t>
            </a:r>
            <a:r>
              <a:rPr lang="de-DE" dirty="0" err="1"/>
              <a:t>exchange</a:t>
            </a:r>
            <a:r>
              <a:rPr lang="de-DE" dirty="0"/>
              <a:t> of </a:t>
            </a:r>
            <a:r>
              <a:rPr lang="de-DE" dirty="0" err="1"/>
              <a:t>messages</a:t>
            </a:r>
            <a:r>
              <a:rPr lang="de-DE" dirty="0"/>
              <a:t> </a:t>
            </a:r>
            <a:r>
              <a:rPr lang="de-DE" dirty="0" err="1"/>
              <a:t>into</a:t>
            </a:r>
            <a:r>
              <a:rPr lang="de-DE" dirty="0"/>
              <a:t> Java </a:t>
            </a:r>
            <a:r>
              <a:rPr lang="de-DE" dirty="0" err="1"/>
              <a:t>calls</a:t>
            </a:r>
            <a:endParaRPr lang="de-DE" dirty="0"/>
          </a:p>
          <a:p>
            <a:pPr marL="628650" lvl="1" indent="-171450">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10</a:t>
            </a:fld>
            <a:endParaRPr lang="en-US"/>
          </a:p>
        </p:txBody>
      </p:sp>
    </p:spTree>
    <p:extLst>
      <p:ext uri="{BB962C8B-B14F-4D97-AF65-F5344CB8AC3E}">
        <p14:creationId xmlns:p14="http://schemas.microsoft.com/office/powerpoint/2010/main" val="234789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In </a:t>
            </a:r>
            <a:r>
              <a:rPr lang="de-DE" dirty="0" err="1"/>
              <a:t>practise</a:t>
            </a:r>
            <a:r>
              <a:rPr lang="de-DE" dirty="0"/>
              <a:t> </a:t>
            </a:r>
            <a:r>
              <a:rPr lang="de-DE" dirty="0" err="1"/>
              <a:t>many</a:t>
            </a:r>
            <a:r>
              <a:rPr lang="de-DE" dirty="0"/>
              <a:t> of </a:t>
            </a:r>
            <a:r>
              <a:rPr lang="de-DE" dirty="0" err="1"/>
              <a:t>the</a:t>
            </a:r>
            <a:r>
              <a:rPr lang="de-DE" dirty="0"/>
              <a:t> potential </a:t>
            </a:r>
            <a:r>
              <a:rPr lang="de-DE" dirty="0" err="1"/>
              <a:t>states</a:t>
            </a:r>
            <a:r>
              <a:rPr lang="de-DE" dirty="0"/>
              <a:t> </a:t>
            </a:r>
            <a:r>
              <a:rPr lang="de-DE" dirty="0" err="1"/>
              <a:t>are</a:t>
            </a:r>
            <a:r>
              <a:rPr lang="de-DE" dirty="0"/>
              <a:t> not </a:t>
            </a:r>
            <a:r>
              <a:rPr lang="de-DE" dirty="0" err="1"/>
              <a:t>reachable</a:t>
            </a:r>
            <a:endParaRPr lang="de-DE" dirty="0"/>
          </a:p>
          <a:p>
            <a:pPr marL="171450" indent="-171450">
              <a:buFont typeface="Arial" panose="020B0604020202020204" pitchFamily="34" charset="0"/>
              <a:buChar char="•"/>
            </a:pPr>
            <a:r>
              <a:rPr lang="de-DE" dirty="0" err="1"/>
              <a:t>Only</a:t>
            </a:r>
            <a:r>
              <a:rPr lang="de-DE" dirty="0"/>
              <a:t> a </a:t>
            </a:r>
            <a:r>
              <a:rPr lang="de-DE" dirty="0" err="1"/>
              <a:t>small</a:t>
            </a:r>
            <a:r>
              <a:rPr lang="de-DE" dirty="0"/>
              <a:t> </a:t>
            </a:r>
            <a:r>
              <a:rPr lang="de-DE" dirty="0" err="1"/>
              <a:t>number</a:t>
            </a:r>
            <a:r>
              <a:rPr lang="de-DE" dirty="0"/>
              <a:t> of </a:t>
            </a:r>
            <a:r>
              <a:rPr lang="de-DE" dirty="0" err="1"/>
              <a:t>instances</a:t>
            </a:r>
            <a:r>
              <a:rPr lang="de-DE" dirty="0"/>
              <a:t> </a:t>
            </a:r>
            <a:r>
              <a:rPr lang="de-DE" dirty="0" err="1"/>
              <a:t>are</a:t>
            </a:r>
            <a:r>
              <a:rPr lang="de-DE" dirty="0"/>
              <a:t> </a:t>
            </a:r>
            <a:r>
              <a:rPr lang="de-DE" dirty="0" err="1"/>
              <a:t>necessary</a:t>
            </a:r>
            <a:r>
              <a:rPr lang="de-DE" dirty="0"/>
              <a:t> </a:t>
            </a:r>
            <a:r>
              <a:rPr lang="de-DE" dirty="0" err="1"/>
              <a:t>for</a:t>
            </a:r>
            <a:r>
              <a:rPr lang="de-DE" dirty="0"/>
              <a:t> </a:t>
            </a:r>
            <a:r>
              <a:rPr lang="de-DE" dirty="0" err="1"/>
              <a:t>achieving</a:t>
            </a:r>
            <a:r>
              <a:rPr lang="de-DE" dirty="0"/>
              <a:t> </a:t>
            </a:r>
            <a:r>
              <a:rPr lang="de-DE" dirty="0" err="1"/>
              <a:t>statement</a:t>
            </a:r>
            <a:r>
              <a:rPr lang="de-DE" dirty="0"/>
              <a:t> </a:t>
            </a:r>
            <a:r>
              <a:rPr lang="de-DE" dirty="0" err="1"/>
              <a:t>coverage</a:t>
            </a: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11</a:t>
            </a:fld>
            <a:endParaRPr lang="en-US"/>
          </a:p>
        </p:txBody>
      </p:sp>
    </p:spTree>
    <p:extLst>
      <p:ext uri="{BB962C8B-B14F-4D97-AF65-F5344CB8AC3E}">
        <p14:creationId xmlns:p14="http://schemas.microsoft.com/office/powerpoint/2010/main" val="3825995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All scenarios </a:t>
            </a:r>
            <a:r>
              <a:rPr lang="de-DE" dirty="0" err="1"/>
              <a:t>strategy</a:t>
            </a:r>
            <a:r>
              <a:rPr lang="de-DE" dirty="0"/>
              <a:t>: Every </a:t>
            </a:r>
            <a:r>
              <a:rPr lang="de-DE" dirty="0" err="1"/>
              <a:t>use</a:t>
            </a:r>
            <a:r>
              <a:rPr lang="de-DE" dirty="0"/>
              <a:t> </a:t>
            </a:r>
            <a:r>
              <a:rPr lang="de-DE" dirty="0" err="1"/>
              <a:t>case</a:t>
            </a:r>
            <a:r>
              <a:rPr lang="de-DE" dirty="0"/>
              <a:t> </a:t>
            </a:r>
            <a:r>
              <a:rPr lang="de-DE" dirty="0" err="1"/>
              <a:t>scenario</a:t>
            </a:r>
            <a:r>
              <a:rPr lang="de-DE" dirty="0"/>
              <a:t> </a:t>
            </a:r>
            <a:r>
              <a:rPr lang="de-DE" dirty="0" err="1"/>
              <a:t>has</a:t>
            </a:r>
            <a:r>
              <a:rPr lang="de-DE" dirty="0"/>
              <a:t> </a:t>
            </a:r>
            <a:r>
              <a:rPr lang="de-DE" dirty="0" err="1"/>
              <a:t>to</a:t>
            </a:r>
            <a:r>
              <a:rPr lang="de-DE" dirty="0"/>
              <a:t> </a:t>
            </a:r>
            <a:r>
              <a:rPr lang="de-DE" dirty="0" err="1"/>
              <a:t>be</a:t>
            </a:r>
            <a:r>
              <a:rPr lang="de-DE" dirty="0"/>
              <a:t> </a:t>
            </a:r>
            <a:r>
              <a:rPr lang="de-DE" dirty="0" err="1"/>
              <a:t>executed</a:t>
            </a:r>
            <a:r>
              <a:rPr lang="de-DE" dirty="0"/>
              <a:t> </a:t>
            </a:r>
            <a:r>
              <a:rPr lang="de-DE" dirty="0" err="1"/>
              <a:t>by</a:t>
            </a:r>
            <a:r>
              <a:rPr lang="de-DE" dirty="0"/>
              <a:t> at least </a:t>
            </a:r>
            <a:r>
              <a:rPr lang="de-DE" dirty="0" err="1"/>
              <a:t>one</a:t>
            </a:r>
            <a:r>
              <a:rPr lang="de-DE" dirty="0"/>
              <a:t> test </a:t>
            </a:r>
            <a:r>
              <a:rPr lang="de-DE" dirty="0" err="1"/>
              <a:t>case</a:t>
            </a:r>
            <a:endParaRPr lang="de-DE" dirty="0"/>
          </a:p>
          <a:p>
            <a:pPr marL="171450" indent="-171450">
              <a:buFont typeface="Arial" panose="020B0604020202020204" pitchFamily="34" charset="0"/>
              <a:buChar char="•"/>
            </a:pPr>
            <a:r>
              <a:rPr lang="de-DE" dirty="0"/>
              <a:t>Fail </a:t>
            </a:r>
            <a:r>
              <a:rPr lang="de-DE" dirty="0" err="1"/>
              <a:t>verdict</a:t>
            </a:r>
            <a:r>
              <a:rPr lang="de-DE" dirty="0"/>
              <a:t>: </a:t>
            </a:r>
            <a:r>
              <a:rPr lang="de-DE" dirty="0" err="1"/>
              <a:t>post</a:t>
            </a:r>
            <a:r>
              <a:rPr lang="de-DE" dirty="0"/>
              <a:t> </a:t>
            </a:r>
            <a:r>
              <a:rPr lang="de-DE" dirty="0" err="1"/>
              <a:t>condition</a:t>
            </a:r>
            <a:r>
              <a:rPr lang="de-DE" dirty="0"/>
              <a:t> </a:t>
            </a:r>
            <a:r>
              <a:rPr lang="de-DE" dirty="0" err="1"/>
              <a:t>violated</a:t>
            </a:r>
            <a:endParaRPr lang="de-DE" dirty="0"/>
          </a:p>
          <a:p>
            <a:pPr marL="171450" indent="-171450">
              <a:buFont typeface="Arial" panose="020B0604020202020204" pitchFamily="34" charset="0"/>
              <a:buChar char="•"/>
            </a:pPr>
            <a:r>
              <a:rPr lang="de-DE" dirty="0"/>
              <a:t>Pass </a:t>
            </a:r>
            <a:r>
              <a:rPr lang="de-DE" dirty="0" err="1"/>
              <a:t>verdict</a:t>
            </a:r>
            <a:endParaRPr lang="de-DE" dirty="0"/>
          </a:p>
          <a:p>
            <a:pPr marL="171450" indent="-171450">
              <a:buFont typeface="Arial" panose="020B0604020202020204" pitchFamily="34" charset="0"/>
              <a:buChar char="•"/>
            </a:pPr>
            <a:r>
              <a:rPr lang="de-DE" dirty="0" err="1"/>
              <a:t>Inconclusive</a:t>
            </a:r>
            <a:r>
              <a:rPr lang="de-DE" dirty="0"/>
              <a:t> </a:t>
            </a:r>
            <a:r>
              <a:rPr lang="de-DE" dirty="0" err="1"/>
              <a:t>verdict</a:t>
            </a:r>
            <a:r>
              <a:rPr lang="de-DE" dirty="0"/>
              <a:t>: </a:t>
            </a:r>
            <a:r>
              <a:rPr lang="de-DE" dirty="0" err="1"/>
              <a:t>precondition</a:t>
            </a:r>
            <a:r>
              <a:rPr lang="de-DE" dirty="0"/>
              <a:t> </a:t>
            </a:r>
            <a:r>
              <a:rPr lang="de-DE" dirty="0" err="1"/>
              <a:t>violated</a:t>
            </a:r>
            <a:endParaRPr lang="de-DE" dirty="0"/>
          </a:p>
          <a:p>
            <a:pPr marL="628650" lvl="1" indent="-171450">
              <a:buFont typeface="Arial" panose="020B0604020202020204" pitchFamily="34" charset="0"/>
              <a:buChar char="•"/>
            </a:pPr>
            <a:r>
              <a:rPr lang="de-DE" dirty="0"/>
              <a:t>Non-</a:t>
            </a:r>
            <a:r>
              <a:rPr lang="de-DE" dirty="0" err="1"/>
              <a:t>executed</a:t>
            </a:r>
            <a:r>
              <a:rPr lang="de-DE" dirty="0"/>
              <a:t> test scenarios</a:t>
            </a:r>
          </a:p>
          <a:p>
            <a:pPr marL="628650" lvl="1" indent="-171450">
              <a:buFont typeface="Arial" panose="020B0604020202020204" pitchFamily="34" charset="0"/>
              <a:buChar char="•"/>
            </a:pPr>
            <a:r>
              <a:rPr lang="de-DE" dirty="0" err="1"/>
              <a:t>Because</a:t>
            </a:r>
            <a:r>
              <a:rPr lang="de-DE" dirty="0"/>
              <a:t> of </a:t>
            </a:r>
            <a:r>
              <a:rPr lang="de-DE" dirty="0" err="1"/>
              <a:t>underspecification</a:t>
            </a:r>
            <a:r>
              <a:rPr lang="de-DE" dirty="0"/>
              <a:t> </a:t>
            </a:r>
            <a:r>
              <a:rPr lang="de-DE" dirty="0" err="1"/>
              <a:t>or</a:t>
            </a:r>
            <a:r>
              <a:rPr lang="de-DE" dirty="0"/>
              <a:t> </a:t>
            </a:r>
            <a:r>
              <a:rPr lang="de-DE" dirty="0" err="1"/>
              <a:t>because</a:t>
            </a:r>
            <a:r>
              <a:rPr lang="de-DE" dirty="0"/>
              <a:t> of test </a:t>
            </a:r>
            <a:r>
              <a:rPr lang="de-DE" dirty="0" err="1"/>
              <a:t>data</a:t>
            </a:r>
            <a:endParaRPr lang="de-DE" dirty="0"/>
          </a:p>
          <a:p>
            <a:pPr marL="171450" lvl="0" indent="-171450">
              <a:buFont typeface="Arial" panose="020B0604020202020204" pitchFamily="34" charset="0"/>
              <a:buChar char="•"/>
            </a:pPr>
            <a:r>
              <a:rPr lang="de-DE" dirty="0"/>
              <a:t>Evaluation:</a:t>
            </a:r>
          </a:p>
          <a:p>
            <a:pPr marL="628650" lvl="1" indent="-171450">
              <a:buFont typeface="Arial" panose="020B0604020202020204" pitchFamily="34" charset="0"/>
              <a:buChar char="•"/>
            </a:pPr>
            <a:r>
              <a:rPr lang="de-DE" dirty="0"/>
              <a:t>3 </a:t>
            </a:r>
            <a:r>
              <a:rPr lang="de-DE" dirty="0" err="1"/>
              <a:t>software</a:t>
            </a:r>
            <a:r>
              <a:rPr lang="de-DE" dirty="0"/>
              <a:t> </a:t>
            </a:r>
            <a:r>
              <a:rPr lang="de-DE" dirty="0" err="1"/>
              <a:t>programs</a:t>
            </a:r>
            <a:r>
              <a:rPr lang="de-DE" dirty="0"/>
              <a:t> (Automated Teller </a:t>
            </a:r>
            <a:r>
              <a:rPr lang="de-DE" dirty="0" err="1"/>
              <a:t>Machine</a:t>
            </a:r>
            <a:r>
              <a:rPr lang="de-DE" dirty="0"/>
              <a:t>, FTP Server and Virtual Meeting Server)</a:t>
            </a:r>
          </a:p>
          <a:p>
            <a:pPr marL="628650" lvl="1" indent="-171450">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12</a:t>
            </a:fld>
            <a:endParaRPr lang="en-US"/>
          </a:p>
        </p:txBody>
      </p:sp>
    </p:spTree>
    <p:extLst>
      <p:ext uri="{BB962C8B-B14F-4D97-AF65-F5344CB8AC3E}">
        <p14:creationId xmlns:p14="http://schemas.microsoft.com/office/powerpoint/2010/main" val="2885058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de-DE" dirty="0"/>
              <a:t>Evaluation:</a:t>
            </a:r>
          </a:p>
          <a:p>
            <a:pPr marL="628650" lvl="1" indent="-171450">
              <a:buFont typeface="Arial" panose="020B0604020202020204" pitchFamily="34" charset="0"/>
              <a:buChar char="•"/>
            </a:pPr>
            <a:r>
              <a:rPr lang="de-DE" dirty="0"/>
              <a:t>&gt; 70% </a:t>
            </a:r>
            <a:r>
              <a:rPr lang="de-DE" dirty="0" err="1"/>
              <a:t>code</a:t>
            </a:r>
            <a:r>
              <a:rPr lang="de-DE" dirty="0"/>
              <a:t> </a:t>
            </a:r>
            <a:r>
              <a:rPr lang="de-DE" dirty="0" err="1"/>
              <a:t>coverage</a:t>
            </a:r>
            <a:r>
              <a:rPr lang="de-DE" dirty="0"/>
              <a:t>, </a:t>
            </a:r>
            <a:r>
              <a:rPr lang="de-DE" dirty="0" err="1"/>
              <a:t>with</a:t>
            </a:r>
            <a:r>
              <a:rPr lang="de-DE" dirty="0"/>
              <a:t> </a:t>
            </a:r>
            <a:r>
              <a:rPr lang="de-DE" dirty="0" err="1"/>
              <a:t>robustness</a:t>
            </a:r>
            <a:r>
              <a:rPr lang="de-DE" dirty="0"/>
              <a:t> &gt; 80%</a:t>
            </a:r>
          </a:p>
          <a:p>
            <a:pPr marL="628650" lvl="1" indent="-171450">
              <a:buFont typeface="Arial" panose="020B0604020202020204" pitchFamily="34" charset="0"/>
              <a:buChar char="•"/>
            </a:pPr>
            <a:r>
              <a:rPr lang="de-DE" dirty="0"/>
              <a:t>AV </a:t>
            </a:r>
            <a:r>
              <a:rPr lang="de-DE" dirty="0" err="1"/>
              <a:t>criterion</a:t>
            </a:r>
            <a:r>
              <a:rPr lang="de-DE" dirty="0"/>
              <a:t> </a:t>
            </a:r>
            <a:r>
              <a:rPr lang="de-DE" dirty="0" err="1"/>
              <a:t>low</a:t>
            </a:r>
            <a:r>
              <a:rPr lang="de-DE" dirty="0"/>
              <a:t>, </a:t>
            </a:r>
            <a:r>
              <a:rPr lang="de-DE" dirty="0" err="1"/>
              <a:t>because</a:t>
            </a:r>
            <a:r>
              <a:rPr lang="de-DE" dirty="0"/>
              <a:t> not all </a:t>
            </a:r>
            <a:r>
              <a:rPr lang="de-DE" dirty="0" err="1"/>
              <a:t>use</a:t>
            </a:r>
            <a:r>
              <a:rPr lang="de-DE" dirty="0"/>
              <a:t> cases </a:t>
            </a:r>
            <a:r>
              <a:rPr lang="de-DE" dirty="0" err="1"/>
              <a:t>covered</a:t>
            </a:r>
            <a:r>
              <a:rPr lang="de-DE" dirty="0"/>
              <a:t> (</a:t>
            </a:r>
            <a:r>
              <a:rPr lang="de-DE" dirty="0" err="1"/>
              <a:t>those</a:t>
            </a:r>
            <a:r>
              <a:rPr lang="de-DE" dirty="0"/>
              <a:t>, </a:t>
            </a:r>
            <a:r>
              <a:rPr lang="de-DE" dirty="0" err="1"/>
              <a:t>who</a:t>
            </a:r>
            <a:r>
              <a:rPr lang="de-DE" dirty="0"/>
              <a:t> do not </a:t>
            </a:r>
            <a:r>
              <a:rPr lang="de-DE" dirty="0" err="1"/>
              <a:t>change</a:t>
            </a:r>
            <a:r>
              <a:rPr lang="de-DE" dirty="0"/>
              <a:t> </a:t>
            </a:r>
            <a:r>
              <a:rPr lang="de-DE" dirty="0" err="1"/>
              <a:t>the</a:t>
            </a:r>
            <a:r>
              <a:rPr lang="de-DE" dirty="0"/>
              <a:t> </a:t>
            </a:r>
            <a:r>
              <a:rPr lang="de-DE" dirty="0" err="1"/>
              <a:t>system</a:t>
            </a:r>
            <a:r>
              <a:rPr lang="de-DE" dirty="0"/>
              <a:t> </a:t>
            </a:r>
            <a:r>
              <a:rPr lang="de-DE" dirty="0" err="1"/>
              <a:t>state</a:t>
            </a:r>
            <a:r>
              <a:rPr lang="de-DE" dirty="0"/>
              <a:t>)</a:t>
            </a:r>
          </a:p>
          <a:p>
            <a:pPr marL="628650" lvl="1" indent="-171450">
              <a:buFont typeface="Arial" panose="020B0604020202020204" pitchFamily="34" charset="0"/>
              <a:buChar char="•"/>
            </a:pPr>
            <a:r>
              <a:rPr lang="de-DE" dirty="0"/>
              <a:t>Rest </a:t>
            </a:r>
            <a:r>
              <a:rPr lang="de-DE" dirty="0" err="1"/>
              <a:t>equal</a:t>
            </a:r>
            <a:r>
              <a:rPr lang="de-DE" dirty="0"/>
              <a:t> </a:t>
            </a:r>
            <a:r>
              <a:rPr lang="de-DE" dirty="0" err="1"/>
              <a:t>code</a:t>
            </a:r>
            <a:r>
              <a:rPr lang="de-DE" dirty="0"/>
              <a:t> </a:t>
            </a:r>
            <a:r>
              <a:rPr lang="de-DE" dirty="0" err="1"/>
              <a:t>coverage</a:t>
            </a:r>
            <a:r>
              <a:rPr lang="de-DE" dirty="0"/>
              <a:t>, but not in </a:t>
            </a:r>
            <a:r>
              <a:rPr lang="de-DE" dirty="0" err="1"/>
              <a:t>efficiency</a:t>
            </a:r>
            <a:endParaRPr lang="de-DE" dirty="0"/>
          </a:p>
          <a:p>
            <a:pPr marL="628650" lvl="1" indent="-171450">
              <a:buFont typeface="Arial" panose="020B0604020202020204" pitchFamily="34" charset="0"/>
              <a:buChar char="•"/>
            </a:pPr>
            <a:r>
              <a:rPr lang="de-DE" dirty="0"/>
              <a:t>AE, AV, AV-AIUC: </a:t>
            </a:r>
            <a:r>
              <a:rPr lang="de-DE" dirty="0" err="1"/>
              <a:t>low</a:t>
            </a:r>
            <a:r>
              <a:rPr lang="de-DE" dirty="0"/>
              <a:t> </a:t>
            </a:r>
            <a:r>
              <a:rPr lang="de-DE" dirty="0" err="1"/>
              <a:t>efficiency</a:t>
            </a:r>
            <a:endParaRPr lang="de-DE" dirty="0"/>
          </a:p>
          <a:p>
            <a:pPr marL="628650" lvl="1" indent="-171450">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13</a:t>
            </a:fld>
            <a:endParaRPr lang="en-US"/>
          </a:p>
        </p:txBody>
      </p:sp>
    </p:spTree>
    <p:extLst>
      <p:ext uri="{BB962C8B-B14F-4D97-AF65-F5344CB8AC3E}">
        <p14:creationId xmlns:p14="http://schemas.microsoft.com/office/powerpoint/2010/main" val="1104247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de-DE" dirty="0"/>
              <a:t>Evaluation: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APT: 15 test cases -&gt; 100% </a:t>
            </a:r>
            <a:r>
              <a:rPr lang="de-DE" dirty="0" err="1"/>
              <a:t>functional</a:t>
            </a:r>
            <a:r>
              <a:rPr lang="de-DE" dirty="0"/>
              <a:t> </a:t>
            </a:r>
            <a:r>
              <a:rPr lang="de-DE" dirty="0" err="1"/>
              <a:t>code</a:t>
            </a:r>
            <a:r>
              <a:rPr lang="de-DE" dirty="0"/>
              <a:t> </a:t>
            </a:r>
            <a:r>
              <a:rPr lang="de-DE" dirty="0" err="1"/>
              <a:t>coverage</a:t>
            </a:r>
            <a:endParaRPr lang="de-DE" dirty="0"/>
          </a:p>
          <a:p>
            <a:pPr marL="628650" lvl="1" indent="-171450">
              <a:buFont typeface="Arial" panose="020B0604020202020204" pitchFamily="34" charset="0"/>
              <a:buChar char="•"/>
            </a:pPr>
            <a:r>
              <a:rPr lang="de-DE" dirty="0" err="1"/>
              <a:t>Robustness</a:t>
            </a:r>
            <a:r>
              <a:rPr lang="de-DE" dirty="0"/>
              <a:t> </a:t>
            </a:r>
            <a:r>
              <a:rPr lang="de-DE" dirty="0" err="1"/>
              <a:t>criterion</a:t>
            </a:r>
            <a:r>
              <a:rPr lang="de-DE" dirty="0"/>
              <a:t> </a:t>
            </a:r>
            <a:r>
              <a:rPr lang="de-DE" dirty="0" err="1"/>
              <a:t>bad</a:t>
            </a:r>
            <a:r>
              <a:rPr lang="de-DE" dirty="0"/>
              <a:t>: high #TX -&gt; Low </a:t>
            </a:r>
            <a:r>
              <a:rPr lang="de-DE" dirty="0" err="1"/>
              <a:t>efficiency</a:t>
            </a:r>
            <a:r>
              <a:rPr lang="de-DE" dirty="0"/>
              <a:t> (65 -&gt; 52%)</a:t>
            </a:r>
          </a:p>
          <a:p>
            <a:pPr marL="628650" lvl="1" indent="-171450">
              <a:buFont typeface="Arial" panose="020B0604020202020204" pitchFamily="34" charset="0"/>
              <a:buChar char="•"/>
            </a:pPr>
            <a:r>
              <a:rPr lang="de-DE" dirty="0"/>
              <a:t>Approach </a:t>
            </a:r>
            <a:r>
              <a:rPr lang="de-DE" dirty="0" err="1"/>
              <a:t>is</a:t>
            </a:r>
            <a:r>
              <a:rPr lang="de-DE" dirty="0"/>
              <a:t> </a:t>
            </a:r>
            <a:r>
              <a:rPr lang="de-DE" dirty="0" err="1"/>
              <a:t>good</a:t>
            </a:r>
            <a:r>
              <a:rPr lang="de-DE" dirty="0"/>
              <a:t> </a:t>
            </a:r>
            <a:r>
              <a:rPr lang="de-DE" dirty="0" err="1"/>
              <a:t>for</a:t>
            </a:r>
            <a:r>
              <a:rPr lang="de-DE" dirty="0"/>
              <a:t> </a:t>
            </a:r>
            <a:r>
              <a:rPr lang="de-DE" dirty="0" err="1"/>
              <a:t>functional</a:t>
            </a:r>
            <a:r>
              <a:rPr lang="de-DE" dirty="0"/>
              <a:t> </a:t>
            </a:r>
            <a:r>
              <a:rPr lang="de-DE" dirty="0" err="1"/>
              <a:t>code</a:t>
            </a:r>
            <a:r>
              <a:rPr lang="de-DE" dirty="0"/>
              <a:t>, </a:t>
            </a:r>
            <a:r>
              <a:rPr lang="de-DE" dirty="0" err="1"/>
              <a:t>bad</a:t>
            </a:r>
            <a:r>
              <a:rPr lang="de-DE" dirty="0"/>
              <a:t> </a:t>
            </a:r>
            <a:r>
              <a:rPr lang="de-DE" dirty="0" err="1"/>
              <a:t>for</a:t>
            </a:r>
            <a:r>
              <a:rPr lang="de-DE" dirty="0"/>
              <a:t> </a:t>
            </a:r>
            <a:r>
              <a:rPr lang="de-DE" dirty="0" err="1"/>
              <a:t>robustness</a:t>
            </a:r>
            <a:r>
              <a:rPr lang="de-DE" dirty="0"/>
              <a:t> </a:t>
            </a:r>
            <a:r>
              <a:rPr lang="de-DE" dirty="0" err="1"/>
              <a:t>code</a:t>
            </a:r>
            <a:endParaRPr lang="de-DE" dirty="0"/>
          </a:p>
          <a:p>
            <a:pPr marL="1085850" lvl="2" indent="-171450">
              <a:buFont typeface="Arial" panose="020B0604020202020204" pitchFamily="34" charset="0"/>
              <a:buChar char="•"/>
            </a:pPr>
            <a:r>
              <a:rPr lang="de-DE" dirty="0" err="1"/>
              <a:t>Only</a:t>
            </a:r>
            <a:r>
              <a:rPr lang="de-DE" dirty="0"/>
              <a:t> </a:t>
            </a:r>
            <a:r>
              <a:rPr lang="de-DE" dirty="0" err="1"/>
              <a:t>violates</a:t>
            </a:r>
            <a:r>
              <a:rPr lang="de-DE" dirty="0"/>
              <a:t> </a:t>
            </a:r>
            <a:r>
              <a:rPr lang="de-DE" dirty="0" err="1"/>
              <a:t>preconditions</a:t>
            </a:r>
            <a:r>
              <a:rPr lang="de-DE" dirty="0"/>
              <a:t> of UCS</a:t>
            </a:r>
          </a:p>
          <a:p>
            <a:pPr marL="1085850" lvl="2" indent="-171450">
              <a:buFont typeface="Arial" panose="020B0604020202020204" pitchFamily="34" charset="0"/>
              <a:buChar char="•"/>
            </a:pPr>
            <a:r>
              <a:rPr lang="de-DE" dirty="0"/>
              <a:t>Take test </a:t>
            </a:r>
            <a:r>
              <a:rPr lang="de-DE" dirty="0" err="1"/>
              <a:t>data</a:t>
            </a:r>
            <a:r>
              <a:rPr lang="de-DE" dirty="0"/>
              <a:t> </a:t>
            </a:r>
            <a:r>
              <a:rPr lang="de-DE" dirty="0" err="1"/>
              <a:t>more</a:t>
            </a:r>
            <a:r>
              <a:rPr lang="de-DE" dirty="0"/>
              <a:t> </a:t>
            </a:r>
            <a:r>
              <a:rPr lang="de-DE" dirty="0" err="1"/>
              <a:t>into</a:t>
            </a:r>
            <a:r>
              <a:rPr lang="de-DE" dirty="0"/>
              <a:t> </a:t>
            </a:r>
            <a:r>
              <a:rPr lang="de-DE" dirty="0" err="1"/>
              <a:t>account</a:t>
            </a:r>
            <a:endParaRPr lang="de-DE" dirty="0"/>
          </a:p>
          <a:p>
            <a:pPr marL="1085850" lvl="2" indent="-171450">
              <a:buFont typeface="Arial" panose="020B0604020202020204" pitchFamily="34" charset="0"/>
              <a:buChar char="•"/>
            </a:pPr>
            <a:r>
              <a:rPr lang="de-DE" dirty="0" err="1"/>
              <a:t>Violate</a:t>
            </a:r>
            <a:r>
              <a:rPr lang="de-DE" dirty="0"/>
              <a:t> </a:t>
            </a:r>
            <a:r>
              <a:rPr lang="de-DE" dirty="0" err="1"/>
              <a:t>preconditions</a:t>
            </a:r>
            <a:r>
              <a:rPr lang="de-DE" dirty="0"/>
              <a:t> of </a:t>
            </a:r>
            <a:r>
              <a:rPr lang="de-DE" dirty="0" err="1"/>
              <a:t>use</a:t>
            </a:r>
            <a:r>
              <a:rPr lang="de-DE" dirty="0"/>
              <a:t> </a:t>
            </a:r>
            <a:r>
              <a:rPr lang="de-DE" dirty="0" err="1"/>
              <a:t>case</a:t>
            </a:r>
            <a:r>
              <a:rPr lang="de-DE" dirty="0"/>
              <a:t> scenarios </a:t>
            </a:r>
            <a:r>
              <a:rPr lang="de-DE" dirty="0" err="1"/>
              <a:t>as</a:t>
            </a:r>
            <a:r>
              <a:rPr lang="de-DE" dirty="0"/>
              <a:t> </a:t>
            </a:r>
            <a:r>
              <a:rPr lang="de-DE" dirty="0" err="1"/>
              <a:t>well</a:t>
            </a:r>
            <a:endParaRPr lang="de-DE" dirty="0"/>
          </a:p>
          <a:p>
            <a:pPr marL="171450" lvl="0" indent="-171450">
              <a:buFont typeface="Arial" panose="020B0604020202020204" pitchFamily="34" charset="0"/>
              <a:buChar char="•"/>
            </a:pPr>
            <a:r>
              <a:rPr lang="de-DE" dirty="0"/>
              <a:t>Extension: </a:t>
            </a:r>
            <a:r>
              <a:rPr lang="de-DE" dirty="0" err="1"/>
              <a:t>Activity</a:t>
            </a:r>
            <a:r>
              <a:rPr lang="de-DE" dirty="0"/>
              <a:t> </a:t>
            </a:r>
            <a:r>
              <a:rPr lang="de-DE" dirty="0" err="1"/>
              <a:t>diagrams</a:t>
            </a:r>
            <a:r>
              <a:rPr lang="de-DE" dirty="0"/>
              <a:t> </a:t>
            </a:r>
            <a:r>
              <a:rPr lang="de-DE" dirty="0" err="1"/>
              <a:t>to</a:t>
            </a:r>
            <a:r>
              <a:rPr lang="de-DE" dirty="0"/>
              <a:t> model </a:t>
            </a:r>
            <a:r>
              <a:rPr lang="de-DE" dirty="0" err="1"/>
              <a:t>use</a:t>
            </a:r>
            <a:r>
              <a:rPr lang="de-DE" dirty="0"/>
              <a:t> </a:t>
            </a:r>
            <a:r>
              <a:rPr lang="de-DE" dirty="0" err="1"/>
              <a:t>case</a:t>
            </a:r>
            <a:r>
              <a:rPr lang="de-DE" dirty="0"/>
              <a:t> </a:t>
            </a:r>
            <a:r>
              <a:rPr lang="de-DE" dirty="0" err="1"/>
              <a:t>dependencies</a:t>
            </a:r>
            <a:r>
              <a:rPr lang="de-DE" dirty="0"/>
              <a:t>, </a:t>
            </a:r>
            <a:r>
              <a:rPr lang="de-DE"/>
              <a:t>not contracts!</a:t>
            </a: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14</a:t>
            </a:fld>
            <a:endParaRPr lang="en-US"/>
          </a:p>
        </p:txBody>
      </p:sp>
    </p:spTree>
    <p:extLst>
      <p:ext uri="{BB962C8B-B14F-4D97-AF65-F5344CB8AC3E}">
        <p14:creationId xmlns:p14="http://schemas.microsoft.com/office/powerpoint/2010/main" val="288339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Interaction </a:t>
            </a:r>
            <a:r>
              <a:rPr lang="de-DE" sz="1200" b="0" i="0" kern="1200" dirty="0" err="1">
                <a:solidFill>
                  <a:schemeClr val="tx1"/>
                </a:solidFill>
                <a:effectLst/>
                <a:latin typeface="+mn-lt"/>
                <a:ea typeface="+mn-ea"/>
                <a:cs typeface="+mn-cs"/>
              </a:rPr>
              <a:t>overview</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diagram</a:t>
            </a:r>
            <a:r>
              <a:rPr lang="de-DE" sz="1200" b="0" i="0" kern="1200" dirty="0">
                <a:solidFill>
                  <a:schemeClr val="tx1"/>
                </a:solidFill>
                <a:effectLst/>
                <a:latin typeface="+mn-lt"/>
                <a:ea typeface="+mn-ea"/>
                <a:cs typeface="+mn-cs"/>
              </a:rPr>
              <a:t> (IOD): </a:t>
            </a:r>
            <a:r>
              <a:rPr lang="de-DE" sz="1200" b="0" i="0" kern="1200" dirty="0" err="1">
                <a:solidFill>
                  <a:schemeClr val="tx1"/>
                </a:solidFill>
                <a:effectLst/>
                <a:latin typeface="+mn-lt"/>
                <a:ea typeface="+mn-ea"/>
                <a:cs typeface="+mn-cs"/>
              </a:rPr>
              <a:t>special</a:t>
            </a:r>
            <a:r>
              <a:rPr lang="de-DE" sz="1200" b="0" i="0" kern="1200" dirty="0">
                <a:solidFill>
                  <a:schemeClr val="tx1"/>
                </a:solidFill>
                <a:effectLst/>
                <a:latin typeface="+mn-lt"/>
                <a:ea typeface="+mn-ea"/>
                <a:cs typeface="+mn-cs"/>
              </a:rPr>
              <a:t> form </a:t>
            </a:r>
            <a:r>
              <a:rPr lang="de-DE" sz="1200" b="0" i="0" kern="1200" dirty="0" err="1">
                <a:solidFill>
                  <a:schemeClr val="tx1"/>
                </a:solidFill>
                <a:effectLst/>
                <a:latin typeface="+mn-lt"/>
                <a:ea typeface="+mn-ea"/>
                <a:cs typeface="+mn-cs"/>
              </a:rPr>
              <a:t>of</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activity</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diagram</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used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to</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show</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control</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flow</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of</a:t>
            </a:r>
            <a:r>
              <a:rPr lang="de-DE" sz="1200" b="0" i="0" kern="1200" dirty="0">
                <a:solidFill>
                  <a:schemeClr val="tx1"/>
                </a:solidFill>
                <a:effectLst/>
                <a:latin typeface="+mn-lt"/>
                <a:ea typeface="+mn-ea"/>
                <a:cs typeface="+mn-cs"/>
              </a:rPr>
              <a:t> a </a:t>
            </a:r>
            <a:r>
              <a:rPr lang="de-DE" sz="1200" b="0" i="0" kern="1200" dirty="0" err="1">
                <a:solidFill>
                  <a:schemeClr val="tx1"/>
                </a:solidFill>
                <a:effectLst/>
                <a:latin typeface="+mn-lt"/>
                <a:ea typeface="+mn-ea"/>
                <a:cs typeface="+mn-cs"/>
              </a:rPr>
              <a:t>use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case</a:t>
            </a:r>
            <a:endParaRPr lang="de-DE"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de-DE" sz="1200" b="0" i="0" kern="1200" dirty="0">
                <a:solidFill>
                  <a:schemeClr val="tx1"/>
                </a:solidFill>
                <a:effectLst/>
                <a:latin typeface="+mn-lt"/>
                <a:ea typeface="+mn-ea"/>
                <a:cs typeface="+mn-cs"/>
              </a:rPr>
              <a:t>Nodes: </a:t>
            </a:r>
            <a:r>
              <a:rPr lang="de-DE" sz="1200" b="0" i="0" kern="1200" dirty="0" err="1">
                <a:solidFill>
                  <a:schemeClr val="tx1"/>
                </a:solidFill>
                <a:effectLst/>
                <a:latin typeface="+mn-lt"/>
                <a:ea typeface="+mn-ea"/>
                <a:cs typeface="+mn-cs"/>
              </a:rPr>
              <a:t>interaction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diagram</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sequence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diagrams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interaction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occurences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that</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show</a:t>
            </a:r>
            <a:r>
              <a:rPr lang="de-DE" sz="1200" b="0" i="0" kern="1200" dirty="0">
                <a:solidFill>
                  <a:schemeClr val="tx1"/>
                </a:solidFill>
                <a:effectLst/>
                <a:latin typeface="+mn-lt"/>
                <a:ea typeface="+mn-ea"/>
                <a:cs typeface="+mn-cs"/>
              </a:rPr>
              <a:t> an </a:t>
            </a:r>
            <a:r>
              <a:rPr lang="de-DE" sz="1200" b="0" i="0" kern="1200" dirty="0" err="1">
                <a:solidFill>
                  <a:schemeClr val="tx1"/>
                </a:solidFill>
                <a:effectLst/>
                <a:latin typeface="+mn-lt"/>
                <a:ea typeface="+mn-ea"/>
                <a:cs typeface="+mn-cs"/>
              </a:rPr>
              <a:t>operation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invocation</a:t>
            </a:r>
            <a:endParaRPr lang="de-DE"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de-DE" sz="1200" b="0" i="0" kern="1200" dirty="0" err="1">
                <a:solidFill>
                  <a:schemeClr val="tx1"/>
                </a:solidFill>
                <a:effectLst/>
                <a:latin typeface="+mn-lt"/>
                <a:ea typeface="+mn-ea"/>
                <a:cs typeface="+mn-cs"/>
              </a:rPr>
              <a:t>Corresponds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to</a:t>
            </a:r>
            <a:r>
              <a:rPr lang="de-DE" sz="1200" b="0" i="0" kern="1200" dirty="0">
                <a:solidFill>
                  <a:schemeClr val="tx1"/>
                </a:solidFill>
                <a:effectLst/>
                <a:latin typeface="+mn-lt"/>
                <a:ea typeface="+mn-ea"/>
                <a:cs typeface="+mn-cs"/>
              </a:rPr>
              <a:t> a </a:t>
            </a:r>
            <a:r>
              <a:rPr lang="de-DE" sz="1200" b="0" i="0" kern="1200" dirty="0" err="1">
                <a:solidFill>
                  <a:schemeClr val="tx1"/>
                </a:solidFill>
                <a:effectLst/>
                <a:latin typeface="+mn-lt"/>
                <a:ea typeface="+mn-ea"/>
                <a:cs typeface="+mn-cs"/>
              </a:rPr>
              <a:t>use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case</a:t>
            </a:r>
            <a:endParaRPr lang="de-DE"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de-DE" sz="1200" b="0" i="0" kern="1200" dirty="0" err="1">
                <a:solidFill>
                  <a:schemeClr val="tx1"/>
                </a:solidFill>
                <a:effectLst/>
                <a:latin typeface="+mn-lt"/>
                <a:ea typeface="+mn-ea"/>
                <a:cs typeface="+mn-cs"/>
              </a:rPr>
              <a:t>Used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for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automated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generation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of</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test</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paths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for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system</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testing</a:t>
            </a:r>
            <a:endParaRPr lang="de-D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15</a:t>
            </a:fld>
            <a:endParaRPr lang="en-US"/>
          </a:p>
        </p:txBody>
      </p:sp>
    </p:spTree>
    <p:extLst>
      <p:ext uri="{BB962C8B-B14F-4D97-AF65-F5344CB8AC3E}">
        <p14:creationId xmlns:p14="http://schemas.microsoft.com/office/powerpoint/2010/main" val="766566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CTS </a:t>
            </a:r>
            <a:r>
              <a:rPr lang="de-DE" sz="1200" b="0" i="0" kern="1200" dirty="0" err="1">
                <a:solidFill>
                  <a:schemeClr val="tx1"/>
                </a:solidFill>
                <a:effectLst/>
                <a:latin typeface="+mn-lt"/>
                <a:ea typeface="+mn-ea"/>
                <a:cs typeface="+mn-cs"/>
              </a:rPr>
              <a:t>models</a:t>
            </a:r>
            <a:r>
              <a:rPr lang="de-DE" sz="1200" b="0" i="0" kern="1200" dirty="0">
                <a:solidFill>
                  <a:schemeClr val="tx1"/>
                </a:solidFill>
                <a:effectLst/>
                <a:latin typeface="+mn-lt"/>
                <a:ea typeface="+mn-ea"/>
                <a:cs typeface="+mn-cs"/>
              </a:rPr>
              <a:t> all </a:t>
            </a:r>
            <a:r>
              <a:rPr lang="de-DE" sz="1200" b="0" i="0" kern="1200" dirty="0" err="1">
                <a:solidFill>
                  <a:schemeClr val="tx1"/>
                </a:solidFill>
                <a:effectLst/>
                <a:latin typeface="+mn-lt"/>
                <a:ea typeface="+mn-ea"/>
                <a:cs typeface="+mn-cs"/>
              </a:rPr>
              <a:t>scenarios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of</a:t>
            </a:r>
            <a:r>
              <a:rPr lang="de-DE" sz="1200" b="0" i="0" kern="1200" dirty="0">
                <a:solidFill>
                  <a:schemeClr val="tx1"/>
                </a:solidFill>
                <a:effectLst/>
                <a:latin typeface="+mn-lt"/>
                <a:ea typeface="+mn-ea"/>
                <a:cs typeface="+mn-cs"/>
              </a:rPr>
              <a:t> an IOD</a:t>
            </a:r>
          </a:p>
        </p:txBody>
      </p:sp>
      <p:sp>
        <p:nvSpPr>
          <p:cNvPr id="4" name="Slide Number Placeholder 3"/>
          <p:cNvSpPr>
            <a:spLocks noGrp="1"/>
          </p:cNvSpPr>
          <p:nvPr>
            <p:ph type="sldNum" sz="quarter" idx="5"/>
          </p:nvPr>
        </p:nvSpPr>
        <p:spPr/>
        <p:txBody>
          <a:bodyPr/>
          <a:lstStyle/>
          <a:p>
            <a:fld id="{B87AF698-3150-4C28-A8F1-2631AC4C254A}" type="slidenum">
              <a:rPr lang="en-US" smtClean="0"/>
              <a:t>16</a:t>
            </a:fld>
            <a:endParaRPr lang="en-US"/>
          </a:p>
        </p:txBody>
      </p:sp>
    </p:spTree>
    <p:extLst>
      <p:ext uri="{BB962C8B-B14F-4D97-AF65-F5344CB8AC3E}">
        <p14:creationId xmlns:p14="http://schemas.microsoft.com/office/powerpoint/2010/main" val="1365321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Initial </a:t>
            </a:r>
            <a:r>
              <a:rPr lang="de-DE" dirty="0" err="1"/>
              <a:t>state</a:t>
            </a:r>
            <a:r>
              <a:rPr lang="de-DE" dirty="0"/>
              <a:t>: </a:t>
            </a:r>
            <a:r>
              <a:rPr lang="de-DE" dirty="0" err="1"/>
              <a:t>true</a:t>
            </a:r>
            <a:endParaRPr lang="de-DE" dirty="0"/>
          </a:p>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Logical </a:t>
            </a:r>
            <a:r>
              <a:rPr lang="de-DE" sz="1200" b="0" i="0" kern="1200" dirty="0" err="1">
                <a:solidFill>
                  <a:schemeClr val="tx1"/>
                </a:solidFill>
                <a:effectLst/>
                <a:latin typeface="+mn-lt"/>
                <a:ea typeface="+mn-ea"/>
                <a:cs typeface="+mn-cs"/>
              </a:rPr>
              <a:t>if-then-else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conditions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are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resolved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by</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combining</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their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testing</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condition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with</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result</a:t>
            </a:r>
            <a:endParaRPr lang="de-DE"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de-DE" sz="1200" b="0" i="0" kern="1200" dirty="0" err="1">
                <a:solidFill>
                  <a:schemeClr val="tx1"/>
                </a:solidFill>
                <a:effectLst/>
                <a:latin typeface="+mn-lt"/>
                <a:ea typeface="+mn-ea"/>
                <a:cs typeface="+mn-cs"/>
              </a:rPr>
              <a:t>Two</a:t>
            </a:r>
            <a:r>
              <a:rPr lang="de-DE" sz="1200" b="0" i="0" kern="1200" dirty="0">
                <a:solidFill>
                  <a:schemeClr val="tx1"/>
                </a:solidFill>
                <a:effectLst/>
                <a:latin typeface="+mn-lt"/>
                <a:ea typeface="+mn-ea"/>
                <a:cs typeface="+mn-cs"/>
              </a:rPr>
              <a:t> different sub-</a:t>
            </a:r>
            <a:r>
              <a:rPr lang="de-DE" sz="1200" b="0" i="0" kern="1200" dirty="0" err="1">
                <a:solidFill>
                  <a:schemeClr val="tx1"/>
                </a:solidFill>
                <a:effectLst/>
                <a:latin typeface="+mn-lt"/>
                <a:ea typeface="+mn-ea"/>
                <a:cs typeface="+mn-cs"/>
              </a:rPr>
              <a:t>states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created</a:t>
            </a:r>
            <a:endParaRPr lang="de-DE"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de-DE" sz="1200" b="0" i="0" kern="1200" dirty="0">
                <a:solidFill>
                  <a:schemeClr val="tx1"/>
                </a:solidFill>
                <a:effectLst/>
                <a:latin typeface="+mn-lt"/>
                <a:ea typeface="+mn-ea"/>
                <a:cs typeface="+mn-cs"/>
              </a:rPr>
              <a:t>Post-</a:t>
            </a:r>
            <a:r>
              <a:rPr lang="de-DE" sz="1200" b="0" i="0" kern="1200" dirty="0" err="1">
                <a:solidFill>
                  <a:schemeClr val="tx1"/>
                </a:solidFill>
                <a:effectLst/>
                <a:latin typeface="+mn-lt"/>
                <a:ea typeface="+mn-ea"/>
                <a:cs typeface="+mn-cs"/>
              </a:rPr>
              <a:t>condition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composition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of</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two</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sub</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states</a:t>
            </a:r>
            <a:endParaRPr lang="de-DE"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de-DE" sz="1200" b="0" i="0" kern="1200" dirty="0" err="1">
                <a:solidFill>
                  <a:schemeClr val="tx1"/>
                </a:solidFill>
                <a:effectLst/>
                <a:latin typeface="+mn-lt"/>
                <a:ea typeface="+mn-ea"/>
                <a:cs typeface="+mn-cs"/>
              </a:rPr>
              <a:t>If</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contracts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statements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are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a:t>
            </a:r>
            <a:r>
              <a:rPr lang="de-DE" sz="1200" b="0" i="0" kern="1200" dirty="0">
                <a:solidFill>
                  <a:schemeClr val="tx1"/>
                </a:solidFill>
                <a:effectLst/>
                <a:latin typeface="+mn-lt"/>
                <a:ea typeface="+mn-ea"/>
                <a:cs typeface="+mn-cs"/>
              </a:rPr>
              <a:t> same </a:t>
            </a:r>
            <a:r>
              <a:rPr lang="de-DE" sz="1200" b="0" i="0" kern="1200" dirty="0" err="1">
                <a:solidFill>
                  <a:schemeClr val="tx1"/>
                </a:solidFill>
                <a:effectLst/>
                <a:latin typeface="+mn-lt"/>
                <a:ea typeface="+mn-ea"/>
                <a:cs typeface="+mn-cs"/>
              </a:rPr>
              <a:t>for</a:t>
            </a:r>
            <a:r>
              <a:rPr lang="de-DE" sz="1200" b="0" i="0" kern="1200" dirty="0">
                <a:solidFill>
                  <a:schemeClr val="tx1"/>
                </a:solidFill>
                <a:effectLst/>
                <a:latin typeface="+mn-lt"/>
                <a:ea typeface="+mn-ea"/>
                <a:cs typeface="+mn-cs"/>
              </a:rPr>
              <a:t> different </a:t>
            </a:r>
            <a:r>
              <a:rPr lang="de-DE" sz="1200" b="0" i="0" kern="1200" dirty="0" err="1">
                <a:solidFill>
                  <a:schemeClr val="tx1"/>
                </a:solidFill>
                <a:effectLst/>
                <a:latin typeface="+mn-lt"/>
                <a:ea typeface="+mn-ea"/>
                <a:cs typeface="+mn-cs"/>
              </a:rPr>
              <a:t>operations</a:t>
            </a:r>
            <a:endParaRPr lang="de-DE"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de-DE" sz="1200" b="0" i="0" kern="1200" dirty="0">
                <a:solidFill>
                  <a:schemeClr val="tx1"/>
                </a:solidFill>
                <a:effectLst/>
                <a:latin typeface="+mn-lt"/>
                <a:ea typeface="+mn-ea"/>
                <a:cs typeface="+mn-cs"/>
              </a:rPr>
              <a:t>Split </a:t>
            </a:r>
            <a:r>
              <a:rPr lang="de-DE" sz="1200" b="0" i="0" kern="1200" dirty="0" err="1">
                <a:solidFill>
                  <a:schemeClr val="tx1"/>
                </a:solidFill>
                <a:effectLst/>
                <a:latin typeface="+mn-lt"/>
                <a:ea typeface="+mn-ea"/>
                <a:cs typeface="+mn-cs"/>
              </a:rPr>
              <a:t>the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identical</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statements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into</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two</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sub</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states</a:t>
            </a:r>
            <a:endParaRPr lang="de-DE"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de-DE" sz="1200" b="0" i="0" kern="1200" dirty="0" err="1">
                <a:solidFill>
                  <a:schemeClr val="tx1"/>
                </a:solidFill>
                <a:effectLst/>
                <a:latin typeface="+mn-lt"/>
                <a:ea typeface="+mn-ea"/>
                <a:cs typeface="+mn-cs"/>
              </a:rPr>
              <a:t>Eliminate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join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nodes</a:t>
            </a:r>
            <a:endParaRPr lang="de-DE"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de-DE" sz="1200" b="0" i="0" kern="1200" dirty="0">
                <a:solidFill>
                  <a:schemeClr val="tx1"/>
                </a:solidFill>
                <a:effectLst/>
                <a:latin typeface="+mn-lt"/>
                <a:ea typeface="+mn-ea"/>
                <a:cs typeface="+mn-cs"/>
              </a:rPr>
              <a:t>Additional </a:t>
            </a:r>
            <a:r>
              <a:rPr lang="de-DE" sz="1200" b="0" i="0" kern="1200" dirty="0" err="1">
                <a:solidFill>
                  <a:schemeClr val="tx1"/>
                </a:solidFill>
                <a:effectLst/>
                <a:latin typeface="+mn-lt"/>
                <a:ea typeface="+mn-ea"/>
                <a:cs typeface="+mn-cs"/>
              </a:rPr>
              <a:t>transitions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are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added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for</a:t>
            </a:r>
            <a:r>
              <a:rPr lang="de-DE" sz="1200" b="0" i="0" kern="1200" dirty="0">
                <a:solidFill>
                  <a:schemeClr val="tx1"/>
                </a:solidFill>
                <a:effectLst/>
                <a:latin typeface="+mn-lt"/>
                <a:ea typeface="+mn-ea"/>
                <a:cs typeface="+mn-cs"/>
              </a:rPr>
              <a:t> all </a:t>
            </a:r>
            <a:r>
              <a:rPr lang="de-DE" sz="1200" b="0" i="0" kern="1200" dirty="0" err="1">
                <a:solidFill>
                  <a:schemeClr val="tx1"/>
                </a:solidFill>
                <a:effectLst/>
                <a:latin typeface="+mn-lt"/>
                <a:ea typeface="+mn-ea"/>
                <a:cs typeface="+mn-cs"/>
              </a:rPr>
              <a:t>conditional</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flows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leading</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to</a:t>
            </a:r>
            <a:r>
              <a:rPr lang="de-DE" sz="1200" b="0" i="0" kern="1200" dirty="0">
                <a:solidFill>
                  <a:schemeClr val="tx1"/>
                </a:solidFill>
                <a:effectLst/>
                <a:latin typeface="+mn-lt"/>
                <a:ea typeface="+mn-ea"/>
                <a:cs typeface="+mn-cs"/>
              </a:rPr>
              <a:t> alternative </a:t>
            </a:r>
            <a:r>
              <a:rPr lang="de-DE" sz="1200" b="0" i="0" kern="1200" dirty="0" err="1">
                <a:solidFill>
                  <a:schemeClr val="tx1"/>
                </a:solidFill>
                <a:effectLst/>
                <a:latin typeface="+mn-lt"/>
                <a:ea typeface="+mn-ea"/>
                <a:cs typeface="+mn-cs"/>
              </a:rPr>
              <a:t>scenarios</a:t>
            </a:r>
            <a:r>
              <a:rPr lang="de-DE" sz="1200" b="0" i="0" kern="1200" dirty="0">
                <a:solidFill>
                  <a:schemeClr val="tx1"/>
                </a:solidFill>
                <a:effectLst/>
                <a:latin typeface="+mn-lt"/>
                <a:ea typeface="+mn-ea"/>
                <a:cs typeface="+mn-cs"/>
              </a:rPr>
              <a:t> and </a:t>
            </a:r>
            <a:r>
              <a:rPr lang="de-DE" sz="1200" b="0" i="0" kern="1200" dirty="0" err="1">
                <a:solidFill>
                  <a:schemeClr val="tx1"/>
                </a:solidFill>
                <a:effectLst/>
                <a:latin typeface="+mn-lt"/>
                <a:ea typeface="+mn-ea"/>
                <a:cs typeface="+mn-cs"/>
              </a:rPr>
              <a:t>their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guard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conditions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are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attached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to</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them</a:t>
            </a:r>
            <a:endParaRPr lang="de-D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17</a:t>
            </a:fld>
            <a:endParaRPr lang="en-US"/>
          </a:p>
        </p:txBody>
      </p:sp>
    </p:spTree>
    <p:extLst>
      <p:ext uri="{BB962C8B-B14F-4D97-AF65-F5344CB8AC3E}">
        <p14:creationId xmlns:p14="http://schemas.microsoft.com/office/powerpoint/2010/main" val="365216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D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18</a:t>
            </a:fld>
            <a:endParaRPr lang="en-US"/>
          </a:p>
        </p:txBody>
      </p:sp>
    </p:spTree>
    <p:extLst>
      <p:ext uri="{BB962C8B-B14F-4D97-AF65-F5344CB8AC3E}">
        <p14:creationId xmlns:p14="http://schemas.microsoft.com/office/powerpoint/2010/main" val="2842952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200" b="0" i="0" kern="1200" dirty="0">
                <a:solidFill>
                  <a:schemeClr val="tx1"/>
                </a:solidFill>
                <a:effectLst/>
                <a:latin typeface="+mn-lt"/>
                <a:ea typeface="+mn-ea"/>
                <a:cs typeface="+mn-cs"/>
              </a:rPr>
              <a:t>Additional CTS </a:t>
            </a:r>
            <a:r>
              <a:rPr lang="de-DE" sz="1200" b="0" i="0" kern="1200" dirty="0" err="1">
                <a:solidFill>
                  <a:schemeClr val="tx1"/>
                </a:solidFill>
                <a:effectLst/>
                <a:latin typeface="+mn-lt"/>
                <a:ea typeface="+mn-ea"/>
                <a:cs typeface="+mn-cs"/>
              </a:rPr>
              <a:t>flows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help</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to</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further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refine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requirements</a:t>
            </a:r>
            <a:endParaRPr lang="de-DE"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200" b="0" i="0" kern="1200" dirty="0">
                <a:solidFill>
                  <a:schemeClr val="tx1"/>
                </a:solidFill>
                <a:effectLst/>
                <a:latin typeface="+mn-lt"/>
                <a:ea typeface="+mn-ea"/>
                <a:cs typeface="+mn-cs"/>
              </a:rPr>
              <a:t>Find potential </a:t>
            </a:r>
            <a:r>
              <a:rPr lang="de-DE" sz="1200" b="0" i="0" kern="1200" dirty="0" err="1">
                <a:solidFill>
                  <a:schemeClr val="tx1"/>
                </a:solidFill>
                <a:effectLst/>
                <a:latin typeface="+mn-lt"/>
                <a:ea typeface="+mn-ea"/>
                <a:cs typeface="+mn-cs"/>
              </a:rPr>
              <a:t>unwanted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behavior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underspecification</a:t>
            </a:r>
            <a:endParaRPr lang="de-D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19</a:t>
            </a:fld>
            <a:endParaRPr lang="en-US"/>
          </a:p>
        </p:txBody>
      </p:sp>
    </p:spTree>
    <p:extLst>
      <p:ext uri="{BB962C8B-B14F-4D97-AF65-F5344CB8AC3E}">
        <p14:creationId xmlns:p14="http://schemas.microsoft.com/office/powerpoint/2010/main" val="397498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87AF698-3150-4C28-A8F1-2631AC4C254A}" type="slidenum">
              <a:rPr lang="en-US" smtClean="0"/>
              <a:t>2</a:t>
            </a:fld>
            <a:endParaRPr lang="en-US"/>
          </a:p>
        </p:txBody>
      </p:sp>
    </p:spTree>
    <p:extLst>
      <p:ext uri="{BB962C8B-B14F-4D97-AF65-F5344CB8AC3E}">
        <p14:creationId xmlns:p14="http://schemas.microsoft.com/office/powerpoint/2010/main" val="2420064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Transition </a:t>
            </a:r>
            <a:r>
              <a:rPr lang="de-DE" sz="1200" b="0" i="0" kern="1200" dirty="0" err="1">
                <a:solidFill>
                  <a:schemeClr val="tx1"/>
                </a:solidFill>
                <a:effectLst/>
                <a:latin typeface="+mn-lt"/>
                <a:ea typeface="+mn-ea"/>
                <a:cs typeface="+mn-cs"/>
              </a:rPr>
              <a:t>coverage</a:t>
            </a:r>
            <a:r>
              <a:rPr lang="de-DE" sz="1200" b="0" i="0" kern="1200" dirty="0">
                <a:solidFill>
                  <a:schemeClr val="tx1"/>
                </a:solidFill>
                <a:effectLst/>
                <a:latin typeface="+mn-lt"/>
                <a:ea typeface="+mn-ea"/>
                <a:cs typeface="+mn-cs"/>
              </a:rPr>
              <a:t>: 13</a:t>
            </a:r>
          </a:p>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State </a:t>
            </a:r>
            <a:r>
              <a:rPr lang="de-DE" sz="1200" b="0" i="0" kern="1200" dirty="0" err="1">
                <a:solidFill>
                  <a:schemeClr val="tx1"/>
                </a:solidFill>
                <a:effectLst/>
                <a:latin typeface="+mn-lt"/>
                <a:ea typeface="+mn-ea"/>
                <a:cs typeface="+mn-cs"/>
              </a:rPr>
              <a:t>coverage</a:t>
            </a:r>
            <a:r>
              <a:rPr lang="de-DE" sz="1200" b="0" i="0" kern="1200" dirty="0">
                <a:solidFill>
                  <a:schemeClr val="tx1"/>
                </a:solidFill>
                <a:effectLst/>
                <a:latin typeface="+mn-lt"/>
                <a:ea typeface="+mn-ea"/>
                <a:cs typeface="+mn-cs"/>
              </a:rPr>
              <a:t>: 1 (</a:t>
            </a:r>
            <a:r>
              <a:rPr lang="de-DE" sz="1200" b="0" i="0" kern="1200" dirty="0" err="1">
                <a:solidFill>
                  <a:schemeClr val="tx1"/>
                </a:solidFill>
                <a:effectLst/>
                <a:latin typeface="+mn-lt"/>
                <a:ea typeface="+mn-ea"/>
                <a:cs typeface="+mn-cs"/>
              </a:rPr>
              <a:t>covered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by</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transition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coverage</a:t>
            </a:r>
            <a:r>
              <a:rPr lang="de-DE"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Transition pair </a:t>
            </a:r>
            <a:r>
              <a:rPr lang="de-DE" sz="1200" b="0" i="0" kern="1200" dirty="0" err="1">
                <a:solidFill>
                  <a:schemeClr val="tx1"/>
                </a:solidFill>
                <a:effectLst/>
                <a:latin typeface="+mn-lt"/>
                <a:ea typeface="+mn-ea"/>
                <a:cs typeface="+mn-cs"/>
              </a:rPr>
              <a:t>coverage</a:t>
            </a:r>
            <a:r>
              <a:rPr lang="de-DE" sz="1200" b="0" i="0" kern="1200" dirty="0">
                <a:solidFill>
                  <a:schemeClr val="tx1"/>
                </a:solidFill>
                <a:effectLst/>
                <a:latin typeface="+mn-lt"/>
                <a:ea typeface="+mn-ea"/>
                <a:cs typeface="+mn-cs"/>
              </a:rPr>
              <a:t>: 26 (</a:t>
            </a:r>
            <a:r>
              <a:rPr lang="de-DE" sz="1200" b="0" i="0" kern="1200" dirty="0" err="1">
                <a:solidFill>
                  <a:schemeClr val="tx1"/>
                </a:solidFill>
                <a:effectLst/>
                <a:latin typeface="+mn-lt"/>
                <a:ea typeface="+mn-ea"/>
                <a:cs typeface="+mn-cs"/>
              </a:rPr>
              <a:t>most</a:t>
            </a:r>
            <a:r>
              <a:rPr lang="de-DE" sz="1200" b="0" i="0" kern="1200" dirty="0">
                <a:solidFill>
                  <a:schemeClr val="tx1"/>
                </a:solidFill>
                <a:effectLst/>
                <a:latin typeface="+mn-lt"/>
                <a:ea typeface="+mn-ea"/>
                <a:cs typeface="+mn-cs"/>
              </a:rPr>
              <a:t> expensive)</a:t>
            </a:r>
          </a:p>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Transition </a:t>
            </a:r>
            <a:r>
              <a:rPr lang="de-DE" sz="1200" b="0" i="0" kern="1200" dirty="0" err="1">
                <a:solidFill>
                  <a:schemeClr val="tx1"/>
                </a:solidFill>
                <a:effectLst/>
                <a:latin typeface="+mn-lt"/>
                <a:ea typeface="+mn-ea"/>
                <a:cs typeface="+mn-cs"/>
              </a:rPr>
              <a:t>coverage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guarantees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coverage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of</a:t>
            </a:r>
            <a:r>
              <a:rPr lang="de-DE" sz="1200" b="0" i="0" kern="1200" dirty="0">
                <a:solidFill>
                  <a:schemeClr val="tx1"/>
                </a:solidFill>
                <a:effectLst/>
                <a:latin typeface="+mn-lt"/>
                <a:ea typeface="+mn-ea"/>
                <a:cs typeface="+mn-cs"/>
              </a:rPr>
              <a:t> all alternative </a:t>
            </a:r>
            <a:r>
              <a:rPr lang="de-DE" sz="1200" b="0" i="0" kern="1200" dirty="0" err="1">
                <a:solidFill>
                  <a:schemeClr val="tx1"/>
                </a:solidFill>
                <a:effectLst/>
                <a:latin typeface="+mn-lt"/>
                <a:ea typeface="+mn-ea"/>
                <a:cs typeface="+mn-cs"/>
              </a:rPr>
              <a:t>flows</a:t>
            </a:r>
            <a:r>
              <a:rPr lang="de-DE" sz="1200" b="0" i="0" kern="1200" dirty="0">
                <a:solidFill>
                  <a:schemeClr val="tx1"/>
                </a:solidFill>
                <a:effectLst/>
                <a:latin typeface="+mn-lt"/>
                <a:ea typeface="+mn-ea"/>
                <a:cs typeface="+mn-cs"/>
              </a:rPr>
              <a:t> in IOD</a:t>
            </a:r>
          </a:p>
        </p:txBody>
      </p:sp>
      <p:sp>
        <p:nvSpPr>
          <p:cNvPr id="4" name="Slide Number Placeholder 3"/>
          <p:cNvSpPr>
            <a:spLocks noGrp="1"/>
          </p:cNvSpPr>
          <p:nvPr>
            <p:ph type="sldNum" sz="quarter" idx="5"/>
          </p:nvPr>
        </p:nvSpPr>
        <p:spPr/>
        <p:txBody>
          <a:bodyPr/>
          <a:lstStyle/>
          <a:p>
            <a:fld id="{B87AF698-3150-4C28-A8F1-2631AC4C254A}" type="slidenum">
              <a:rPr lang="en-US" smtClean="0"/>
              <a:t>20</a:t>
            </a:fld>
            <a:endParaRPr lang="en-US"/>
          </a:p>
        </p:txBody>
      </p:sp>
    </p:spTree>
    <p:extLst>
      <p:ext uri="{BB962C8B-B14F-4D97-AF65-F5344CB8AC3E}">
        <p14:creationId xmlns:p14="http://schemas.microsoft.com/office/powerpoint/2010/main" val="120232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AE / transition coverage criterion and AV / state coverage criterion in common</a:t>
            </a:r>
          </a:p>
          <a:p>
            <a:pPr marL="171450" indent="-171450">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Brings testing and requirement engineering process closer together</a:t>
            </a:r>
            <a:endParaRPr lang="de-D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21</a:t>
            </a:fld>
            <a:endParaRPr lang="en-US"/>
          </a:p>
        </p:txBody>
      </p:sp>
    </p:spTree>
    <p:extLst>
      <p:ext uri="{BB962C8B-B14F-4D97-AF65-F5344CB8AC3E}">
        <p14:creationId xmlns:p14="http://schemas.microsoft.com/office/powerpoint/2010/main" val="3687764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de-D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22</a:t>
            </a:fld>
            <a:endParaRPr lang="en-US"/>
          </a:p>
        </p:txBody>
      </p:sp>
    </p:spTree>
    <p:extLst>
      <p:ext uri="{BB962C8B-B14F-4D97-AF65-F5344CB8AC3E}">
        <p14:creationId xmlns:p14="http://schemas.microsoft.com/office/powerpoint/2010/main" val="2430894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Both approaches only rely on contract violations and do not sufficiently cover data variations as test path generation is only based on one initial state chosen by the test creator.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23</a:t>
            </a:fld>
            <a:endParaRPr lang="en-US"/>
          </a:p>
        </p:txBody>
      </p:sp>
    </p:spTree>
    <p:extLst>
      <p:ext uri="{BB962C8B-B14F-4D97-AF65-F5344CB8AC3E}">
        <p14:creationId xmlns:p14="http://schemas.microsoft.com/office/powerpoint/2010/main" val="2918655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AF698-3150-4C28-A8F1-2631AC4C254A}" type="slidenum">
              <a:rPr lang="en-US" smtClean="0"/>
              <a:t>24</a:t>
            </a:fld>
            <a:endParaRPr lang="en-US"/>
          </a:p>
        </p:txBody>
      </p:sp>
    </p:spTree>
    <p:extLst>
      <p:ext uri="{BB962C8B-B14F-4D97-AF65-F5344CB8AC3E}">
        <p14:creationId xmlns:p14="http://schemas.microsoft.com/office/powerpoint/2010/main" val="2553314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25</a:t>
            </a:fld>
            <a:endParaRPr lang="en-US"/>
          </a:p>
        </p:txBody>
      </p:sp>
    </p:spTree>
    <p:extLst>
      <p:ext uri="{BB962C8B-B14F-4D97-AF65-F5344CB8AC3E}">
        <p14:creationId xmlns:p14="http://schemas.microsoft.com/office/powerpoint/2010/main" val="1221521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26</a:t>
            </a:fld>
            <a:endParaRPr lang="en-US"/>
          </a:p>
        </p:txBody>
      </p:sp>
    </p:spTree>
    <p:extLst>
      <p:ext uri="{BB962C8B-B14F-4D97-AF65-F5344CB8AC3E}">
        <p14:creationId xmlns:p14="http://schemas.microsoft.com/office/powerpoint/2010/main" val="753294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Which requirements could be covered in which tests and therefore which requirements got implemented?</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process of formal </a:t>
            </a:r>
            <a:r>
              <a:rPr lang="en-US" sz="1200" b="0" i="0" u="none" strike="noStrike" kern="1200" baseline="0" dirty="0" err="1">
                <a:solidFill>
                  <a:schemeClr val="tx1"/>
                </a:solidFill>
                <a:latin typeface="+mn-lt"/>
                <a:ea typeface="+mn-ea"/>
                <a:cs typeface="+mn-cs"/>
              </a:rPr>
              <a:t>denition</a:t>
            </a:r>
            <a:r>
              <a:rPr lang="en-US" sz="1200" b="0" i="0" u="none" strike="noStrike" kern="1200" baseline="0" dirty="0">
                <a:solidFill>
                  <a:schemeClr val="tx1"/>
                </a:solidFill>
                <a:latin typeface="+mn-lt"/>
                <a:ea typeface="+mn-ea"/>
                <a:cs typeface="+mn-cs"/>
              </a:rPr>
              <a:t> of requirements and matching system tests must be brought closer together</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automatically derive test scenarios from means of the </a:t>
            </a:r>
            <a:r>
              <a:rPr lang="en-US" sz="1200" b="0" i="0" u="none" strike="noStrike" kern="1200" baseline="0" dirty="0" err="1">
                <a:solidFill>
                  <a:schemeClr val="tx1"/>
                </a:solidFill>
                <a:latin typeface="+mn-lt"/>
                <a:ea typeface="+mn-ea"/>
                <a:cs typeface="+mn-cs"/>
              </a:rPr>
              <a:t>specication</a:t>
            </a:r>
            <a:r>
              <a:rPr lang="en-US" sz="1200" b="0" i="0" u="none" strike="noStrike" kern="1200" baseline="0" dirty="0">
                <a:solidFill>
                  <a:schemeClr val="tx1"/>
                </a:solidFill>
                <a:latin typeface="+mn-lt"/>
                <a:ea typeface="+mn-ea"/>
                <a:cs typeface="+mn-cs"/>
              </a:rPr>
              <a:t> area transition systems are used.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They help to generate test paths through possible combinations of fine-grained functional requirements.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 equivalent approach can be used to derive robustness tests as well. In this process requirements can furthermore be tested on their consistency, correctness and integration and eventually can be refined further</a:t>
            </a:r>
            <a:endParaRPr lang="en-US" dirty="0"/>
          </a:p>
        </p:txBody>
      </p:sp>
      <p:sp>
        <p:nvSpPr>
          <p:cNvPr id="4" name="Slide Number Placeholder 3"/>
          <p:cNvSpPr>
            <a:spLocks noGrp="1"/>
          </p:cNvSpPr>
          <p:nvPr>
            <p:ph type="sldNum" sz="quarter" idx="5"/>
          </p:nvPr>
        </p:nvSpPr>
        <p:spPr/>
        <p:txBody>
          <a:bodyPr/>
          <a:lstStyle/>
          <a:p>
            <a:fld id="{B87AF698-3150-4C28-A8F1-2631AC4C254A}" type="slidenum">
              <a:rPr lang="en-US" smtClean="0"/>
              <a:t>3</a:t>
            </a:fld>
            <a:endParaRPr lang="en-US"/>
          </a:p>
        </p:txBody>
      </p:sp>
    </p:spTree>
    <p:extLst>
      <p:ext uri="{BB962C8B-B14F-4D97-AF65-F5344CB8AC3E}">
        <p14:creationId xmlns:p14="http://schemas.microsoft.com/office/powerpoint/2010/main" val="188830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4</a:t>
            </a:fld>
            <a:endParaRPr lang="en-US"/>
          </a:p>
        </p:txBody>
      </p:sp>
    </p:spTree>
    <p:extLst>
      <p:ext uri="{BB962C8B-B14F-4D97-AF65-F5344CB8AC3E}">
        <p14:creationId xmlns:p14="http://schemas.microsoft.com/office/powerpoint/2010/main" val="117413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Formalization</a:t>
            </a:r>
            <a:r>
              <a:rPr lang="de-DE" dirty="0"/>
              <a:t> of </a:t>
            </a:r>
            <a:r>
              <a:rPr lang="de-DE" dirty="0" err="1"/>
              <a:t>the</a:t>
            </a:r>
            <a:r>
              <a:rPr lang="de-DE" dirty="0"/>
              <a:t> requirements </a:t>
            </a:r>
            <a:r>
              <a:rPr lang="de-DE" dirty="0" err="1"/>
              <a:t>based</a:t>
            </a:r>
            <a:r>
              <a:rPr lang="de-DE" dirty="0"/>
              <a:t> on UML </a:t>
            </a:r>
            <a:r>
              <a:rPr lang="de-DE" dirty="0" err="1"/>
              <a:t>use</a:t>
            </a:r>
            <a:r>
              <a:rPr lang="de-DE" dirty="0"/>
              <a:t> cases </a:t>
            </a:r>
            <a:r>
              <a:rPr lang="de-DE" dirty="0" err="1"/>
              <a:t>enhanced</a:t>
            </a:r>
            <a:r>
              <a:rPr lang="de-DE" dirty="0"/>
              <a:t> </a:t>
            </a:r>
            <a:r>
              <a:rPr lang="de-DE" dirty="0" err="1"/>
              <a:t>with</a:t>
            </a:r>
            <a:r>
              <a:rPr lang="de-DE" dirty="0"/>
              <a:t> contracts (</a:t>
            </a:r>
            <a:r>
              <a:rPr lang="de-DE" dirty="0" err="1"/>
              <a:t>pre</a:t>
            </a:r>
            <a:r>
              <a:rPr lang="de-DE" dirty="0"/>
              <a:t>- &amp; </a:t>
            </a:r>
            <a:r>
              <a:rPr lang="de-DE" dirty="0" err="1"/>
              <a:t>postconditions</a:t>
            </a:r>
            <a:r>
              <a:rPr lang="de-DE" dirty="0"/>
              <a:t>)</a:t>
            </a:r>
          </a:p>
          <a:p>
            <a:pPr marL="628650" lvl="1" indent="-171450">
              <a:buFont typeface="Arial" panose="020B0604020202020204" pitchFamily="34" charset="0"/>
              <a:buChar char="•"/>
            </a:pPr>
            <a:r>
              <a:rPr lang="de-DE" dirty="0" err="1"/>
              <a:t>No</a:t>
            </a:r>
            <a:r>
              <a:rPr lang="de-DE" dirty="0"/>
              <a:t> </a:t>
            </a:r>
            <a:r>
              <a:rPr lang="de-DE" dirty="0" err="1"/>
              <a:t>ambiguities</a:t>
            </a:r>
            <a:r>
              <a:rPr lang="de-DE" dirty="0"/>
              <a:t> </a:t>
            </a:r>
            <a:r>
              <a:rPr lang="de-DE" dirty="0" err="1"/>
              <a:t>anymore</a:t>
            </a:r>
            <a:endParaRPr lang="de-DE" dirty="0"/>
          </a:p>
          <a:p>
            <a:pPr marL="628650" lvl="1" indent="-171450">
              <a:buFont typeface="Arial" panose="020B0604020202020204" pitchFamily="34" charset="0"/>
              <a:buChar char="•"/>
            </a:pPr>
            <a:r>
              <a:rPr lang="de-DE" dirty="0"/>
              <a:t>Made </a:t>
            </a:r>
            <a:r>
              <a:rPr lang="de-DE" dirty="0" err="1"/>
              <a:t>executable</a:t>
            </a:r>
            <a:r>
              <a:rPr lang="de-DE" dirty="0"/>
              <a:t> </a:t>
            </a:r>
            <a:r>
              <a:rPr lang="de-DE" dirty="0" err="1"/>
              <a:t>by</a:t>
            </a:r>
            <a:r>
              <a:rPr lang="de-DE" dirty="0"/>
              <a:t> </a:t>
            </a:r>
            <a:r>
              <a:rPr lang="de-DE" dirty="0" err="1"/>
              <a:t>writing</a:t>
            </a:r>
            <a:r>
              <a:rPr lang="de-DE" dirty="0"/>
              <a:t> </a:t>
            </a:r>
            <a:r>
              <a:rPr lang="de-DE" dirty="0" err="1"/>
              <a:t>them</a:t>
            </a:r>
            <a:r>
              <a:rPr lang="de-DE" dirty="0"/>
              <a:t> in </a:t>
            </a:r>
            <a:r>
              <a:rPr lang="de-DE" dirty="0" err="1"/>
              <a:t>the</a:t>
            </a:r>
            <a:r>
              <a:rPr lang="de-DE" dirty="0"/>
              <a:t> form of </a:t>
            </a:r>
            <a:r>
              <a:rPr lang="de-DE" dirty="0" err="1"/>
              <a:t>requirement</a:t>
            </a:r>
            <a:r>
              <a:rPr lang="de-DE" dirty="0"/>
              <a:t>-level </a:t>
            </a:r>
            <a:r>
              <a:rPr lang="de-DE" dirty="0" err="1"/>
              <a:t>logical</a:t>
            </a:r>
            <a:r>
              <a:rPr lang="de-DE" dirty="0"/>
              <a:t> </a:t>
            </a:r>
            <a:r>
              <a:rPr lang="de-DE" dirty="0" err="1"/>
              <a:t>expressions</a:t>
            </a:r>
            <a:endParaRPr lang="de-DE" dirty="0"/>
          </a:p>
          <a:p>
            <a:pPr marL="628650" lvl="1" indent="-171450">
              <a:buFont typeface="Arial" panose="020B0604020202020204" pitchFamily="34" charset="0"/>
              <a:buChar char="•"/>
            </a:pPr>
            <a:r>
              <a:rPr lang="de-DE" dirty="0"/>
              <a:t>Contracts </a:t>
            </a:r>
            <a:r>
              <a:rPr lang="de-DE" dirty="0" err="1"/>
              <a:t>used</a:t>
            </a:r>
            <a:r>
              <a:rPr lang="de-DE" dirty="0"/>
              <a:t> </a:t>
            </a:r>
            <a:r>
              <a:rPr lang="de-DE" dirty="0" err="1"/>
              <a:t>to</a:t>
            </a:r>
            <a:r>
              <a:rPr lang="de-DE" dirty="0"/>
              <a:t> </a:t>
            </a:r>
            <a:r>
              <a:rPr lang="de-DE" dirty="0" err="1"/>
              <a:t>infer</a:t>
            </a:r>
            <a:r>
              <a:rPr lang="de-DE" dirty="0"/>
              <a:t> </a:t>
            </a:r>
            <a:r>
              <a:rPr lang="de-DE" dirty="0" err="1"/>
              <a:t>the</a:t>
            </a:r>
            <a:r>
              <a:rPr lang="de-DE" dirty="0"/>
              <a:t> </a:t>
            </a:r>
            <a:r>
              <a:rPr lang="de-DE" dirty="0" err="1"/>
              <a:t>correct</a:t>
            </a:r>
            <a:r>
              <a:rPr lang="de-DE" dirty="0"/>
              <a:t> partial </a:t>
            </a:r>
            <a:r>
              <a:rPr lang="de-DE" dirty="0" err="1"/>
              <a:t>ordering</a:t>
            </a:r>
            <a:r>
              <a:rPr lang="de-DE" dirty="0"/>
              <a:t> of </a:t>
            </a:r>
            <a:r>
              <a:rPr lang="de-DE" dirty="0" err="1"/>
              <a:t>functionalities</a:t>
            </a:r>
            <a:r>
              <a:rPr lang="de-DE" dirty="0"/>
              <a:t> </a:t>
            </a:r>
            <a:r>
              <a:rPr lang="de-DE" dirty="0" err="1"/>
              <a:t>that</a:t>
            </a:r>
            <a:r>
              <a:rPr lang="de-DE" dirty="0"/>
              <a:t> </a:t>
            </a:r>
            <a:r>
              <a:rPr lang="de-DE" dirty="0" err="1"/>
              <a:t>the</a:t>
            </a:r>
            <a:r>
              <a:rPr lang="de-DE" dirty="0"/>
              <a:t> </a:t>
            </a:r>
            <a:r>
              <a:rPr lang="de-DE" dirty="0" err="1"/>
              <a:t>system</a:t>
            </a:r>
            <a:r>
              <a:rPr lang="de-DE" dirty="0"/>
              <a:t> </a:t>
            </a:r>
            <a:r>
              <a:rPr lang="de-DE" dirty="0" err="1"/>
              <a:t>should</a:t>
            </a:r>
            <a:r>
              <a:rPr lang="de-DE" dirty="0"/>
              <a:t> </a:t>
            </a:r>
            <a:r>
              <a:rPr lang="de-DE" dirty="0" err="1"/>
              <a:t>offer</a:t>
            </a:r>
            <a:endParaRPr lang="de-DE" dirty="0"/>
          </a:p>
          <a:p>
            <a:pPr marL="628650" lvl="1" indent="-171450">
              <a:buFont typeface="Arial" panose="020B0604020202020204" pitchFamily="34" charset="0"/>
              <a:buChar char="•"/>
            </a:pPr>
            <a:r>
              <a:rPr lang="de-DE" dirty="0" err="1"/>
              <a:t>Dedicated</a:t>
            </a:r>
            <a:r>
              <a:rPr lang="de-DE" dirty="0"/>
              <a:t> </a:t>
            </a:r>
            <a:r>
              <a:rPr lang="de-DE" dirty="0" err="1"/>
              <a:t>editor</a:t>
            </a:r>
            <a:endParaRPr lang="de-DE" dirty="0"/>
          </a:p>
          <a:p>
            <a:pPr marL="171450" lvl="0" indent="-171450">
              <a:buFont typeface="Arial" panose="020B0604020202020204" pitchFamily="34" charset="0"/>
              <a:buChar char="•"/>
            </a:pPr>
            <a:r>
              <a:rPr lang="de-DE" dirty="0"/>
              <a:t>Simulation model (Use Case Transition System)</a:t>
            </a:r>
          </a:p>
          <a:p>
            <a:pPr marL="628650" lvl="1" indent="-171450">
              <a:buFont typeface="Arial" panose="020B0604020202020204" pitchFamily="34" charset="0"/>
              <a:buChar char="•"/>
            </a:pPr>
            <a:r>
              <a:rPr lang="de-DE" dirty="0"/>
              <a:t>Checks </a:t>
            </a:r>
            <a:r>
              <a:rPr lang="de-DE" dirty="0" err="1"/>
              <a:t>for</a:t>
            </a:r>
            <a:r>
              <a:rPr lang="de-DE" dirty="0"/>
              <a:t> </a:t>
            </a:r>
            <a:r>
              <a:rPr lang="de-DE" dirty="0" err="1"/>
              <a:t>correctness</a:t>
            </a:r>
            <a:r>
              <a:rPr lang="de-DE" dirty="0"/>
              <a:t> &amp; </a:t>
            </a:r>
            <a:r>
              <a:rPr lang="de-DE" dirty="0" err="1"/>
              <a:t>consistency</a:t>
            </a:r>
            <a:endParaRPr lang="de-DE" dirty="0"/>
          </a:p>
          <a:p>
            <a:pPr marL="628650" lvl="1" indent="-171450">
              <a:buFont typeface="Arial" panose="020B0604020202020204" pitchFamily="34" charset="0"/>
              <a:buChar char="•"/>
            </a:pPr>
            <a:r>
              <a:rPr lang="de-DE" dirty="0" err="1"/>
              <a:t>Build</a:t>
            </a:r>
            <a:r>
              <a:rPr lang="de-DE" dirty="0"/>
              <a:t> model of all valid </a:t>
            </a:r>
            <a:r>
              <a:rPr lang="de-DE" dirty="0" err="1"/>
              <a:t>sequences</a:t>
            </a:r>
            <a:r>
              <a:rPr lang="de-DE" dirty="0"/>
              <a:t> of </a:t>
            </a:r>
            <a:r>
              <a:rPr lang="de-DE" dirty="0" err="1"/>
              <a:t>use</a:t>
            </a:r>
            <a:r>
              <a:rPr lang="de-DE" dirty="0"/>
              <a:t> cases</a:t>
            </a:r>
          </a:p>
          <a:p>
            <a:pPr marL="628650" lvl="1" indent="-171450">
              <a:buFont typeface="Arial" panose="020B0604020202020204" pitchFamily="34" charset="0"/>
              <a:buChar char="•"/>
            </a:pPr>
            <a:r>
              <a:rPr lang="de-DE" dirty="0" err="1"/>
              <a:t>Extract</a:t>
            </a:r>
            <a:r>
              <a:rPr lang="de-DE" dirty="0"/>
              <a:t> relevant </a:t>
            </a:r>
            <a:r>
              <a:rPr lang="de-DE" dirty="0" err="1"/>
              <a:t>paths</a:t>
            </a:r>
            <a:r>
              <a:rPr lang="de-DE" dirty="0"/>
              <a:t> / „test objectives“ </a:t>
            </a:r>
            <a:r>
              <a:rPr lang="de-DE" dirty="0" err="1"/>
              <a:t>with</a:t>
            </a:r>
            <a:r>
              <a:rPr lang="de-DE" dirty="0"/>
              <a:t> </a:t>
            </a:r>
            <a:r>
              <a:rPr lang="de-DE" dirty="0" err="1"/>
              <a:t>coverage</a:t>
            </a:r>
            <a:r>
              <a:rPr lang="de-DE" dirty="0"/>
              <a:t> </a:t>
            </a:r>
            <a:r>
              <a:rPr lang="de-DE" dirty="0" err="1"/>
              <a:t>criteria</a:t>
            </a:r>
            <a:endParaRPr lang="de-DE" dirty="0"/>
          </a:p>
          <a:p>
            <a:pPr marL="171450" lvl="0" indent="-171450">
              <a:buFont typeface="Arial" panose="020B0604020202020204" pitchFamily="34" charset="0"/>
              <a:buChar char="•"/>
            </a:pPr>
            <a:r>
              <a:rPr lang="de-DE" dirty="0" err="1"/>
              <a:t>Generate</a:t>
            </a:r>
            <a:r>
              <a:rPr lang="de-DE" dirty="0"/>
              <a:t> test scenarios </a:t>
            </a:r>
            <a:r>
              <a:rPr lang="de-DE" dirty="0" err="1"/>
              <a:t>from</a:t>
            </a:r>
            <a:r>
              <a:rPr lang="de-DE" dirty="0"/>
              <a:t> test objectives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t>Replace</a:t>
            </a:r>
            <a:r>
              <a:rPr lang="de-DE" dirty="0"/>
              <a:t> </a:t>
            </a:r>
            <a:r>
              <a:rPr lang="de-DE" dirty="0" err="1"/>
              <a:t>each</a:t>
            </a:r>
            <a:r>
              <a:rPr lang="de-DE" dirty="0"/>
              <a:t> </a:t>
            </a:r>
            <a:r>
              <a:rPr lang="de-DE" dirty="0" err="1"/>
              <a:t>use</a:t>
            </a:r>
            <a:r>
              <a:rPr lang="de-DE" dirty="0"/>
              <a:t> </a:t>
            </a:r>
            <a:r>
              <a:rPr lang="de-DE" dirty="0" err="1"/>
              <a:t>case</a:t>
            </a:r>
            <a:r>
              <a:rPr lang="de-DE" dirty="0"/>
              <a:t> </a:t>
            </a:r>
            <a:r>
              <a:rPr lang="de-DE" dirty="0" err="1"/>
              <a:t>with</a:t>
            </a:r>
            <a:r>
              <a:rPr lang="de-DE" dirty="0"/>
              <a:t> a </a:t>
            </a:r>
            <a:r>
              <a:rPr lang="de-DE" dirty="0" err="1"/>
              <a:t>sequence</a:t>
            </a:r>
            <a:r>
              <a:rPr lang="de-DE" dirty="0"/>
              <a:t> </a:t>
            </a:r>
            <a:r>
              <a:rPr lang="de-DE" dirty="0" err="1"/>
              <a:t>diagram</a:t>
            </a:r>
            <a:r>
              <a:rPr lang="de-DE" dirty="0"/>
              <a:t> (</a:t>
            </a:r>
            <a:r>
              <a:rPr lang="de-DE" dirty="0" err="1"/>
              <a:t>use</a:t>
            </a:r>
            <a:r>
              <a:rPr lang="de-DE" dirty="0"/>
              <a:t> </a:t>
            </a:r>
            <a:r>
              <a:rPr lang="de-DE" dirty="0" err="1"/>
              <a:t>case</a:t>
            </a:r>
            <a:r>
              <a:rPr lang="de-DE" dirty="0"/>
              <a:t> </a:t>
            </a:r>
            <a:r>
              <a:rPr lang="de-DE" dirty="0" err="1"/>
              <a:t>scenario</a:t>
            </a:r>
            <a:r>
              <a:rPr lang="de-DE" dirty="0"/>
              <a:t>) </a:t>
            </a:r>
            <a:r>
              <a:rPr lang="de-DE" dirty="0" err="1"/>
              <a:t>that</a:t>
            </a:r>
            <a:r>
              <a:rPr lang="de-DE" dirty="0"/>
              <a:t> </a:t>
            </a:r>
            <a:r>
              <a:rPr lang="de-DE" dirty="0" err="1"/>
              <a:t>is</a:t>
            </a:r>
            <a:r>
              <a:rPr lang="de-DE" dirty="0"/>
              <a:t> </a:t>
            </a:r>
            <a:r>
              <a:rPr lang="de-DE" dirty="0" err="1"/>
              <a:t>compatible</a:t>
            </a:r>
            <a:r>
              <a:rPr lang="de-DE" dirty="0"/>
              <a:t> in </a:t>
            </a:r>
            <a:r>
              <a:rPr lang="de-DE" dirty="0" err="1"/>
              <a:t>terms</a:t>
            </a:r>
            <a:r>
              <a:rPr lang="de-DE" dirty="0"/>
              <a:t> of </a:t>
            </a:r>
            <a:r>
              <a:rPr lang="de-DE" dirty="0" err="1"/>
              <a:t>static</a:t>
            </a:r>
            <a:r>
              <a:rPr lang="de-DE" dirty="0"/>
              <a:t> </a:t>
            </a:r>
            <a:r>
              <a:rPr lang="de-DE" dirty="0" err="1"/>
              <a:t>contract</a:t>
            </a:r>
            <a:r>
              <a:rPr lang="de-DE" dirty="0"/>
              <a:t> </a:t>
            </a:r>
            <a:r>
              <a:rPr lang="de-DE" dirty="0" err="1"/>
              <a:t>matching</a:t>
            </a:r>
            <a:r>
              <a:rPr lang="de-DE" dirty="0"/>
              <a:t> </a:t>
            </a:r>
            <a:r>
              <a:rPr lang="de-DE" dirty="0" err="1"/>
              <a:t>using</a:t>
            </a:r>
            <a:r>
              <a:rPr lang="de-DE" dirty="0"/>
              <a:t> UC-</a:t>
            </a:r>
            <a:r>
              <a:rPr lang="de-DE" dirty="0" err="1"/>
              <a:t>SCSystem</a:t>
            </a:r>
            <a:endParaRPr lang="de-DE" dirty="0"/>
          </a:p>
          <a:p>
            <a:pPr marL="628650" lvl="1" indent="-171450">
              <a:buFont typeface="Arial" panose="020B0604020202020204" pitchFamily="34" charset="0"/>
              <a:buChar char="•"/>
            </a:pPr>
            <a:r>
              <a:rPr lang="de-DE" dirty="0" err="1"/>
              <a:t>Specify</a:t>
            </a:r>
            <a:r>
              <a:rPr lang="de-DE" dirty="0"/>
              <a:t> </a:t>
            </a:r>
            <a:r>
              <a:rPr lang="de-DE" dirty="0" err="1"/>
              <a:t>the</a:t>
            </a:r>
            <a:r>
              <a:rPr lang="de-DE" dirty="0"/>
              <a:t> </a:t>
            </a:r>
            <a:r>
              <a:rPr lang="de-DE" dirty="0" err="1"/>
              <a:t>exchange</a:t>
            </a:r>
            <a:r>
              <a:rPr lang="de-DE" dirty="0"/>
              <a:t> of </a:t>
            </a:r>
            <a:r>
              <a:rPr lang="de-DE" dirty="0" err="1"/>
              <a:t>messages</a:t>
            </a:r>
            <a:r>
              <a:rPr lang="de-DE" dirty="0"/>
              <a:t> </a:t>
            </a:r>
            <a:r>
              <a:rPr lang="de-DE" dirty="0" err="1"/>
              <a:t>involved</a:t>
            </a:r>
            <a:r>
              <a:rPr lang="de-DE" dirty="0"/>
              <a:t> </a:t>
            </a:r>
            <a:r>
              <a:rPr lang="de-DE" dirty="0" err="1"/>
              <a:t>between</a:t>
            </a:r>
            <a:r>
              <a:rPr lang="de-DE" dirty="0"/>
              <a:t> </a:t>
            </a:r>
            <a:r>
              <a:rPr lang="de-DE" dirty="0" err="1"/>
              <a:t>the</a:t>
            </a:r>
            <a:r>
              <a:rPr lang="de-DE" dirty="0"/>
              <a:t> </a:t>
            </a:r>
            <a:r>
              <a:rPr lang="de-DE" dirty="0" err="1"/>
              <a:t>environment</a:t>
            </a:r>
            <a:r>
              <a:rPr lang="de-DE" dirty="0"/>
              <a:t> and </a:t>
            </a:r>
            <a:r>
              <a:rPr lang="de-DE" dirty="0" err="1"/>
              <a:t>the</a:t>
            </a:r>
            <a:r>
              <a:rPr lang="de-DE" dirty="0"/>
              <a:t> </a:t>
            </a:r>
            <a:r>
              <a:rPr lang="de-DE" dirty="0" err="1"/>
              <a:t>system</a:t>
            </a:r>
            <a:endParaRPr lang="de-DE" dirty="0"/>
          </a:p>
          <a:p>
            <a:pPr marL="628650" lvl="1" indent="-171450">
              <a:buFont typeface="Arial" panose="020B0604020202020204" pitchFamily="34" charset="0"/>
              <a:buChar char="•"/>
            </a:pPr>
            <a:r>
              <a:rPr lang="de-DE" dirty="0"/>
              <a:t>Evaluation </a:t>
            </a:r>
            <a:r>
              <a:rPr lang="de-DE" dirty="0" err="1"/>
              <a:t>by</a:t>
            </a:r>
            <a:r>
              <a:rPr lang="de-DE" dirty="0"/>
              <a:t> </a:t>
            </a:r>
            <a:r>
              <a:rPr lang="de-DE" dirty="0" err="1"/>
              <a:t>using</a:t>
            </a:r>
            <a:r>
              <a:rPr lang="de-DE" dirty="0"/>
              <a:t> </a:t>
            </a:r>
            <a:r>
              <a:rPr lang="de-DE" dirty="0" err="1"/>
              <a:t>statement</a:t>
            </a:r>
            <a:r>
              <a:rPr lang="de-DE" dirty="0"/>
              <a:t> </a:t>
            </a:r>
            <a:r>
              <a:rPr lang="de-DE" dirty="0" err="1"/>
              <a:t>coverage</a:t>
            </a:r>
            <a:endParaRPr lang="de-DE" dirty="0"/>
          </a:p>
          <a:p>
            <a:pPr marL="171450" lvl="0" indent="-171450">
              <a:buFont typeface="Arial" panose="020B0604020202020204" pitchFamily="34" charset="0"/>
              <a:buChar char="•"/>
            </a:pPr>
            <a:r>
              <a:rPr lang="de-DE" dirty="0" err="1"/>
              <a:t>Tested</a:t>
            </a:r>
            <a:r>
              <a:rPr lang="de-DE" dirty="0"/>
              <a:t> at </a:t>
            </a:r>
            <a:r>
              <a:rPr lang="de-DE" dirty="0" err="1"/>
              <a:t>Thalès</a:t>
            </a:r>
            <a:r>
              <a:rPr lang="de-DE" dirty="0"/>
              <a:t> </a:t>
            </a:r>
            <a:r>
              <a:rPr lang="de-DE" dirty="0" err="1"/>
              <a:t>Airbourne</a:t>
            </a:r>
            <a:r>
              <a:rPr lang="de-DE" dirty="0"/>
              <a:t> Systems (TAS)</a:t>
            </a:r>
          </a:p>
        </p:txBody>
      </p:sp>
      <p:sp>
        <p:nvSpPr>
          <p:cNvPr id="4" name="Slide Number Placeholder 3"/>
          <p:cNvSpPr>
            <a:spLocks noGrp="1"/>
          </p:cNvSpPr>
          <p:nvPr>
            <p:ph type="sldNum" sz="quarter" idx="5"/>
          </p:nvPr>
        </p:nvSpPr>
        <p:spPr/>
        <p:txBody>
          <a:bodyPr/>
          <a:lstStyle/>
          <a:p>
            <a:fld id="{B87AF698-3150-4C28-A8F1-2631AC4C254A}" type="slidenum">
              <a:rPr lang="en-US" smtClean="0"/>
              <a:t>5</a:t>
            </a:fld>
            <a:endParaRPr lang="en-US"/>
          </a:p>
        </p:txBody>
      </p:sp>
    </p:spTree>
    <p:extLst>
      <p:ext uri="{BB962C8B-B14F-4D97-AF65-F5344CB8AC3E}">
        <p14:creationId xmlns:p14="http://schemas.microsoft.com/office/powerpoint/2010/main" val="28981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Goal of </a:t>
            </a:r>
            <a:r>
              <a:rPr lang="de-DE" dirty="0" err="1"/>
              <a:t>this</a:t>
            </a:r>
            <a:r>
              <a:rPr lang="de-DE" dirty="0"/>
              <a:t> phase: </a:t>
            </a:r>
            <a:r>
              <a:rPr lang="de-DE" dirty="0" err="1"/>
              <a:t>generate</a:t>
            </a:r>
            <a:r>
              <a:rPr lang="de-DE" dirty="0"/>
              <a:t> test objectives</a:t>
            </a:r>
          </a:p>
          <a:p>
            <a:pPr marL="171450" indent="-171450">
              <a:buFont typeface="Arial" panose="020B0604020202020204" pitchFamily="34" charset="0"/>
              <a:buChar char="•"/>
            </a:pPr>
            <a:r>
              <a:rPr lang="de-DE" dirty="0"/>
              <a:t>Contracts</a:t>
            </a:r>
          </a:p>
          <a:p>
            <a:pPr marL="628650" lvl="1" indent="-171450">
              <a:buFont typeface="Arial" panose="020B0604020202020204" pitchFamily="34" charset="0"/>
              <a:buChar char="•"/>
            </a:pPr>
            <a:r>
              <a:rPr lang="de-DE" dirty="0"/>
              <a:t>Made </a:t>
            </a:r>
            <a:r>
              <a:rPr lang="de-DE" dirty="0" err="1"/>
              <a:t>executable</a:t>
            </a:r>
            <a:r>
              <a:rPr lang="de-DE" dirty="0"/>
              <a:t> </a:t>
            </a:r>
            <a:r>
              <a:rPr lang="de-DE" dirty="0" err="1"/>
              <a:t>by</a:t>
            </a:r>
            <a:r>
              <a:rPr lang="de-DE" dirty="0"/>
              <a:t> </a:t>
            </a:r>
            <a:r>
              <a:rPr lang="de-DE" dirty="0" err="1"/>
              <a:t>writing</a:t>
            </a:r>
            <a:r>
              <a:rPr lang="de-DE" dirty="0"/>
              <a:t> </a:t>
            </a:r>
            <a:r>
              <a:rPr lang="de-DE" dirty="0" err="1"/>
              <a:t>them</a:t>
            </a:r>
            <a:r>
              <a:rPr lang="de-DE" dirty="0"/>
              <a:t> in </a:t>
            </a:r>
            <a:r>
              <a:rPr lang="de-DE" dirty="0" err="1"/>
              <a:t>the</a:t>
            </a:r>
            <a:r>
              <a:rPr lang="de-DE" dirty="0"/>
              <a:t> form of </a:t>
            </a:r>
            <a:r>
              <a:rPr lang="de-DE" dirty="0" err="1"/>
              <a:t>requirement</a:t>
            </a:r>
            <a:r>
              <a:rPr lang="de-DE" dirty="0"/>
              <a:t>-level first-order </a:t>
            </a:r>
            <a:r>
              <a:rPr lang="de-DE" dirty="0" err="1"/>
              <a:t>logical</a:t>
            </a:r>
            <a:r>
              <a:rPr lang="de-DE" dirty="0"/>
              <a:t> </a:t>
            </a:r>
            <a:r>
              <a:rPr lang="de-DE" dirty="0" err="1"/>
              <a:t>expressions</a:t>
            </a:r>
            <a:r>
              <a:rPr lang="de-DE" dirty="0"/>
              <a:t> (</a:t>
            </a:r>
            <a:r>
              <a:rPr lang="de-DE" dirty="0" err="1"/>
              <a:t>predicates</a:t>
            </a:r>
            <a:r>
              <a:rPr lang="de-DE" dirty="0"/>
              <a:t> </a:t>
            </a:r>
            <a:r>
              <a:rPr lang="de-DE" dirty="0" err="1"/>
              <a:t>with</a:t>
            </a:r>
            <a:r>
              <a:rPr lang="de-DE" dirty="0"/>
              <a:t> </a:t>
            </a:r>
            <a:r>
              <a:rPr lang="de-DE" dirty="0" err="1"/>
              <a:t>logical</a:t>
            </a:r>
            <a:r>
              <a:rPr lang="de-DE" dirty="0"/>
              <a:t> </a:t>
            </a:r>
            <a:r>
              <a:rPr lang="de-DE" dirty="0" err="1"/>
              <a:t>expressions</a:t>
            </a:r>
            <a:r>
              <a:rPr lang="de-DE" dirty="0"/>
              <a:t>)</a:t>
            </a:r>
          </a:p>
          <a:p>
            <a:pPr marL="628650" lvl="1" indent="-171450">
              <a:buFont typeface="Arial" panose="020B0604020202020204" pitchFamily="34" charset="0"/>
              <a:buChar char="•"/>
            </a:pPr>
            <a:r>
              <a:rPr lang="de-DE" dirty="0" err="1"/>
              <a:t>Used</a:t>
            </a:r>
            <a:r>
              <a:rPr lang="de-DE" dirty="0"/>
              <a:t> </a:t>
            </a:r>
            <a:r>
              <a:rPr lang="de-DE" dirty="0" err="1"/>
              <a:t>to</a:t>
            </a:r>
            <a:r>
              <a:rPr lang="de-DE" dirty="0"/>
              <a:t> </a:t>
            </a:r>
            <a:r>
              <a:rPr lang="de-DE" dirty="0" err="1"/>
              <a:t>describe</a:t>
            </a:r>
            <a:r>
              <a:rPr lang="de-DE" dirty="0"/>
              <a:t> </a:t>
            </a:r>
            <a:r>
              <a:rPr lang="de-DE" dirty="0" err="1"/>
              <a:t>facts</a:t>
            </a:r>
            <a:r>
              <a:rPr lang="de-DE" dirty="0"/>
              <a:t> in </a:t>
            </a:r>
            <a:r>
              <a:rPr lang="de-DE" dirty="0" err="1"/>
              <a:t>the</a:t>
            </a:r>
            <a:r>
              <a:rPr lang="de-DE" dirty="0"/>
              <a:t> </a:t>
            </a:r>
            <a:r>
              <a:rPr lang="de-DE" dirty="0" err="1"/>
              <a:t>system</a:t>
            </a:r>
            <a:r>
              <a:rPr lang="de-DE" dirty="0"/>
              <a:t> (on </a:t>
            </a:r>
            <a:r>
              <a:rPr lang="de-DE" dirty="0" err="1"/>
              <a:t>actors</a:t>
            </a:r>
            <a:r>
              <a:rPr lang="de-DE" dirty="0"/>
              <a:t> </a:t>
            </a:r>
            <a:r>
              <a:rPr lang="de-DE" dirty="0" err="1"/>
              <a:t>state</a:t>
            </a:r>
            <a:r>
              <a:rPr lang="de-DE" dirty="0"/>
              <a:t>, </a:t>
            </a:r>
            <a:r>
              <a:rPr lang="de-DE" dirty="0" err="1"/>
              <a:t>main</a:t>
            </a:r>
            <a:r>
              <a:rPr lang="de-DE" dirty="0"/>
              <a:t> </a:t>
            </a:r>
            <a:r>
              <a:rPr lang="de-DE" dirty="0" err="1"/>
              <a:t>concept</a:t>
            </a:r>
            <a:r>
              <a:rPr lang="de-DE" dirty="0"/>
              <a:t> </a:t>
            </a:r>
            <a:r>
              <a:rPr lang="de-DE" dirty="0" err="1"/>
              <a:t>states</a:t>
            </a:r>
            <a:r>
              <a:rPr lang="de-DE" dirty="0"/>
              <a:t>, </a:t>
            </a:r>
            <a:r>
              <a:rPr lang="de-DE" dirty="0" err="1"/>
              <a:t>roles</a:t>
            </a:r>
            <a:r>
              <a:rPr lang="de-DE" dirty="0"/>
              <a:t>, …)</a:t>
            </a:r>
          </a:p>
          <a:p>
            <a:pPr marL="628650" lvl="1" indent="-171450">
              <a:buFont typeface="Arial" panose="020B0604020202020204" pitchFamily="34" charset="0"/>
              <a:buChar char="•"/>
            </a:pPr>
            <a:r>
              <a:rPr lang="de-DE" dirty="0" err="1"/>
              <a:t>Conditions</a:t>
            </a:r>
            <a:r>
              <a:rPr lang="de-DE" dirty="0"/>
              <a:t> </a:t>
            </a:r>
            <a:r>
              <a:rPr lang="de-DE" dirty="0" err="1"/>
              <a:t>always</a:t>
            </a:r>
            <a:r>
              <a:rPr lang="de-DE" dirty="0"/>
              <a:t> </a:t>
            </a:r>
            <a:r>
              <a:rPr lang="de-DE" dirty="0" err="1"/>
              <a:t>evaluate</a:t>
            </a:r>
            <a:r>
              <a:rPr lang="de-DE" dirty="0"/>
              <a:t> </a:t>
            </a:r>
            <a:r>
              <a:rPr lang="de-DE" dirty="0" err="1"/>
              <a:t>to</a:t>
            </a:r>
            <a:r>
              <a:rPr lang="de-DE" dirty="0"/>
              <a:t> </a:t>
            </a:r>
            <a:r>
              <a:rPr lang="de-DE" dirty="0" err="1"/>
              <a:t>true</a:t>
            </a:r>
            <a:r>
              <a:rPr lang="de-DE" dirty="0"/>
              <a:t> </a:t>
            </a:r>
            <a:r>
              <a:rPr lang="de-DE" dirty="0" err="1"/>
              <a:t>or</a:t>
            </a:r>
            <a:r>
              <a:rPr lang="de-DE" dirty="0"/>
              <a:t> </a:t>
            </a:r>
            <a:r>
              <a:rPr lang="de-DE" dirty="0" err="1"/>
              <a:t>false</a:t>
            </a:r>
            <a:r>
              <a:rPr lang="de-DE" dirty="0"/>
              <a:t>, </a:t>
            </a:r>
            <a:r>
              <a:rPr lang="de-DE" dirty="0" err="1"/>
              <a:t>never</a:t>
            </a:r>
            <a:r>
              <a:rPr lang="de-DE" dirty="0"/>
              <a:t> </a:t>
            </a:r>
            <a:r>
              <a:rPr lang="de-DE" dirty="0" err="1"/>
              <a:t>to</a:t>
            </a:r>
            <a:r>
              <a:rPr lang="de-DE" dirty="0"/>
              <a:t> </a:t>
            </a:r>
            <a:r>
              <a:rPr lang="de-DE" dirty="0" err="1"/>
              <a:t>undefined</a:t>
            </a:r>
            <a:endParaRPr lang="de-DE" dirty="0"/>
          </a:p>
          <a:p>
            <a:pPr marL="628650" lvl="1" indent="-171450">
              <a:buFont typeface="Arial" panose="020B0604020202020204" pitchFamily="34" charset="0"/>
              <a:buChar char="•"/>
            </a:pPr>
            <a:r>
              <a:rPr lang="de-DE" dirty="0"/>
              <a:t>Logical </a:t>
            </a:r>
            <a:r>
              <a:rPr lang="de-DE" dirty="0" err="1"/>
              <a:t>operators</a:t>
            </a:r>
            <a:r>
              <a:rPr lang="de-DE" dirty="0"/>
              <a:t>, </a:t>
            </a:r>
            <a:r>
              <a:rPr lang="de-DE" dirty="0" err="1"/>
              <a:t>quantifiers</a:t>
            </a:r>
            <a:r>
              <a:rPr lang="de-DE" dirty="0"/>
              <a:t>, </a:t>
            </a:r>
            <a:r>
              <a:rPr lang="de-DE" dirty="0" err="1"/>
              <a:t>implications</a:t>
            </a:r>
            <a:endParaRPr lang="de-DE" dirty="0"/>
          </a:p>
          <a:p>
            <a:pPr marL="628650" lvl="1" indent="-171450">
              <a:buFont typeface="Arial" panose="020B0604020202020204" pitchFamily="34" charset="0"/>
              <a:buChar char="•"/>
            </a:pPr>
            <a:r>
              <a:rPr lang="en-US" dirty="0"/>
              <a:t>Parameters: actors and main concepts of the UC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U</a:t>
            </a:r>
            <a:r>
              <a:rPr lang="en-US" dirty="0"/>
              <a:t>sed to infer the correct partial ordering of functionalities that the system should offer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t>Limitations</a:t>
            </a:r>
            <a:r>
              <a:rPr lang="de-DE" dirty="0"/>
              <a:t> of </a:t>
            </a:r>
            <a:r>
              <a:rPr lang="de-DE" dirty="0" err="1"/>
              <a:t>the</a:t>
            </a:r>
            <a:r>
              <a:rPr lang="de-DE" dirty="0"/>
              <a:t> </a:t>
            </a:r>
            <a:r>
              <a:rPr lang="de-DE" dirty="0" err="1"/>
              <a:t>contracualized</a:t>
            </a:r>
            <a:r>
              <a:rPr lang="de-DE" dirty="0"/>
              <a:t> UC Model: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t>Deriving</a:t>
            </a:r>
            <a:r>
              <a:rPr lang="de-DE" dirty="0"/>
              <a:t> and </a:t>
            </a:r>
            <a:r>
              <a:rPr lang="de-DE" dirty="0" err="1"/>
              <a:t>maintaining</a:t>
            </a:r>
            <a:r>
              <a:rPr lang="de-DE" dirty="0"/>
              <a:t> a </a:t>
            </a:r>
            <a:r>
              <a:rPr lang="de-DE" dirty="0" err="1"/>
              <a:t>nonredundant</a:t>
            </a:r>
            <a:r>
              <a:rPr lang="de-DE" dirty="0"/>
              <a:t>, minimal </a:t>
            </a:r>
            <a:r>
              <a:rPr lang="de-DE" dirty="0" err="1"/>
              <a:t>set</a:t>
            </a:r>
            <a:r>
              <a:rPr lang="de-DE" dirty="0"/>
              <a:t> of contracts and </a:t>
            </a:r>
            <a:r>
              <a:rPr lang="de-DE" dirty="0" err="1"/>
              <a:t>predicates</a:t>
            </a:r>
            <a:r>
              <a:rPr lang="de-DE" dirty="0"/>
              <a:t> (</a:t>
            </a:r>
            <a:r>
              <a:rPr lang="de-DE" dirty="0" err="1"/>
              <a:t>Be</a:t>
            </a:r>
            <a:r>
              <a:rPr lang="de-DE" dirty="0"/>
              <a:t> </a:t>
            </a:r>
            <a:r>
              <a:rPr lang="de-DE" dirty="0" err="1"/>
              <a:t>precise</a:t>
            </a:r>
            <a:r>
              <a:rPr lang="de-DE" dirty="0"/>
              <a:t> and </a:t>
            </a:r>
            <a:r>
              <a:rPr lang="de-DE" dirty="0" err="1"/>
              <a:t>rigorous</a:t>
            </a:r>
            <a:r>
              <a:rPr lang="de-DE" dirty="0"/>
              <a:t> in </a:t>
            </a:r>
            <a:r>
              <a:rPr lang="de-DE" dirty="0" err="1"/>
              <a:t>the</a:t>
            </a:r>
            <a:r>
              <a:rPr lang="de-DE" dirty="0"/>
              <a:t> </a:t>
            </a:r>
            <a:r>
              <a:rPr lang="de-DE" dirty="0" err="1"/>
              <a:t>semantics</a:t>
            </a:r>
            <a:r>
              <a:rPr lang="de-DE" dirty="0"/>
              <a:t> </a:t>
            </a:r>
            <a:r>
              <a:rPr lang="de-DE" dirty="0" err="1"/>
              <a:t>given</a:t>
            </a:r>
            <a:r>
              <a:rPr lang="de-DE"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=&gt;Editor </a:t>
            </a:r>
            <a:r>
              <a:rPr lang="de-DE" dirty="0" err="1"/>
              <a:t>tool</a:t>
            </a:r>
            <a:r>
              <a:rPr lang="de-DE" dirty="0"/>
              <a:t> </a:t>
            </a:r>
            <a:r>
              <a:rPr lang="de-DE" dirty="0" err="1"/>
              <a:t>to</a:t>
            </a:r>
            <a:r>
              <a:rPr lang="de-DE" dirty="0"/>
              <a:t> manage </a:t>
            </a:r>
            <a:r>
              <a:rPr lang="de-DE" dirty="0" err="1"/>
              <a:t>the</a:t>
            </a:r>
            <a:r>
              <a:rPr lang="de-DE" dirty="0"/>
              <a:t> </a:t>
            </a:r>
            <a:r>
              <a:rPr lang="de-DE" dirty="0" err="1"/>
              <a:t>predicates</a:t>
            </a:r>
            <a:r>
              <a:rPr lang="de-DE" dirty="0"/>
              <a:t> and </a:t>
            </a:r>
            <a:r>
              <a:rPr lang="de-DE" dirty="0" err="1"/>
              <a:t>guide</a:t>
            </a:r>
            <a:r>
              <a:rPr lang="de-DE" dirty="0"/>
              <a:t> </a:t>
            </a:r>
            <a:r>
              <a:rPr lang="de-DE" dirty="0" err="1"/>
              <a:t>the</a:t>
            </a:r>
            <a:r>
              <a:rPr lang="de-DE" dirty="0"/>
              <a:t> design of contracts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Handle </a:t>
            </a:r>
            <a:r>
              <a:rPr lang="de-DE" dirty="0" err="1"/>
              <a:t>complex</a:t>
            </a:r>
            <a:r>
              <a:rPr lang="de-DE" dirty="0"/>
              <a:t> </a:t>
            </a:r>
            <a:r>
              <a:rPr lang="de-DE" dirty="0" err="1"/>
              <a:t>data</a:t>
            </a:r>
            <a:r>
              <a:rPr lang="de-DE" dirty="0"/>
              <a:t> </a:t>
            </a:r>
            <a:r>
              <a:rPr lang="de-DE" dirty="0" err="1"/>
              <a:t>types</a:t>
            </a:r>
            <a:endParaRPr lang="de-DE"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t>Deterministic</a:t>
            </a:r>
            <a:r>
              <a:rPr lang="de-DE" dirty="0"/>
              <a:t> </a:t>
            </a:r>
            <a:r>
              <a:rPr lang="de-DE" dirty="0" err="1"/>
              <a:t>postconditions</a:t>
            </a:r>
            <a:endParaRPr lang="de-DE"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6</a:t>
            </a:fld>
            <a:endParaRPr lang="en-US"/>
          </a:p>
        </p:txBody>
      </p:sp>
    </p:spTree>
    <p:extLst>
      <p:ext uri="{BB962C8B-B14F-4D97-AF65-F5344CB8AC3E}">
        <p14:creationId xmlns:p14="http://schemas.microsoft.com/office/powerpoint/2010/main" val="3009574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Simulation phase: check &amp; </a:t>
            </a:r>
            <a:r>
              <a:rPr lang="de-DE" dirty="0" err="1"/>
              <a:t>possibly</a:t>
            </a:r>
            <a:r>
              <a:rPr lang="de-DE" dirty="0"/>
              <a:t> </a:t>
            </a:r>
            <a:r>
              <a:rPr lang="de-DE" dirty="0" err="1"/>
              <a:t>correct</a:t>
            </a:r>
            <a:r>
              <a:rPr lang="de-DE" dirty="0"/>
              <a:t> </a:t>
            </a:r>
            <a:r>
              <a:rPr lang="de-DE" dirty="0" err="1"/>
              <a:t>the</a:t>
            </a:r>
            <a:r>
              <a:rPr lang="de-DE" dirty="0"/>
              <a:t> requirements </a:t>
            </a:r>
            <a:r>
              <a:rPr lang="de-DE" dirty="0" err="1"/>
              <a:t>before</a:t>
            </a:r>
            <a:r>
              <a:rPr lang="de-DE" dirty="0"/>
              <a:t> </a:t>
            </a:r>
            <a:r>
              <a:rPr lang="de-DE" dirty="0" err="1"/>
              <a:t>the</a:t>
            </a:r>
            <a:r>
              <a:rPr lang="de-DE" dirty="0"/>
              <a:t> </a:t>
            </a:r>
            <a:r>
              <a:rPr lang="de-DE" dirty="0" err="1"/>
              <a:t>tests</a:t>
            </a:r>
            <a:r>
              <a:rPr lang="de-DE" dirty="0"/>
              <a:t> </a:t>
            </a:r>
            <a:r>
              <a:rPr lang="de-DE" dirty="0" err="1"/>
              <a:t>are</a:t>
            </a:r>
            <a:r>
              <a:rPr lang="de-DE" dirty="0"/>
              <a:t> </a:t>
            </a:r>
            <a:r>
              <a:rPr lang="de-DE" dirty="0" err="1"/>
              <a:t>generated</a:t>
            </a:r>
            <a:endParaRPr lang="de-DE" dirty="0"/>
          </a:p>
          <a:p>
            <a:pPr marL="171450" indent="-171450">
              <a:buFont typeface="Arial" panose="020B0604020202020204" pitchFamily="34" charset="0"/>
              <a:buChar char="•"/>
            </a:pPr>
            <a:r>
              <a:rPr lang="de-DE" dirty="0"/>
              <a:t>=&gt; </a:t>
            </a:r>
            <a:r>
              <a:rPr lang="de-DE" dirty="0" err="1"/>
              <a:t>Identify</a:t>
            </a:r>
            <a:r>
              <a:rPr lang="de-DE" dirty="0"/>
              <a:t> </a:t>
            </a:r>
            <a:r>
              <a:rPr lang="de-DE" dirty="0" err="1"/>
              <a:t>inconsistencies</a:t>
            </a:r>
            <a:r>
              <a:rPr lang="de-DE" dirty="0"/>
              <a:t> </a:t>
            </a:r>
            <a:r>
              <a:rPr lang="de-DE" dirty="0" err="1"/>
              <a:t>between</a:t>
            </a:r>
            <a:r>
              <a:rPr lang="de-DE" dirty="0"/>
              <a:t> </a:t>
            </a:r>
            <a:r>
              <a:rPr lang="de-DE" dirty="0" err="1"/>
              <a:t>predicates</a:t>
            </a:r>
            <a:r>
              <a:rPr lang="de-DE" dirty="0"/>
              <a:t> and contracts</a:t>
            </a:r>
          </a:p>
          <a:p>
            <a:pPr marL="171450" indent="-171450">
              <a:buFont typeface="Arial" panose="020B0604020202020204" pitchFamily="34" charset="0"/>
              <a:buChar char="•"/>
            </a:pPr>
            <a:r>
              <a:rPr lang="de-DE" dirty="0"/>
              <a:t>=&gt; </a:t>
            </a:r>
            <a:r>
              <a:rPr lang="de-DE" dirty="0" err="1"/>
              <a:t>Identify</a:t>
            </a:r>
            <a:r>
              <a:rPr lang="de-DE" dirty="0"/>
              <a:t> </a:t>
            </a:r>
            <a:r>
              <a:rPr lang="de-DE" dirty="0" err="1"/>
              <a:t>underspecification</a:t>
            </a:r>
            <a:r>
              <a:rPr lang="de-DE" dirty="0"/>
              <a:t> </a:t>
            </a:r>
            <a:r>
              <a:rPr lang="de-DE" dirty="0" err="1"/>
              <a:t>or</a:t>
            </a:r>
            <a:r>
              <a:rPr lang="de-DE" dirty="0"/>
              <a:t> </a:t>
            </a:r>
            <a:r>
              <a:rPr lang="de-DE" dirty="0" err="1"/>
              <a:t>errors</a:t>
            </a:r>
            <a:r>
              <a:rPr lang="de-DE" dirty="0"/>
              <a:t> in </a:t>
            </a:r>
            <a:r>
              <a:rPr lang="de-DE" dirty="0" err="1"/>
              <a:t>the</a:t>
            </a:r>
            <a:r>
              <a:rPr lang="de-DE" dirty="0"/>
              <a:t> requirements, </a:t>
            </a:r>
            <a:r>
              <a:rPr lang="de-DE" dirty="0" err="1"/>
              <a:t>verify</a:t>
            </a:r>
            <a:r>
              <a:rPr lang="de-DE" dirty="0"/>
              <a:t> </a:t>
            </a:r>
            <a:r>
              <a:rPr lang="de-DE" dirty="0" err="1"/>
              <a:t>invariants</a:t>
            </a:r>
            <a:endParaRPr lang="de-DE" dirty="0"/>
          </a:p>
          <a:p>
            <a:pPr marL="171450" indent="-171450">
              <a:buFont typeface="Arial" panose="020B0604020202020204" pitchFamily="34" charset="0"/>
              <a:buChar char="•"/>
            </a:pPr>
            <a:r>
              <a:rPr lang="de-DE" dirty="0" err="1"/>
              <a:t>Simulating</a:t>
            </a:r>
            <a:r>
              <a:rPr lang="de-DE" dirty="0"/>
              <a:t> </a:t>
            </a:r>
            <a:r>
              <a:rPr lang="de-DE" dirty="0" err="1"/>
              <a:t>the</a:t>
            </a:r>
            <a:r>
              <a:rPr lang="de-DE" dirty="0"/>
              <a:t> </a:t>
            </a:r>
            <a:r>
              <a:rPr lang="de-DE" dirty="0" err="1"/>
              <a:t>use</a:t>
            </a:r>
            <a:r>
              <a:rPr lang="de-DE" dirty="0"/>
              <a:t> cases:</a:t>
            </a:r>
          </a:p>
          <a:p>
            <a:pPr marL="628650" lvl="1" indent="-171450">
              <a:buFont typeface="Arial" panose="020B0604020202020204" pitchFamily="34" charset="0"/>
              <a:buChar char="•"/>
            </a:pPr>
            <a:r>
              <a:rPr lang="de-DE" dirty="0" err="1"/>
              <a:t>Instantiated</a:t>
            </a:r>
            <a:r>
              <a:rPr lang="de-DE" dirty="0"/>
              <a:t> </a:t>
            </a:r>
            <a:r>
              <a:rPr lang="de-DE" dirty="0" err="1"/>
              <a:t>use</a:t>
            </a:r>
            <a:r>
              <a:rPr lang="de-DE" dirty="0"/>
              <a:t> cases: </a:t>
            </a:r>
            <a:r>
              <a:rPr lang="de-DE" dirty="0" err="1"/>
              <a:t>Replace</a:t>
            </a:r>
            <a:r>
              <a:rPr lang="de-DE" dirty="0"/>
              <a:t> </a:t>
            </a:r>
            <a:r>
              <a:rPr lang="de-DE" dirty="0" err="1"/>
              <a:t>set</a:t>
            </a:r>
            <a:r>
              <a:rPr lang="de-DE" dirty="0"/>
              <a:t> of formal </a:t>
            </a:r>
            <a:r>
              <a:rPr lang="de-DE" dirty="0" err="1"/>
              <a:t>parameters</a:t>
            </a:r>
            <a:r>
              <a:rPr lang="de-DE" dirty="0"/>
              <a:t> </a:t>
            </a:r>
            <a:r>
              <a:rPr lang="de-DE" dirty="0" err="1"/>
              <a:t>with</a:t>
            </a:r>
            <a:r>
              <a:rPr lang="de-DE" dirty="0"/>
              <a:t> all </a:t>
            </a:r>
            <a:r>
              <a:rPr lang="de-DE" dirty="0" err="1"/>
              <a:t>the</a:t>
            </a:r>
            <a:r>
              <a:rPr lang="de-DE" dirty="0"/>
              <a:t> </a:t>
            </a:r>
            <a:r>
              <a:rPr lang="de-DE" dirty="0" err="1"/>
              <a:t>possible</a:t>
            </a:r>
            <a:r>
              <a:rPr lang="de-DE" dirty="0"/>
              <a:t> </a:t>
            </a:r>
            <a:r>
              <a:rPr lang="de-DE" dirty="0" err="1"/>
              <a:t>combinations</a:t>
            </a:r>
            <a:r>
              <a:rPr lang="de-DE" dirty="0"/>
              <a:t> of </a:t>
            </a:r>
            <a:r>
              <a:rPr lang="de-DE" dirty="0" err="1"/>
              <a:t>their</a:t>
            </a:r>
            <a:r>
              <a:rPr lang="de-DE" dirty="0"/>
              <a:t> </a:t>
            </a:r>
            <a:r>
              <a:rPr lang="de-DE" dirty="0" err="1"/>
              <a:t>possible</a:t>
            </a:r>
            <a:r>
              <a:rPr lang="de-DE" dirty="0"/>
              <a:t> </a:t>
            </a:r>
            <a:r>
              <a:rPr lang="de-DE" dirty="0" err="1"/>
              <a:t>actual</a:t>
            </a:r>
            <a:r>
              <a:rPr lang="de-DE" dirty="0"/>
              <a:t> </a:t>
            </a:r>
            <a:r>
              <a:rPr lang="de-DE" dirty="0" err="1"/>
              <a:t>values</a:t>
            </a:r>
            <a:r>
              <a:rPr lang="de-DE" dirty="0"/>
              <a:t> (</a:t>
            </a:r>
            <a:r>
              <a:rPr lang="de-DE" dirty="0" err="1"/>
              <a:t>actors</a:t>
            </a:r>
            <a:r>
              <a:rPr lang="de-DE" dirty="0"/>
              <a:t> + </a:t>
            </a:r>
            <a:r>
              <a:rPr lang="de-DE" dirty="0" err="1"/>
              <a:t>main</a:t>
            </a:r>
            <a:r>
              <a:rPr lang="de-DE" dirty="0"/>
              <a:t> </a:t>
            </a:r>
            <a:r>
              <a:rPr lang="de-DE" dirty="0" err="1"/>
              <a:t>concepts</a:t>
            </a:r>
            <a:r>
              <a:rPr lang="de-DE" dirty="0"/>
              <a:t>)</a:t>
            </a:r>
          </a:p>
          <a:p>
            <a:pPr marL="628650" lvl="1" indent="-171450">
              <a:buFont typeface="Arial" panose="020B0604020202020204" pitchFamily="34" charset="0"/>
              <a:buChar char="•"/>
            </a:pPr>
            <a:r>
              <a:rPr lang="de-DE" dirty="0"/>
              <a:t>Simulation </a:t>
            </a:r>
            <a:r>
              <a:rPr lang="de-DE" dirty="0" err="1"/>
              <a:t>state</a:t>
            </a:r>
            <a:r>
              <a:rPr lang="de-DE" dirty="0"/>
              <a:t>: </a:t>
            </a:r>
            <a:r>
              <a:rPr lang="de-DE" dirty="0" err="1"/>
              <a:t>set</a:t>
            </a:r>
            <a:r>
              <a:rPr lang="de-DE" dirty="0"/>
              <a:t> of </a:t>
            </a:r>
            <a:r>
              <a:rPr lang="de-DE" dirty="0" err="1"/>
              <a:t>instantiated</a:t>
            </a:r>
            <a:r>
              <a:rPr lang="de-DE" dirty="0"/>
              <a:t> </a:t>
            </a:r>
            <a:r>
              <a:rPr lang="de-DE" dirty="0" err="1"/>
              <a:t>predicates</a:t>
            </a:r>
            <a:r>
              <a:rPr lang="de-DE" dirty="0"/>
              <a:t>, </a:t>
            </a:r>
            <a:r>
              <a:rPr lang="de-DE" dirty="0" err="1"/>
              <a:t>that</a:t>
            </a:r>
            <a:r>
              <a:rPr lang="de-DE" dirty="0"/>
              <a:t> </a:t>
            </a:r>
            <a:r>
              <a:rPr lang="de-DE" dirty="0" err="1"/>
              <a:t>evaluate</a:t>
            </a:r>
            <a:r>
              <a:rPr lang="de-DE" dirty="0"/>
              <a:t> </a:t>
            </a:r>
            <a:r>
              <a:rPr lang="de-DE" dirty="0" err="1"/>
              <a:t>to</a:t>
            </a:r>
            <a:r>
              <a:rPr lang="de-DE" dirty="0"/>
              <a:t> </a:t>
            </a:r>
            <a:r>
              <a:rPr lang="de-DE" dirty="0" err="1"/>
              <a:t>true</a:t>
            </a:r>
            <a:endParaRPr lang="de-DE" dirty="0"/>
          </a:p>
          <a:p>
            <a:pPr marL="628650" lvl="1" indent="-171450">
              <a:buFont typeface="Arial" panose="020B0604020202020204" pitchFamily="34" charset="0"/>
              <a:buChar char="•"/>
            </a:pPr>
            <a:r>
              <a:rPr lang="de-DE" dirty="0" err="1"/>
              <a:t>Apply</a:t>
            </a:r>
            <a:r>
              <a:rPr lang="de-DE" dirty="0"/>
              <a:t> an </a:t>
            </a:r>
            <a:r>
              <a:rPr lang="de-DE" dirty="0" err="1"/>
              <a:t>instantiated</a:t>
            </a:r>
            <a:r>
              <a:rPr lang="de-DE" dirty="0"/>
              <a:t> </a:t>
            </a:r>
            <a:r>
              <a:rPr lang="de-DE" dirty="0" err="1"/>
              <a:t>use</a:t>
            </a:r>
            <a:r>
              <a:rPr lang="de-DE" dirty="0"/>
              <a:t> </a:t>
            </a:r>
            <a:r>
              <a:rPr lang="de-DE" dirty="0" err="1"/>
              <a:t>case</a:t>
            </a:r>
            <a:r>
              <a:rPr lang="de-DE" dirty="0"/>
              <a:t>: simulation </a:t>
            </a:r>
            <a:r>
              <a:rPr lang="de-DE" dirty="0" err="1"/>
              <a:t>state</a:t>
            </a:r>
            <a:r>
              <a:rPr lang="de-DE" dirty="0"/>
              <a:t> and </a:t>
            </a:r>
            <a:r>
              <a:rPr lang="de-DE" dirty="0" err="1"/>
              <a:t>precondition</a:t>
            </a:r>
            <a:r>
              <a:rPr lang="de-DE" dirty="0"/>
              <a:t> must </a:t>
            </a:r>
            <a:r>
              <a:rPr lang="de-DE" dirty="0" err="1"/>
              <a:t>match</a:t>
            </a:r>
            <a:r>
              <a:rPr lang="de-DE" dirty="0"/>
              <a:t>, update simulation </a:t>
            </a:r>
            <a:r>
              <a:rPr lang="de-DE" dirty="0" err="1"/>
              <a:t>state</a:t>
            </a:r>
            <a:r>
              <a:rPr lang="de-DE" dirty="0"/>
              <a:t> </a:t>
            </a:r>
            <a:r>
              <a:rPr lang="de-DE" dirty="0" err="1"/>
              <a:t>according</a:t>
            </a:r>
            <a:r>
              <a:rPr lang="de-DE" dirty="0"/>
              <a:t> </a:t>
            </a:r>
            <a:r>
              <a:rPr lang="de-DE" dirty="0" err="1"/>
              <a:t>to</a:t>
            </a:r>
            <a:r>
              <a:rPr lang="de-DE" dirty="0"/>
              <a:t> </a:t>
            </a:r>
            <a:r>
              <a:rPr lang="de-DE" dirty="0" err="1"/>
              <a:t>postcondition</a:t>
            </a: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7</a:t>
            </a:fld>
            <a:endParaRPr lang="en-US"/>
          </a:p>
        </p:txBody>
      </p:sp>
    </p:spTree>
    <p:extLst>
      <p:ext uri="{BB962C8B-B14F-4D97-AF65-F5344CB8AC3E}">
        <p14:creationId xmlns:p14="http://schemas.microsoft.com/office/powerpoint/2010/main" val="50354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APT: all </a:t>
            </a:r>
            <a:r>
              <a:rPr lang="de-DE" dirty="0" err="1"/>
              <a:t>possible</a:t>
            </a:r>
            <a:r>
              <a:rPr lang="de-DE" dirty="0"/>
              <a:t> </a:t>
            </a:r>
            <a:r>
              <a:rPr lang="de-DE" dirty="0" err="1"/>
              <a:t>ways</a:t>
            </a:r>
            <a:r>
              <a:rPr lang="de-DE" dirty="0"/>
              <a:t> </a:t>
            </a:r>
            <a:r>
              <a:rPr lang="de-DE" dirty="0" err="1"/>
              <a:t>to</a:t>
            </a:r>
            <a:r>
              <a:rPr lang="de-DE" dirty="0"/>
              <a:t> </a:t>
            </a:r>
            <a:r>
              <a:rPr lang="de-DE" dirty="0" err="1"/>
              <a:t>apply</a:t>
            </a:r>
            <a:r>
              <a:rPr lang="de-DE" dirty="0"/>
              <a:t> a </a:t>
            </a:r>
            <a:r>
              <a:rPr lang="de-DE" dirty="0" err="1"/>
              <a:t>use</a:t>
            </a:r>
            <a:r>
              <a:rPr lang="de-DE" dirty="0"/>
              <a:t> </a:t>
            </a:r>
            <a:r>
              <a:rPr lang="de-DE" dirty="0" err="1"/>
              <a:t>case</a:t>
            </a:r>
            <a:r>
              <a:rPr lang="de-DE" dirty="0"/>
              <a:t> </a:t>
            </a:r>
            <a:r>
              <a:rPr lang="de-DE" dirty="0" err="1"/>
              <a:t>are</a:t>
            </a:r>
            <a:r>
              <a:rPr lang="de-DE" dirty="0"/>
              <a:t> </a:t>
            </a:r>
            <a:r>
              <a:rPr lang="de-DE" dirty="0" err="1"/>
              <a:t>exercised</a:t>
            </a:r>
            <a:endParaRPr lang="de-DE" dirty="0"/>
          </a:p>
          <a:p>
            <a:pPr marL="171450" indent="-171450">
              <a:buFont typeface="Arial" panose="020B0604020202020204" pitchFamily="34" charset="0"/>
              <a:buChar char="•"/>
            </a:pPr>
            <a:r>
              <a:rPr lang="de-DE" dirty="0" err="1"/>
              <a:t>Robustness</a:t>
            </a:r>
            <a:r>
              <a:rPr lang="de-DE" dirty="0"/>
              <a:t> </a:t>
            </a:r>
            <a:r>
              <a:rPr lang="de-DE" dirty="0" err="1"/>
              <a:t>criterion</a:t>
            </a:r>
            <a:r>
              <a:rPr lang="de-DE" dirty="0"/>
              <a:t>: </a:t>
            </a:r>
            <a:r>
              <a:rPr lang="de-DE" dirty="0" err="1"/>
              <a:t>exercise</a:t>
            </a:r>
            <a:r>
              <a:rPr lang="de-DE" dirty="0"/>
              <a:t> a </a:t>
            </a:r>
            <a:r>
              <a:rPr lang="de-DE" dirty="0" err="1"/>
              <a:t>use</a:t>
            </a:r>
            <a:r>
              <a:rPr lang="de-DE" dirty="0"/>
              <a:t> </a:t>
            </a:r>
            <a:r>
              <a:rPr lang="de-DE" dirty="0" err="1"/>
              <a:t>case</a:t>
            </a:r>
            <a:r>
              <a:rPr lang="de-DE" dirty="0"/>
              <a:t> in </a:t>
            </a:r>
            <a:r>
              <a:rPr lang="de-DE" dirty="0" err="1"/>
              <a:t>as</a:t>
            </a:r>
            <a:r>
              <a:rPr lang="de-DE" dirty="0"/>
              <a:t> </a:t>
            </a:r>
            <a:r>
              <a:rPr lang="de-DE" dirty="0" err="1"/>
              <a:t>many</a:t>
            </a:r>
            <a:r>
              <a:rPr lang="de-DE" dirty="0"/>
              <a:t> different </a:t>
            </a:r>
            <a:r>
              <a:rPr lang="de-DE" dirty="0" err="1"/>
              <a:t>ways</a:t>
            </a:r>
            <a:r>
              <a:rPr lang="de-DE" dirty="0"/>
              <a:t> </a:t>
            </a:r>
            <a:r>
              <a:rPr lang="de-DE" dirty="0" err="1"/>
              <a:t>as</a:t>
            </a:r>
            <a:r>
              <a:rPr lang="de-DE" dirty="0"/>
              <a:t> </a:t>
            </a:r>
            <a:r>
              <a:rPr lang="de-DE" dirty="0" err="1"/>
              <a:t>possible</a:t>
            </a:r>
            <a:r>
              <a:rPr lang="de-DE" dirty="0"/>
              <a:t> </a:t>
            </a:r>
            <a:r>
              <a:rPr lang="de-DE" dirty="0" err="1"/>
              <a:t>to</a:t>
            </a:r>
            <a:r>
              <a:rPr lang="de-DE" dirty="0"/>
              <a:t> </a:t>
            </a:r>
            <a:r>
              <a:rPr lang="de-DE" dirty="0" err="1"/>
              <a:t>make</a:t>
            </a:r>
            <a:r>
              <a:rPr lang="de-DE" dirty="0"/>
              <a:t> ist </a:t>
            </a:r>
            <a:r>
              <a:rPr lang="de-DE" dirty="0" err="1"/>
              <a:t>precondition</a:t>
            </a:r>
            <a:r>
              <a:rPr lang="de-DE" dirty="0"/>
              <a:t> </a:t>
            </a:r>
            <a:r>
              <a:rPr lang="de-DE" dirty="0" err="1"/>
              <a:t>false</a:t>
            </a:r>
            <a:endParaRPr lang="de-DE" dirty="0"/>
          </a:p>
          <a:p>
            <a:pPr marL="171450" indent="-171450">
              <a:buFont typeface="Arial" panose="020B0604020202020204" pitchFamily="34" charset="0"/>
              <a:buChar char="•"/>
            </a:pPr>
            <a:r>
              <a:rPr lang="de-DE" dirty="0" err="1"/>
              <a:t>Breadth</a:t>
            </a:r>
            <a:r>
              <a:rPr lang="de-DE" dirty="0"/>
              <a:t>-first </a:t>
            </a:r>
            <a:r>
              <a:rPr lang="de-DE" dirty="0" err="1"/>
              <a:t>search</a:t>
            </a:r>
            <a:r>
              <a:rPr lang="de-DE" dirty="0"/>
              <a:t>: </a:t>
            </a:r>
            <a:r>
              <a:rPr lang="de-DE" dirty="0" err="1"/>
              <a:t>obtain</a:t>
            </a:r>
            <a:r>
              <a:rPr lang="de-DE" dirty="0"/>
              <a:t> </a:t>
            </a:r>
            <a:r>
              <a:rPr lang="de-DE" dirty="0" err="1"/>
              <a:t>small</a:t>
            </a:r>
            <a:r>
              <a:rPr lang="de-DE" dirty="0"/>
              <a:t> test-objectives: human-</a:t>
            </a:r>
            <a:r>
              <a:rPr lang="de-DE" dirty="0" err="1"/>
              <a:t>understandable</a:t>
            </a:r>
            <a:r>
              <a:rPr lang="de-DE" dirty="0"/>
              <a:t> and </a:t>
            </a:r>
            <a:r>
              <a:rPr lang="de-DE" dirty="0" err="1"/>
              <a:t>meaningful</a:t>
            </a:r>
            <a:endParaRPr lang="de-DE" dirty="0"/>
          </a:p>
          <a:p>
            <a:pPr marL="171450" indent="-171450">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8</a:t>
            </a:fld>
            <a:endParaRPr lang="en-US"/>
          </a:p>
        </p:txBody>
      </p:sp>
    </p:spTree>
    <p:extLst>
      <p:ext uri="{BB962C8B-B14F-4D97-AF65-F5344CB8AC3E}">
        <p14:creationId xmlns:p14="http://schemas.microsoft.com/office/powerpoint/2010/main" val="774837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Goal of </a:t>
            </a:r>
            <a:r>
              <a:rPr lang="de-DE" dirty="0" err="1"/>
              <a:t>this</a:t>
            </a:r>
            <a:r>
              <a:rPr lang="de-DE" dirty="0"/>
              <a:t> phase: </a:t>
            </a:r>
            <a:r>
              <a:rPr lang="de-DE" dirty="0" err="1"/>
              <a:t>Generate</a:t>
            </a:r>
            <a:r>
              <a:rPr lang="de-DE" dirty="0"/>
              <a:t> test scenarios</a:t>
            </a:r>
          </a:p>
        </p:txBody>
      </p:sp>
      <p:sp>
        <p:nvSpPr>
          <p:cNvPr id="4" name="Slide Number Placeholder 3"/>
          <p:cNvSpPr>
            <a:spLocks noGrp="1"/>
          </p:cNvSpPr>
          <p:nvPr>
            <p:ph type="sldNum" sz="quarter" idx="5"/>
          </p:nvPr>
        </p:nvSpPr>
        <p:spPr/>
        <p:txBody>
          <a:bodyPr/>
          <a:lstStyle/>
          <a:p>
            <a:fld id="{B87AF698-3150-4C28-A8F1-2631AC4C254A}" type="slidenum">
              <a:rPr lang="en-US" smtClean="0"/>
              <a:t>9</a:t>
            </a:fld>
            <a:endParaRPr lang="en-US"/>
          </a:p>
        </p:txBody>
      </p:sp>
    </p:spTree>
    <p:extLst>
      <p:ext uri="{BB962C8B-B14F-4D97-AF65-F5344CB8AC3E}">
        <p14:creationId xmlns:p14="http://schemas.microsoft.com/office/powerpoint/2010/main" val="272789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140D-4C1E-4F99-9B1B-0F6E00C9DD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ECA250-F140-415C-8284-5EC0B11F8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9AFBD9-8745-441A-A60E-0E1B43FD165A}"/>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1/10/2021</a:t>
            </a:fld>
            <a:endParaRPr lang="en-US"/>
          </a:p>
        </p:txBody>
      </p:sp>
      <p:sp>
        <p:nvSpPr>
          <p:cNvPr id="5" name="Footer Placeholder 4">
            <a:extLst>
              <a:ext uri="{FF2B5EF4-FFF2-40B4-BE49-F238E27FC236}">
                <a16:creationId xmlns:a16="http://schemas.microsoft.com/office/drawing/2014/main" id="{4D289839-F171-4D7D-938E-31F1B6B7A5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B73CE-4FB3-4526-8518-BECAFA23D5D0}"/>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02314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3967-DB8D-44D7-AAA6-34A560E23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2F099-5AA8-41A3-B48B-E7472618F6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E7AAA-DB12-4931-A4E2-63A7DDF109CB}"/>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1/10/2021</a:t>
            </a:fld>
            <a:endParaRPr lang="en-US"/>
          </a:p>
        </p:txBody>
      </p:sp>
      <p:sp>
        <p:nvSpPr>
          <p:cNvPr id="5" name="Footer Placeholder 4">
            <a:extLst>
              <a:ext uri="{FF2B5EF4-FFF2-40B4-BE49-F238E27FC236}">
                <a16:creationId xmlns:a16="http://schemas.microsoft.com/office/drawing/2014/main" id="{5D2BD6FD-04E2-43AE-B7BA-4D3E65A294A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B4D838-3FE0-4620-A4F2-4E8315F92FCB}"/>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5991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76951-4D0F-4466-BCF4-2669C01844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885E8-A497-42A5-8A9B-9164D7AE64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9B4D9-0E74-413C-A841-E383F1C7A5E3}"/>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1/10/2021</a:t>
            </a:fld>
            <a:endParaRPr lang="en-US"/>
          </a:p>
        </p:txBody>
      </p:sp>
      <p:sp>
        <p:nvSpPr>
          <p:cNvPr id="5" name="Footer Placeholder 4">
            <a:extLst>
              <a:ext uri="{FF2B5EF4-FFF2-40B4-BE49-F238E27FC236}">
                <a16:creationId xmlns:a16="http://schemas.microsoft.com/office/drawing/2014/main" id="{093B7578-601F-4DF8-8ADB-DDE88EFBF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2564CFB-E75C-46E0-8557-BF1094338391}"/>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40848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D873-0D86-4557-8632-B93ADC1466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B0D71-7DAA-4905-9837-FF851EB0711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1FC61AF-A8C0-4D1B-BAEE-0B3959745A26}"/>
              </a:ext>
            </a:extLst>
          </p:cNvPr>
          <p:cNvSpPr>
            <a:spLocks noGrp="1"/>
          </p:cNvSpPr>
          <p:nvPr>
            <p:ph type="dt" sz="half" idx="10"/>
          </p:nvPr>
        </p:nvSpPr>
        <p:spPr>
          <a:xfrm>
            <a:off x="838200" y="6356350"/>
            <a:ext cx="2743200" cy="365125"/>
          </a:xfrm>
          <a:prstGeom prst="rect">
            <a:avLst/>
          </a:prstGeom>
          <a:solidFill>
            <a:srgbClr val="FAFAFA"/>
          </a:solidFill>
        </p:spPr>
        <p:txBody>
          <a:bodyPr/>
          <a:lstStyle/>
          <a:p>
            <a:fld id="{798AD293-F6AF-41D5-B787-47ADE1906942}" type="datetimeFigureOut">
              <a:rPr lang="en-US" smtClean="0"/>
              <a:t>1/10/2021</a:t>
            </a:fld>
            <a:endParaRPr lang="en-US" dirty="0"/>
          </a:p>
        </p:txBody>
      </p:sp>
      <p:sp>
        <p:nvSpPr>
          <p:cNvPr id="5" name="Footer Placeholder 4">
            <a:extLst>
              <a:ext uri="{FF2B5EF4-FFF2-40B4-BE49-F238E27FC236}">
                <a16:creationId xmlns:a16="http://schemas.microsoft.com/office/drawing/2014/main" id="{B157957B-D3E2-4080-B167-2D8B9FDF266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C91BFA0-8749-4216-9391-A45D8345A462}"/>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59507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FCBA-13F8-4183-9553-332AE4FC8B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E586E5-358D-49F9-B8D5-FC51E8748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46F810-D3F9-491F-B2C6-F4B3CDC633C1}"/>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1/10/2021</a:t>
            </a:fld>
            <a:endParaRPr lang="en-US"/>
          </a:p>
        </p:txBody>
      </p:sp>
      <p:sp>
        <p:nvSpPr>
          <p:cNvPr id="5" name="Footer Placeholder 4">
            <a:extLst>
              <a:ext uri="{FF2B5EF4-FFF2-40B4-BE49-F238E27FC236}">
                <a16:creationId xmlns:a16="http://schemas.microsoft.com/office/drawing/2014/main" id="{FBE75DDD-BD1D-4981-8D39-85E13F17A11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A7F0FE-C76E-4B19-B054-D0A9CC4A4B4D}"/>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146759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23AC-F99A-46CA-99ED-6AC55EF360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E858E-79C7-4591-BFAC-F5F6ACB995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199D6-C7B2-429C-B43D-B4784534FD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875C85-DA96-4020-BCC7-0075AFFAFA48}"/>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1/10/2021</a:t>
            </a:fld>
            <a:endParaRPr lang="en-US"/>
          </a:p>
        </p:txBody>
      </p:sp>
      <p:sp>
        <p:nvSpPr>
          <p:cNvPr id="6" name="Footer Placeholder 5">
            <a:extLst>
              <a:ext uri="{FF2B5EF4-FFF2-40B4-BE49-F238E27FC236}">
                <a16:creationId xmlns:a16="http://schemas.microsoft.com/office/drawing/2014/main" id="{DA9CC064-8C7C-4C93-92C7-6B1B26FDF6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8094501-AFE5-48BE-A9B8-ED997ECDF20B}"/>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55834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3FFE-02BC-44CC-A08F-122B7E6B4E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0AB904-55D9-46D5-90C2-7EC0B7BACE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E9544-0B79-4A99-8215-6CDE6780C8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B31A4B-8ABC-47B3-9045-77CB47826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1A1185-D99E-41B2-BA13-9D29FAEDBA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1D75AA-C62A-40CB-8391-A6072DF5CF5E}"/>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1/10/2021</a:t>
            </a:fld>
            <a:endParaRPr lang="en-US"/>
          </a:p>
        </p:txBody>
      </p:sp>
      <p:sp>
        <p:nvSpPr>
          <p:cNvPr id="8" name="Footer Placeholder 7">
            <a:extLst>
              <a:ext uri="{FF2B5EF4-FFF2-40B4-BE49-F238E27FC236}">
                <a16:creationId xmlns:a16="http://schemas.microsoft.com/office/drawing/2014/main" id="{26A8ACEF-39E5-49DE-9A37-CE152178574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79BB503-EB09-480A-A6F0-74EBEAB43608}"/>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139518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77A9-68D0-4A75-9C4D-D6DB20F191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27BF9D-68B7-44FE-899C-C051E09B3160}"/>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1/10/2021</a:t>
            </a:fld>
            <a:endParaRPr lang="en-US"/>
          </a:p>
        </p:txBody>
      </p:sp>
      <p:sp>
        <p:nvSpPr>
          <p:cNvPr id="4" name="Footer Placeholder 3">
            <a:extLst>
              <a:ext uri="{FF2B5EF4-FFF2-40B4-BE49-F238E27FC236}">
                <a16:creationId xmlns:a16="http://schemas.microsoft.com/office/drawing/2014/main" id="{5D583C7B-E05E-40A8-831B-797029D7A76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1DD5336-86A7-4F69-96C5-7E80C1F31C72}"/>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05476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F89C97-9E4B-4D99-B2DA-D4A7AC00722A}"/>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1/10/2021</a:t>
            </a:fld>
            <a:endParaRPr lang="en-US"/>
          </a:p>
        </p:txBody>
      </p:sp>
      <p:sp>
        <p:nvSpPr>
          <p:cNvPr id="3" name="Footer Placeholder 2">
            <a:extLst>
              <a:ext uri="{FF2B5EF4-FFF2-40B4-BE49-F238E27FC236}">
                <a16:creationId xmlns:a16="http://schemas.microsoft.com/office/drawing/2014/main" id="{AB555427-C212-45B3-940C-5E20B9FB40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B450396-B16E-426F-B044-D379B45B1C16}"/>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281967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3514-038A-44E1-B491-560D5A0AA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3597C2-F7EA-4F15-9E14-2C9FBADD7E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0DE8F5-9599-48A6-BCFA-3CB81D50E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8E28E-0848-499A-A926-A1944DBF0D80}"/>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1/10/2021</a:t>
            </a:fld>
            <a:endParaRPr lang="en-US"/>
          </a:p>
        </p:txBody>
      </p:sp>
      <p:sp>
        <p:nvSpPr>
          <p:cNvPr id="6" name="Footer Placeholder 5">
            <a:extLst>
              <a:ext uri="{FF2B5EF4-FFF2-40B4-BE49-F238E27FC236}">
                <a16:creationId xmlns:a16="http://schemas.microsoft.com/office/drawing/2014/main" id="{9CFD36FC-F047-4490-9141-A5A3B161235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651DF61-2190-485F-ABB0-7CE1B77E2D0B}"/>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1521217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D11C-5ED2-4A1F-8CCD-F5E5E1BA5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CD1517-856C-46B8-89FE-C333A04E6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255FFE-EBA7-4DBC-9996-2B6895B7D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7B5C1-8A75-4D8C-B546-0673B737E880}"/>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1/10/2021</a:t>
            </a:fld>
            <a:endParaRPr lang="en-US"/>
          </a:p>
        </p:txBody>
      </p:sp>
      <p:sp>
        <p:nvSpPr>
          <p:cNvPr id="6" name="Footer Placeholder 5">
            <a:extLst>
              <a:ext uri="{FF2B5EF4-FFF2-40B4-BE49-F238E27FC236}">
                <a16:creationId xmlns:a16="http://schemas.microsoft.com/office/drawing/2014/main" id="{A51F74F8-963A-449E-8E5C-FBBCD8A0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68EC25-366C-43E6-ABA7-FF61688FE4B6}"/>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63780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42F6DE-B764-4535-B905-29DD271C3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1F1E964-3136-4EA0-83C2-ADA1D8C2BD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1CB38424-7FBD-4C98-99C7-06763B63842D}"/>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6BE5369-8DFA-43F2-8275-AC419477953E}"/>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BA116F8-2707-4AAA-BA63-1B6BFAE4BFB9}"/>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B2AC82-D792-4D14-A81C-8CAC8304F6BF}"/>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14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document/1610607"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ieeexplore.ieee.org/document/43855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EEBC-5FD2-46F0-9BAA-D9672FC049C2}"/>
              </a:ext>
            </a:extLst>
          </p:cNvPr>
          <p:cNvSpPr>
            <a:spLocks noGrp="1"/>
          </p:cNvSpPr>
          <p:nvPr>
            <p:ph type="ctrTitle"/>
          </p:nvPr>
        </p:nvSpPr>
        <p:spPr>
          <a:xfrm>
            <a:off x="0" y="1083386"/>
            <a:ext cx="12191999" cy="1702708"/>
          </a:xfrm>
        </p:spPr>
        <p:txBody>
          <a:bodyPr>
            <a:noAutofit/>
          </a:bodyPr>
          <a:lstStyle/>
          <a:p>
            <a:r>
              <a:rPr lang="de-DE" b="1" dirty="0"/>
              <a:t>Generation of System Tests </a:t>
            </a:r>
            <a:r>
              <a:rPr lang="de-DE" b="1" dirty="0" err="1"/>
              <a:t>through</a:t>
            </a:r>
            <a:r>
              <a:rPr lang="de-DE" b="1" dirty="0"/>
              <a:t> Transition Systems</a:t>
            </a:r>
            <a:endParaRPr lang="en-US" b="1" dirty="0"/>
          </a:p>
        </p:txBody>
      </p:sp>
      <p:sp>
        <p:nvSpPr>
          <p:cNvPr id="3" name="Subtitle 2">
            <a:extLst>
              <a:ext uri="{FF2B5EF4-FFF2-40B4-BE49-F238E27FC236}">
                <a16:creationId xmlns:a16="http://schemas.microsoft.com/office/drawing/2014/main" id="{D7043913-214E-4963-B047-C8D7B8E1DD67}"/>
              </a:ext>
            </a:extLst>
          </p:cNvPr>
          <p:cNvSpPr>
            <a:spLocks noGrp="1"/>
          </p:cNvSpPr>
          <p:nvPr>
            <p:ph type="subTitle" idx="1"/>
          </p:nvPr>
        </p:nvSpPr>
        <p:spPr>
          <a:xfrm>
            <a:off x="6095999" y="3197885"/>
            <a:ext cx="4058784" cy="462229"/>
          </a:xfrm>
        </p:spPr>
        <p:txBody>
          <a:bodyPr>
            <a:normAutofit fontScale="92500"/>
          </a:bodyPr>
          <a:lstStyle/>
          <a:p>
            <a:r>
              <a:rPr lang="de-DE" dirty="0"/>
              <a:t>Final </a:t>
            </a:r>
            <a:r>
              <a:rPr lang="de-DE" dirty="0" err="1"/>
              <a:t>Results</a:t>
            </a:r>
            <a:r>
              <a:rPr lang="de-DE" dirty="0"/>
              <a:t> – Felix Hausberger</a:t>
            </a:r>
            <a:endParaRPr lang="en-US" dirty="0"/>
          </a:p>
        </p:txBody>
      </p:sp>
      <p:pic>
        <p:nvPicPr>
          <p:cNvPr id="5" name="Picture 4">
            <a:extLst>
              <a:ext uri="{FF2B5EF4-FFF2-40B4-BE49-F238E27FC236}">
                <a16:creationId xmlns:a16="http://schemas.microsoft.com/office/drawing/2014/main" id="{4895E25D-6302-4A5B-8B65-7C70836029C1}"/>
              </a:ext>
            </a:extLst>
          </p:cNvPr>
          <p:cNvPicPr>
            <a:picLocks noChangeAspect="1"/>
          </p:cNvPicPr>
          <p:nvPr/>
        </p:nvPicPr>
        <p:blipFill>
          <a:blip r:embed="rId3"/>
          <a:stretch>
            <a:fillRect/>
          </a:stretch>
        </p:blipFill>
        <p:spPr>
          <a:xfrm>
            <a:off x="8314944" y="4672310"/>
            <a:ext cx="3877056" cy="2185690"/>
          </a:xfrm>
          <a:prstGeom prst="rect">
            <a:avLst/>
          </a:prstGeom>
        </p:spPr>
      </p:pic>
      <p:sp>
        <p:nvSpPr>
          <p:cNvPr id="4" name="Rectangle 3">
            <a:extLst>
              <a:ext uri="{FF2B5EF4-FFF2-40B4-BE49-F238E27FC236}">
                <a16:creationId xmlns:a16="http://schemas.microsoft.com/office/drawing/2014/main" id="{B01E2CB4-A9A5-409E-96D9-0BEAC32CE8D0}"/>
              </a:ext>
            </a:extLst>
          </p:cNvPr>
          <p:cNvSpPr/>
          <p:nvPr/>
        </p:nvSpPr>
        <p:spPr>
          <a:xfrm>
            <a:off x="476822" y="5041880"/>
            <a:ext cx="6800469" cy="1446550"/>
          </a:xfrm>
          <a:prstGeom prst="rect">
            <a:avLst/>
          </a:prstGeom>
        </p:spPr>
        <p:txBody>
          <a:bodyPr wrap="square">
            <a:spAutoFit/>
          </a:bodyPr>
          <a:lstStyle/>
          <a:p>
            <a:r>
              <a:rPr lang="en-US" sz="2200" dirty="0">
                <a:solidFill>
                  <a:schemeClr val="bg1">
                    <a:lumMod val="65000"/>
                  </a:schemeClr>
                </a:solidFill>
              </a:rPr>
              <a:t>Seminar: Better software through systematic tests Supervisor: Prof. Dr. Barbara </a:t>
            </a:r>
            <a:r>
              <a:rPr lang="en-US" sz="2200" dirty="0" err="1">
                <a:solidFill>
                  <a:schemeClr val="bg1">
                    <a:lumMod val="65000"/>
                  </a:schemeClr>
                </a:solidFill>
              </a:rPr>
              <a:t>Paech</a:t>
            </a:r>
            <a:r>
              <a:rPr lang="en-US" sz="2200" dirty="0">
                <a:solidFill>
                  <a:schemeClr val="bg1">
                    <a:lumMod val="65000"/>
                  </a:schemeClr>
                </a:solidFill>
              </a:rPr>
              <a:t>, M.Sc. Astrid </a:t>
            </a:r>
            <a:r>
              <a:rPr lang="en-US" sz="2200" dirty="0" err="1">
                <a:solidFill>
                  <a:schemeClr val="bg1">
                    <a:lumMod val="65000"/>
                  </a:schemeClr>
                </a:solidFill>
              </a:rPr>
              <a:t>Rohmann</a:t>
            </a:r>
            <a:r>
              <a:rPr lang="en-US" sz="2200" dirty="0">
                <a:solidFill>
                  <a:schemeClr val="bg1">
                    <a:lumMod val="65000"/>
                  </a:schemeClr>
                </a:solidFill>
              </a:rPr>
              <a:t> Heidelberg University</a:t>
            </a:r>
          </a:p>
          <a:p>
            <a:r>
              <a:rPr lang="en-US" sz="2200" dirty="0">
                <a:solidFill>
                  <a:schemeClr val="bg1">
                    <a:lumMod val="65000"/>
                  </a:schemeClr>
                </a:solidFill>
              </a:rPr>
              <a:t>2021/01/18</a:t>
            </a:r>
          </a:p>
        </p:txBody>
      </p:sp>
    </p:spTree>
    <p:extLst>
      <p:ext uri="{BB962C8B-B14F-4D97-AF65-F5344CB8AC3E}">
        <p14:creationId xmlns:p14="http://schemas.microsoft.com/office/powerpoint/2010/main" val="387028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66960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II</a:t>
            </a:r>
          </a:p>
          <a:p>
            <a:r>
              <a:rPr lang="de-DE" sz="2400" dirty="0"/>
              <a:t>Use </a:t>
            </a:r>
            <a:r>
              <a:rPr lang="de-DE" sz="2400" dirty="0" err="1"/>
              <a:t>case</a:t>
            </a:r>
            <a:r>
              <a:rPr lang="de-DE" sz="2400" dirty="0"/>
              <a:t> </a:t>
            </a:r>
            <a:r>
              <a:rPr lang="de-DE" sz="2400" dirty="0" err="1"/>
              <a:t>scenario</a:t>
            </a:r>
            <a:r>
              <a:rPr lang="de-DE" sz="2400" dirty="0"/>
              <a:t> </a:t>
            </a:r>
            <a:r>
              <a:rPr lang="de-DE" sz="2400" dirty="0" err="1"/>
              <a:t>contains</a:t>
            </a:r>
            <a:r>
              <a:rPr lang="de-DE" sz="2400" dirty="0"/>
              <a:t> </a:t>
            </a:r>
            <a:r>
              <a:rPr lang="de-DE" sz="2400" dirty="0" err="1"/>
              <a:t>the</a:t>
            </a:r>
            <a:r>
              <a:rPr lang="de-DE" sz="2400" dirty="0"/>
              <a:t> </a:t>
            </a:r>
            <a:r>
              <a:rPr lang="de-DE" sz="2400" dirty="0" err="1"/>
              <a:t>main</a:t>
            </a:r>
            <a:r>
              <a:rPr lang="de-DE" sz="2400" dirty="0"/>
              <a:t> </a:t>
            </a:r>
            <a:r>
              <a:rPr lang="de-DE" sz="2400" dirty="0" err="1"/>
              <a:t>messages</a:t>
            </a:r>
            <a:r>
              <a:rPr lang="de-DE" sz="2400" dirty="0"/>
              <a:t> </a:t>
            </a:r>
            <a:r>
              <a:rPr lang="de-DE" sz="2400" dirty="0" err="1"/>
              <a:t>exchanged</a:t>
            </a:r>
            <a:r>
              <a:rPr lang="de-DE" sz="2400" dirty="0"/>
              <a:t> </a:t>
            </a:r>
            <a:r>
              <a:rPr lang="de-DE" sz="2400" dirty="0" err="1"/>
              <a:t>between</a:t>
            </a:r>
            <a:r>
              <a:rPr lang="de-DE" sz="2400" dirty="0"/>
              <a:t> </a:t>
            </a:r>
            <a:r>
              <a:rPr lang="de-DE" sz="2400" dirty="0" err="1"/>
              <a:t>the</a:t>
            </a:r>
            <a:r>
              <a:rPr lang="de-DE" sz="2400" dirty="0"/>
              <a:t> </a:t>
            </a:r>
            <a:r>
              <a:rPr lang="de-DE" sz="2400" dirty="0" err="1"/>
              <a:t>tester</a:t>
            </a:r>
            <a:r>
              <a:rPr lang="de-DE" sz="2400" dirty="0"/>
              <a:t> and </a:t>
            </a:r>
            <a:r>
              <a:rPr lang="de-DE" sz="2400" dirty="0" err="1"/>
              <a:t>the</a:t>
            </a:r>
            <a:r>
              <a:rPr lang="de-DE" sz="2400" dirty="0"/>
              <a:t> SUT</a:t>
            </a:r>
          </a:p>
          <a:p>
            <a:r>
              <a:rPr lang="de-DE" sz="2400" dirty="0"/>
              <a:t>Says  </a:t>
            </a:r>
            <a:r>
              <a:rPr lang="de-DE" sz="2400" dirty="0" err="1"/>
              <a:t>how</a:t>
            </a:r>
            <a:r>
              <a:rPr lang="de-DE" sz="2400" dirty="0"/>
              <a:t> </a:t>
            </a:r>
            <a:r>
              <a:rPr lang="de-DE" sz="2400" dirty="0" err="1"/>
              <a:t>the</a:t>
            </a:r>
            <a:r>
              <a:rPr lang="de-DE" sz="2400" dirty="0"/>
              <a:t> </a:t>
            </a:r>
            <a:r>
              <a:rPr lang="de-DE" sz="2400" dirty="0" err="1"/>
              <a:t>system</a:t>
            </a:r>
            <a:r>
              <a:rPr lang="de-DE" sz="2400" dirty="0"/>
              <a:t> </a:t>
            </a:r>
            <a:r>
              <a:rPr lang="de-DE" sz="2400" dirty="0" err="1"/>
              <a:t>has</a:t>
            </a:r>
            <a:r>
              <a:rPr lang="de-DE" sz="2400" dirty="0"/>
              <a:t> </a:t>
            </a:r>
            <a:r>
              <a:rPr lang="de-DE" sz="2400" dirty="0" err="1"/>
              <a:t>to</a:t>
            </a:r>
            <a:r>
              <a:rPr lang="de-DE" sz="2400" dirty="0"/>
              <a:t> </a:t>
            </a:r>
            <a:r>
              <a:rPr lang="de-DE" sz="2400" dirty="0" err="1"/>
              <a:t>be</a:t>
            </a:r>
            <a:r>
              <a:rPr lang="de-DE" sz="2400" dirty="0"/>
              <a:t> </a:t>
            </a:r>
            <a:r>
              <a:rPr lang="de-DE" sz="2400" dirty="0" err="1"/>
              <a:t>simulated</a:t>
            </a:r>
            <a:r>
              <a:rPr lang="de-DE" sz="2400" dirty="0"/>
              <a:t> </a:t>
            </a:r>
            <a:r>
              <a:rPr lang="de-DE" sz="2400" dirty="0" err="1"/>
              <a:t>to</a:t>
            </a:r>
            <a:r>
              <a:rPr lang="de-DE" sz="2400" dirty="0"/>
              <a:t> </a:t>
            </a:r>
            <a:r>
              <a:rPr lang="de-DE" sz="2400" dirty="0" err="1"/>
              <a:t>perform</a:t>
            </a:r>
            <a:r>
              <a:rPr lang="de-DE" sz="2400" dirty="0"/>
              <a:t> a </a:t>
            </a:r>
            <a:r>
              <a:rPr lang="de-DE" sz="2400" dirty="0" err="1"/>
              <a:t>use</a:t>
            </a:r>
            <a:r>
              <a:rPr lang="de-DE" sz="2400" dirty="0"/>
              <a:t> </a:t>
            </a:r>
            <a:r>
              <a:rPr lang="de-DE" sz="2400" dirty="0" err="1"/>
              <a:t>case</a:t>
            </a:r>
            <a:r>
              <a:rPr lang="de-DE" sz="2400" dirty="0"/>
              <a:t> and </a:t>
            </a:r>
            <a:r>
              <a:rPr lang="de-DE" sz="2400" dirty="0" err="1"/>
              <a:t>how</a:t>
            </a:r>
            <a:r>
              <a:rPr lang="de-DE" sz="2400" dirty="0"/>
              <a:t> </a:t>
            </a:r>
            <a:r>
              <a:rPr lang="de-DE" sz="2400" dirty="0" err="1"/>
              <a:t>to</a:t>
            </a:r>
            <a:r>
              <a:rPr lang="de-DE" sz="2400" dirty="0"/>
              <a:t> </a:t>
            </a:r>
            <a:r>
              <a:rPr lang="de-DE" sz="2400" dirty="0" err="1"/>
              <a:t>react</a:t>
            </a:r>
            <a:r>
              <a:rPr lang="de-DE" sz="2400" dirty="0"/>
              <a:t> </a:t>
            </a:r>
            <a:r>
              <a:rPr lang="de-DE" sz="2400" dirty="0" err="1"/>
              <a:t>to</a:t>
            </a:r>
            <a:r>
              <a:rPr lang="de-DE" sz="2400" dirty="0"/>
              <a:t> </a:t>
            </a:r>
            <a:r>
              <a:rPr lang="de-DE" sz="2400" dirty="0" err="1"/>
              <a:t>the</a:t>
            </a:r>
            <a:r>
              <a:rPr lang="de-DE" sz="2400" dirty="0"/>
              <a:t> simulation</a:t>
            </a:r>
          </a:p>
          <a:p>
            <a:r>
              <a:rPr lang="de-DE" sz="2400" dirty="0" err="1"/>
              <a:t>Contains</a:t>
            </a:r>
            <a:r>
              <a:rPr lang="de-DE" sz="2400" dirty="0"/>
              <a:t> </a:t>
            </a:r>
            <a:r>
              <a:rPr lang="de-DE" sz="2400" dirty="0" err="1"/>
              <a:t>more</a:t>
            </a:r>
            <a:r>
              <a:rPr lang="de-DE" sz="2400" dirty="0"/>
              <a:t> </a:t>
            </a:r>
            <a:r>
              <a:rPr lang="de-DE" sz="2400" dirty="0" err="1"/>
              <a:t>detailed</a:t>
            </a:r>
            <a:r>
              <a:rPr lang="de-DE" sz="2400" dirty="0"/>
              <a:t> </a:t>
            </a:r>
            <a:r>
              <a:rPr lang="de-DE" sz="2400" dirty="0" err="1"/>
              <a:t>pre</a:t>
            </a:r>
            <a:r>
              <a:rPr lang="de-DE" sz="2400" dirty="0"/>
              <a:t>- &amp; </a:t>
            </a:r>
            <a:r>
              <a:rPr lang="de-DE" sz="2400" dirty="0" err="1"/>
              <a:t>postconditions</a:t>
            </a:r>
            <a:endParaRPr lang="de-DE" sz="2400" dirty="0"/>
          </a:p>
          <a:p>
            <a:pPr lvl="1"/>
            <a:r>
              <a:rPr lang="de-DE" sz="2000" dirty="0"/>
              <a:t>Contracts </a:t>
            </a:r>
            <a:r>
              <a:rPr lang="de-DE" sz="2000" dirty="0" err="1"/>
              <a:t>which</a:t>
            </a:r>
            <a:r>
              <a:rPr lang="de-DE" sz="2000" dirty="0"/>
              <a:t> </a:t>
            </a:r>
            <a:r>
              <a:rPr lang="de-DE" sz="2000" dirty="0" err="1"/>
              <a:t>rely</a:t>
            </a:r>
            <a:r>
              <a:rPr lang="de-DE" sz="2000" dirty="0"/>
              <a:t> on </a:t>
            </a:r>
            <a:r>
              <a:rPr lang="de-DE" sz="2000" dirty="0" err="1"/>
              <a:t>the</a:t>
            </a:r>
            <a:r>
              <a:rPr lang="de-DE" sz="2000" dirty="0"/>
              <a:t> </a:t>
            </a:r>
            <a:r>
              <a:rPr lang="de-DE" sz="2000" dirty="0" err="1"/>
              <a:t>rest</a:t>
            </a:r>
            <a:r>
              <a:rPr lang="de-DE" sz="2000" dirty="0"/>
              <a:t> of </a:t>
            </a:r>
            <a:r>
              <a:rPr lang="de-DE" sz="2000" dirty="0" err="1"/>
              <a:t>the</a:t>
            </a:r>
            <a:r>
              <a:rPr lang="de-DE" sz="2000" dirty="0"/>
              <a:t> model -&gt; OCL</a:t>
            </a:r>
          </a:p>
          <a:p>
            <a:pPr lvl="1"/>
            <a:r>
              <a:rPr lang="de-DE" sz="2000" dirty="0"/>
              <a:t>Contracts </a:t>
            </a:r>
            <a:r>
              <a:rPr lang="de-DE" sz="2000" dirty="0" err="1"/>
              <a:t>which</a:t>
            </a:r>
            <a:r>
              <a:rPr lang="de-DE" sz="2000" dirty="0"/>
              <a:t> </a:t>
            </a:r>
            <a:r>
              <a:rPr lang="de-DE" sz="2000" dirty="0" err="1"/>
              <a:t>rely</a:t>
            </a:r>
            <a:r>
              <a:rPr lang="de-DE" sz="2000" dirty="0"/>
              <a:t> on </a:t>
            </a:r>
            <a:r>
              <a:rPr lang="de-DE" sz="2000" dirty="0" err="1"/>
              <a:t>the</a:t>
            </a:r>
            <a:r>
              <a:rPr lang="de-DE" sz="2000" dirty="0"/>
              <a:t> </a:t>
            </a:r>
            <a:r>
              <a:rPr lang="de-DE" sz="2000" dirty="0" err="1"/>
              <a:t>predicates</a:t>
            </a:r>
            <a:r>
              <a:rPr lang="de-DE" sz="2000" dirty="0"/>
              <a:t> of UCs -&gt; Formal </a:t>
            </a:r>
            <a:r>
              <a:rPr lang="de-DE" sz="2000" dirty="0" err="1"/>
              <a:t>language</a:t>
            </a:r>
            <a:endParaRPr lang="de-DE" sz="2000" dirty="0"/>
          </a:p>
          <a:p>
            <a:r>
              <a:rPr lang="de-DE" sz="2400" dirty="0"/>
              <a:t>Use </a:t>
            </a:r>
            <a:r>
              <a:rPr lang="de-DE" sz="2400" dirty="0" err="1"/>
              <a:t>case</a:t>
            </a:r>
            <a:r>
              <a:rPr lang="de-DE" sz="2400" dirty="0"/>
              <a:t> scenarios </a:t>
            </a:r>
            <a:r>
              <a:rPr lang="de-DE" sz="2400" dirty="0" err="1"/>
              <a:t>are</a:t>
            </a:r>
            <a:r>
              <a:rPr lang="de-DE" sz="2400" dirty="0"/>
              <a:t> system-level</a:t>
            </a:r>
          </a:p>
        </p:txBody>
      </p:sp>
      <p:pic>
        <p:nvPicPr>
          <p:cNvPr id="3" name="Picture 2">
            <a:extLst>
              <a:ext uri="{FF2B5EF4-FFF2-40B4-BE49-F238E27FC236}">
                <a16:creationId xmlns:a16="http://schemas.microsoft.com/office/drawing/2014/main" id="{AB88E72E-A950-444E-928B-B9AC715611F3}"/>
              </a:ext>
            </a:extLst>
          </p:cNvPr>
          <p:cNvPicPr>
            <a:picLocks noChangeAspect="1"/>
          </p:cNvPicPr>
          <p:nvPr/>
        </p:nvPicPr>
        <p:blipFill>
          <a:blip r:embed="rId3"/>
          <a:stretch>
            <a:fillRect/>
          </a:stretch>
        </p:blipFill>
        <p:spPr>
          <a:xfrm>
            <a:off x="7534275" y="1747288"/>
            <a:ext cx="3819525" cy="4495800"/>
          </a:xfrm>
          <a:prstGeom prst="rect">
            <a:avLst/>
          </a:prstGeom>
        </p:spPr>
      </p:pic>
      <p:graphicFrame>
        <p:nvGraphicFramePr>
          <p:cNvPr id="6" name="Table 5">
            <a:extLst>
              <a:ext uri="{FF2B5EF4-FFF2-40B4-BE49-F238E27FC236}">
                <a16:creationId xmlns:a16="http://schemas.microsoft.com/office/drawing/2014/main" id="{BF1FC4EA-4BDF-4E9D-9911-C926607E8CA8}"/>
              </a:ext>
            </a:extLst>
          </p:cNvPr>
          <p:cNvGraphicFramePr>
            <a:graphicFrameLocks noGrp="1"/>
          </p:cNvGraphicFramePr>
          <p:nvPr>
            <p:extLst>
              <p:ext uri="{D42A27DB-BD31-4B8C-83A1-F6EECF244321}">
                <p14:modId xmlns:p14="http://schemas.microsoft.com/office/powerpoint/2010/main" val="1849768708"/>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7" name="TextBox 6">
            <a:extLst>
              <a:ext uri="{FF2B5EF4-FFF2-40B4-BE49-F238E27FC236}">
                <a16:creationId xmlns:a16="http://schemas.microsoft.com/office/drawing/2014/main" id="{C32F4373-CC25-42D4-B05A-C01A1B5032F6}"/>
              </a:ext>
            </a:extLst>
          </p:cNvPr>
          <p:cNvSpPr txBox="1"/>
          <p:nvPr/>
        </p:nvSpPr>
        <p:spPr>
          <a:xfrm>
            <a:off x="11506200" y="6470452"/>
            <a:ext cx="685800" cy="369332"/>
          </a:xfrm>
          <a:prstGeom prst="rect">
            <a:avLst/>
          </a:prstGeom>
          <a:noFill/>
        </p:spPr>
        <p:txBody>
          <a:bodyPr wrap="square" rtlCol="0">
            <a:spAutoFit/>
          </a:bodyPr>
          <a:lstStyle/>
          <a:p>
            <a:r>
              <a:rPr lang="de-DE" b="1" dirty="0"/>
              <a:t>8/21</a:t>
            </a:r>
            <a:endParaRPr lang="en-US" b="1" dirty="0"/>
          </a:p>
        </p:txBody>
      </p:sp>
    </p:spTree>
    <p:extLst>
      <p:ext uri="{BB962C8B-B14F-4D97-AF65-F5344CB8AC3E}">
        <p14:creationId xmlns:p14="http://schemas.microsoft.com/office/powerpoint/2010/main" val="148109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dirty="0"/>
          </a:p>
        </p:txBody>
      </p:sp>
      <p:sp>
        <p:nvSpPr>
          <p:cNvPr id="4" name="Content Placeholder 3">
            <a:extLst>
              <a:ext uri="{FF2B5EF4-FFF2-40B4-BE49-F238E27FC236}">
                <a16:creationId xmlns:a16="http://schemas.microsoft.com/office/drawing/2014/main" id="{5E5249EF-A227-404E-877A-70CDFBB0F494}"/>
              </a:ext>
            </a:extLst>
          </p:cNvPr>
          <p:cNvSpPr>
            <a:spLocks noGrp="1"/>
          </p:cNvSpPr>
          <p:nvPr>
            <p:ph idx="1"/>
          </p:nvPr>
        </p:nvSpPr>
        <p:spPr/>
        <p:txBody>
          <a:bodyPr/>
          <a:lstStyle/>
          <a:p>
            <a:pPr marL="0" indent="0">
              <a:buNone/>
            </a:pPr>
            <a:r>
              <a:rPr lang="de-DE" sz="3200" b="1" u="sng" dirty="0" err="1"/>
              <a:t>Challenges</a:t>
            </a:r>
            <a:endParaRPr lang="de-DE" sz="3200" b="1" u="sng" dirty="0"/>
          </a:p>
          <a:p>
            <a:r>
              <a:rPr lang="en-US" dirty="0"/>
              <a:t>Simulation model has to be compact enough to avoid combinatorial explosion of the internal states</a:t>
            </a:r>
          </a:p>
          <a:p>
            <a:pPr lvl="1"/>
            <a:r>
              <a:rPr lang="en-US" dirty="0" err="1"/>
              <a:t>maxsize</a:t>
            </a:r>
            <a:r>
              <a:rPr lang="en-US" baseline="-25000" dirty="0" err="1"/>
              <a:t>UCTS</a:t>
            </a:r>
            <a:r>
              <a:rPr lang="en-US" baseline="-25000" dirty="0"/>
              <a:t> </a:t>
            </a:r>
            <a:r>
              <a:rPr lang="en-US" dirty="0"/>
              <a:t>= 2</a:t>
            </a:r>
            <a:r>
              <a:rPr lang="en-US" baseline="30000" dirty="0"/>
              <a:t>Nip </a:t>
            </a:r>
            <a:r>
              <a:rPr lang="en-US" dirty="0"/>
              <a:t>with N</a:t>
            </a:r>
            <a:r>
              <a:rPr lang="en-US" baseline="-25000" dirty="0"/>
              <a:t>ip </a:t>
            </a:r>
            <a:r>
              <a:rPr lang="en-US" dirty="0"/>
              <a:t>= p * (</a:t>
            </a:r>
            <a:r>
              <a:rPr lang="en-US" dirty="0" err="1"/>
              <a:t>max</a:t>
            </a:r>
            <a:r>
              <a:rPr lang="en-US" baseline="-25000" dirty="0" err="1"/>
              <a:t>instances</a:t>
            </a:r>
            <a:r>
              <a:rPr lang="en-US" dirty="0"/>
              <a:t>)</a:t>
            </a:r>
            <a:r>
              <a:rPr lang="en-US" baseline="30000" dirty="0" err="1"/>
              <a:t>maxparam</a:t>
            </a:r>
            <a:endParaRPr lang="en-US" baseline="-25000" dirty="0"/>
          </a:p>
          <a:p>
            <a:pPr lvl="1"/>
            <a:r>
              <a:rPr lang="en-US" dirty="0"/>
              <a:t>Two-phase approach (high-level vs. low-level requirements)</a:t>
            </a:r>
          </a:p>
          <a:p>
            <a:pPr lvl="1"/>
            <a:r>
              <a:rPr lang="en-US" dirty="0"/>
              <a:t>Use case parameters: main system concepts + actors</a:t>
            </a:r>
          </a:p>
          <a:p>
            <a:r>
              <a:rPr lang="en-US" dirty="0"/>
              <a:t>Test generation criteria</a:t>
            </a:r>
          </a:p>
          <a:p>
            <a:pPr lvl="1"/>
            <a:r>
              <a:rPr lang="en-US" dirty="0"/>
              <a:t>Automate the production of test objectives</a:t>
            </a:r>
          </a:p>
          <a:p>
            <a:pPr lvl="1"/>
            <a:r>
              <a:rPr lang="en-US" dirty="0"/>
              <a:t>Most efficient ones identified experimentally</a:t>
            </a:r>
          </a:p>
        </p:txBody>
      </p:sp>
      <p:graphicFrame>
        <p:nvGraphicFramePr>
          <p:cNvPr id="6" name="Table 5">
            <a:extLst>
              <a:ext uri="{FF2B5EF4-FFF2-40B4-BE49-F238E27FC236}">
                <a16:creationId xmlns:a16="http://schemas.microsoft.com/office/drawing/2014/main" id="{6DBDDC26-4D86-441A-82DD-A2B5FC141129}"/>
              </a:ext>
            </a:extLst>
          </p:cNvPr>
          <p:cNvGraphicFramePr>
            <a:graphicFrameLocks noGrp="1"/>
          </p:cNvGraphicFramePr>
          <p:nvPr>
            <p:extLst>
              <p:ext uri="{D42A27DB-BD31-4B8C-83A1-F6EECF244321}">
                <p14:modId xmlns:p14="http://schemas.microsoft.com/office/powerpoint/2010/main" val="1849768708"/>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7" name="TextBox 6">
            <a:extLst>
              <a:ext uri="{FF2B5EF4-FFF2-40B4-BE49-F238E27FC236}">
                <a16:creationId xmlns:a16="http://schemas.microsoft.com/office/drawing/2014/main" id="{F2D561F4-B0DB-4D56-A5BB-A74001595C26}"/>
              </a:ext>
            </a:extLst>
          </p:cNvPr>
          <p:cNvSpPr txBox="1"/>
          <p:nvPr/>
        </p:nvSpPr>
        <p:spPr>
          <a:xfrm>
            <a:off x="11506200" y="6470452"/>
            <a:ext cx="685800" cy="369332"/>
          </a:xfrm>
          <a:prstGeom prst="rect">
            <a:avLst/>
          </a:prstGeom>
          <a:noFill/>
        </p:spPr>
        <p:txBody>
          <a:bodyPr wrap="square" rtlCol="0">
            <a:spAutoFit/>
          </a:bodyPr>
          <a:lstStyle/>
          <a:p>
            <a:r>
              <a:rPr lang="de-DE" b="1" dirty="0"/>
              <a:t>9/21</a:t>
            </a:r>
            <a:endParaRPr lang="en-US" b="1" dirty="0"/>
          </a:p>
        </p:txBody>
      </p:sp>
    </p:spTree>
    <p:extLst>
      <p:ext uri="{BB962C8B-B14F-4D97-AF65-F5344CB8AC3E}">
        <p14:creationId xmlns:p14="http://schemas.microsoft.com/office/powerpoint/2010/main" val="267391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dirty="0"/>
          </a:p>
        </p:txBody>
      </p:sp>
      <p:sp>
        <p:nvSpPr>
          <p:cNvPr id="4" name="Content Placeholder 3">
            <a:extLst>
              <a:ext uri="{FF2B5EF4-FFF2-40B4-BE49-F238E27FC236}">
                <a16:creationId xmlns:a16="http://schemas.microsoft.com/office/drawing/2014/main" id="{5E5249EF-A227-404E-877A-70CDFBB0F494}"/>
              </a:ext>
            </a:extLst>
          </p:cNvPr>
          <p:cNvSpPr>
            <a:spLocks noGrp="1"/>
          </p:cNvSpPr>
          <p:nvPr>
            <p:ph idx="1"/>
          </p:nvPr>
        </p:nvSpPr>
        <p:spPr/>
        <p:txBody>
          <a:bodyPr/>
          <a:lstStyle/>
          <a:p>
            <a:pPr marL="0" indent="0">
              <a:buNone/>
            </a:pPr>
            <a:r>
              <a:rPr lang="de-DE" sz="3200" b="1" u="sng" dirty="0"/>
              <a:t>Evaluation</a:t>
            </a:r>
          </a:p>
          <a:p>
            <a:endParaRPr lang="de-DE" sz="2400" dirty="0"/>
          </a:p>
        </p:txBody>
      </p:sp>
      <p:pic>
        <p:nvPicPr>
          <p:cNvPr id="9" name="Picture 8">
            <a:extLst>
              <a:ext uri="{FF2B5EF4-FFF2-40B4-BE49-F238E27FC236}">
                <a16:creationId xmlns:a16="http://schemas.microsoft.com/office/drawing/2014/main" id="{45B8C58F-DAF5-45C6-AF0D-B659F659B358}"/>
              </a:ext>
            </a:extLst>
          </p:cNvPr>
          <p:cNvPicPr>
            <a:picLocks noChangeAspect="1"/>
          </p:cNvPicPr>
          <p:nvPr/>
        </p:nvPicPr>
        <p:blipFill>
          <a:blip r:embed="rId3"/>
          <a:stretch>
            <a:fillRect/>
          </a:stretch>
        </p:blipFill>
        <p:spPr>
          <a:xfrm>
            <a:off x="2640583" y="2294318"/>
            <a:ext cx="6910833" cy="3413952"/>
          </a:xfrm>
          <a:prstGeom prst="rect">
            <a:avLst/>
          </a:prstGeom>
        </p:spPr>
      </p:pic>
      <p:graphicFrame>
        <p:nvGraphicFramePr>
          <p:cNvPr id="6" name="Table 5">
            <a:extLst>
              <a:ext uri="{FF2B5EF4-FFF2-40B4-BE49-F238E27FC236}">
                <a16:creationId xmlns:a16="http://schemas.microsoft.com/office/drawing/2014/main" id="{20963E0B-6CA3-42FD-BBA7-E2CA7079D441}"/>
              </a:ext>
            </a:extLst>
          </p:cNvPr>
          <p:cNvGraphicFramePr>
            <a:graphicFrameLocks noGrp="1"/>
          </p:cNvGraphicFramePr>
          <p:nvPr>
            <p:extLst>
              <p:ext uri="{D42A27DB-BD31-4B8C-83A1-F6EECF244321}">
                <p14:modId xmlns:p14="http://schemas.microsoft.com/office/powerpoint/2010/main" val="1849768708"/>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7" name="TextBox 6">
            <a:extLst>
              <a:ext uri="{FF2B5EF4-FFF2-40B4-BE49-F238E27FC236}">
                <a16:creationId xmlns:a16="http://schemas.microsoft.com/office/drawing/2014/main" id="{297BAEF7-F0B6-498C-9F8A-FD08DFE1E535}"/>
              </a:ext>
            </a:extLst>
          </p:cNvPr>
          <p:cNvSpPr txBox="1"/>
          <p:nvPr/>
        </p:nvSpPr>
        <p:spPr>
          <a:xfrm>
            <a:off x="11353800" y="6470452"/>
            <a:ext cx="838200" cy="369332"/>
          </a:xfrm>
          <a:prstGeom prst="rect">
            <a:avLst/>
          </a:prstGeom>
          <a:noFill/>
        </p:spPr>
        <p:txBody>
          <a:bodyPr wrap="square" rtlCol="0">
            <a:spAutoFit/>
          </a:bodyPr>
          <a:lstStyle/>
          <a:p>
            <a:r>
              <a:rPr lang="de-DE" b="1" dirty="0"/>
              <a:t>10/21</a:t>
            </a:r>
            <a:endParaRPr lang="en-US" b="1" dirty="0"/>
          </a:p>
        </p:txBody>
      </p:sp>
    </p:spTree>
    <p:extLst>
      <p:ext uri="{BB962C8B-B14F-4D97-AF65-F5344CB8AC3E}">
        <p14:creationId xmlns:p14="http://schemas.microsoft.com/office/powerpoint/2010/main" val="231823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dirty="0"/>
          </a:p>
        </p:txBody>
      </p:sp>
      <p:sp>
        <p:nvSpPr>
          <p:cNvPr id="4" name="Content Placeholder 3">
            <a:extLst>
              <a:ext uri="{FF2B5EF4-FFF2-40B4-BE49-F238E27FC236}">
                <a16:creationId xmlns:a16="http://schemas.microsoft.com/office/drawing/2014/main" id="{5E5249EF-A227-404E-877A-70CDFBB0F494}"/>
              </a:ext>
            </a:extLst>
          </p:cNvPr>
          <p:cNvSpPr>
            <a:spLocks noGrp="1"/>
          </p:cNvSpPr>
          <p:nvPr>
            <p:ph idx="1"/>
          </p:nvPr>
        </p:nvSpPr>
        <p:spPr/>
        <p:txBody>
          <a:bodyPr/>
          <a:lstStyle/>
          <a:p>
            <a:pPr marL="0" indent="0">
              <a:buNone/>
            </a:pPr>
            <a:r>
              <a:rPr lang="de-DE" sz="3200" b="1" u="sng" dirty="0"/>
              <a:t>Evaluation</a:t>
            </a:r>
          </a:p>
          <a:p>
            <a:endParaRPr lang="de-DE" sz="2400" dirty="0"/>
          </a:p>
        </p:txBody>
      </p:sp>
      <p:pic>
        <p:nvPicPr>
          <p:cNvPr id="6" name="Picture 5">
            <a:extLst>
              <a:ext uri="{FF2B5EF4-FFF2-40B4-BE49-F238E27FC236}">
                <a16:creationId xmlns:a16="http://schemas.microsoft.com/office/drawing/2014/main" id="{76531632-C941-49EF-87B7-CA5E639AF1DC}"/>
              </a:ext>
            </a:extLst>
          </p:cNvPr>
          <p:cNvPicPr>
            <a:picLocks noChangeAspect="1"/>
          </p:cNvPicPr>
          <p:nvPr/>
        </p:nvPicPr>
        <p:blipFill>
          <a:blip r:embed="rId3"/>
          <a:stretch>
            <a:fillRect/>
          </a:stretch>
        </p:blipFill>
        <p:spPr>
          <a:xfrm>
            <a:off x="343348" y="2645548"/>
            <a:ext cx="5643994" cy="3945801"/>
          </a:xfrm>
          <a:prstGeom prst="rect">
            <a:avLst/>
          </a:prstGeom>
        </p:spPr>
      </p:pic>
      <p:pic>
        <p:nvPicPr>
          <p:cNvPr id="8" name="Picture 7">
            <a:extLst>
              <a:ext uri="{FF2B5EF4-FFF2-40B4-BE49-F238E27FC236}">
                <a16:creationId xmlns:a16="http://schemas.microsoft.com/office/drawing/2014/main" id="{00789C2F-5543-4B9B-9614-92BA4A3F972E}"/>
              </a:ext>
            </a:extLst>
          </p:cNvPr>
          <p:cNvPicPr>
            <a:picLocks noChangeAspect="1"/>
          </p:cNvPicPr>
          <p:nvPr/>
        </p:nvPicPr>
        <p:blipFill>
          <a:blip r:embed="rId4"/>
          <a:stretch>
            <a:fillRect/>
          </a:stretch>
        </p:blipFill>
        <p:spPr>
          <a:xfrm>
            <a:off x="6096000" y="2539076"/>
            <a:ext cx="5752652" cy="3945801"/>
          </a:xfrm>
          <a:prstGeom prst="rect">
            <a:avLst/>
          </a:prstGeom>
        </p:spPr>
      </p:pic>
      <p:graphicFrame>
        <p:nvGraphicFramePr>
          <p:cNvPr id="7" name="Table 6">
            <a:extLst>
              <a:ext uri="{FF2B5EF4-FFF2-40B4-BE49-F238E27FC236}">
                <a16:creationId xmlns:a16="http://schemas.microsoft.com/office/drawing/2014/main" id="{809D45B1-6732-4C71-ABF1-17EA3890C13E}"/>
              </a:ext>
            </a:extLst>
          </p:cNvPr>
          <p:cNvGraphicFramePr>
            <a:graphicFrameLocks noGrp="1"/>
          </p:cNvGraphicFramePr>
          <p:nvPr>
            <p:extLst>
              <p:ext uri="{D42A27DB-BD31-4B8C-83A1-F6EECF244321}">
                <p14:modId xmlns:p14="http://schemas.microsoft.com/office/powerpoint/2010/main" val="1849768708"/>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9" name="TextBox 8">
            <a:extLst>
              <a:ext uri="{FF2B5EF4-FFF2-40B4-BE49-F238E27FC236}">
                <a16:creationId xmlns:a16="http://schemas.microsoft.com/office/drawing/2014/main" id="{A00FDA1B-6A4C-4389-A66E-A2CA415CE711}"/>
              </a:ext>
            </a:extLst>
          </p:cNvPr>
          <p:cNvSpPr txBox="1"/>
          <p:nvPr/>
        </p:nvSpPr>
        <p:spPr>
          <a:xfrm>
            <a:off x="11353800" y="6470452"/>
            <a:ext cx="838200" cy="369332"/>
          </a:xfrm>
          <a:prstGeom prst="rect">
            <a:avLst/>
          </a:prstGeom>
          <a:noFill/>
        </p:spPr>
        <p:txBody>
          <a:bodyPr wrap="square" rtlCol="0">
            <a:spAutoFit/>
          </a:bodyPr>
          <a:lstStyle/>
          <a:p>
            <a:r>
              <a:rPr lang="de-DE" b="1" dirty="0"/>
              <a:t>11/21</a:t>
            </a:r>
            <a:endParaRPr lang="en-US" b="1" dirty="0"/>
          </a:p>
        </p:txBody>
      </p:sp>
    </p:spTree>
    <p:extLst>
      <p:ext uri="{BB962C8B-B14F-4D97-AF65-F5344CB8AC3E}">
        <p14:creationId xmlns:p14="http://schemas.microsoft.com/office/powerpoint/2010/main" val="2307418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dirty="0"/>
          </a:p>
        </p:txBody>
      </p:sp>
      <p:sp>
        <p:nvSpPr>
          <p:cNvPr id="4" name="Content Placeholder 3">
            <a:extLst>
              <a:ext uri="{FF2B5EF4-FFF2-40B4-BE49-F238E27FC236}">
                <a16:creationId xmlns:a16="http://schemas.microsoft.com/office/drawing/2014/main" id="{5E5249EF-A227-404E-877A-70CDFBB0F494}"/>
              </a:ext>
            </a:extLst>
          </p:cNvPr>
          <p:cNvSpPr>
            <a:spLocks noGrp="1"/>
          </p:cNvSpPr>
          <p:nvPr>
            <p:ph idx="1"/>
          </p:nvPr>
        </p:nvSpPr>
        <p:spPr/>
        <p:txBody>
          <a:bodyPr/>
          <a:lstStyle/>
          <a:p>
            <a:pPr marL="0" indent="0">
              <a:buNone/>
            </a:pPr>
            <a:r>
              <a:rPr lang="de-DE" sz="3200" b="1" u="sng" dirty="0"/>
              <a:t>Evaluation</a:t>
            </a:r>
          </a:p>
          <a:p>
            <a:endParaRPr lang="de-DE" sz="2400" dirty="0"/>
          </a:p>
        </p:txBody>
      </p:sp>
      <p:pic>
        <p:nvPicPr>
          <p:cNvPr id="7" name="Picture 6">
            <a:extLst>
              <a:ext uri="{FF2B5EF4-FFF2-40B4-BE49-F238E27FC236}">
                <a16:creationId xmlns:a16="http://schemas.microsoft.com/office/drawing/2014/main" id="{728DAFEA-588B-4086-8393-9646CE2ECCC2}"/>
              </a:ext>
            </a:extLst>
          </p:cNvPr>
          <p:cNvPicPr>
            <a:picLocks noChangeAspect="1"/>
          </p:cNvPicPr>
          <p:nvPr/>
        </p:nvPicPr>
        <p:blipFill>
          <a:blip r:embed="rId3"/>
          <a:stretch>
            <a:fillRect/>
          </a:stretch>
        </p:blipFill>
        <p:spPr>
          <a:xfrm>
            <a:off x="3109508" y="4508736"/>
            <a:ext cx="5972982" cy="1803164"/>
          </a:xfrm>
          <a:prstGeom prst="rect">
            <a:avLst/>
          </a:prstGeom>
        </p:spPr>
      </p:pic>
      <p:pic>
        <p:nvPicPr>
          <p:cNvPr id="2" name="Picture 1">
            <a:extLst>
              <a:ext uri="{FF2B5EF4-FFF2-40B4-BE49-F238E27FC236}">
                <a16:creationId xmlns:a16="http://schemas.microsoft.com/office/drawing/2014/main" id="{BA719DEE-A72E-43C7-AE32-7D530A70C816}"/>
              </a:ext>
            </a:extLst>
          </p:cNvPr>
          <p:cNvPicPr>
            <a:picLocks noChangeAspect="1"/>
          </p:cNvPicPr>
          <p:nvPr/>
        </p:nvPicPr>
        <p:blipFill>
          <a:blip r:embed="rId4"/>
          <a:stretch>
            <a:fillRect/>
          </a:stretch>
        </p:blipFill>
        <p:spPr>
          <a:xfrm>
            <a:off x="3258917" y="1950305"/>
            <a:ext cx="5674164" cy="2422818"/>
          </a:xfrm>
          <a:prstGeom prst="rect">
            <a:avLst/>
          </a:prstGeom>
        </p:spPr>
      </p:pic>
      <p:graphicFrame>
        <p:nvGraphicFramePr>
          <p:cNvPr id="6" name="Table 5">
            <a:extLst>
              <a:ext uri="{FF2B5EF4-FFF2-40B4-BE49-F238E27FC236}">
                <a16:creationId xmlns:a16="http://schemas.microsoft.com/office/drawing/2014/main" id="{E6A0E186-9AA4-4D75-BCA0-A5E2C3F47D5E}"/>
              </a:ext>
            </a:extLst>
          </p:cNvPr>
          <p:cNvGraphicFramePr>
            <a:graphicFrameLocks noGrp="1"/>
          </p:cNvGraphicFramePr>
          <p:nvPr>
            <p:extLst>
              <p:ext uri="{D42A27DB-BD31-4B8C-83A1-F6EECF244321}">
                <p14:modId xmlns:p14="http://schemas.microsoft.com/office/powerpoint/2010/main" val="1849768708"/>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8" name="TextBox 7">
            <a:extLst>
              <a:ext uri="{FF2B5EF4-FFF2-40B4-BE49-F238E27FC236}">
                <a16:creationId xmlns:a16="http://schemas.microsoft.com/office/drawing/2014/main" id="{EB35FD84-1052-4355-955C-9464AA9C8144}"/>
              </a:ext>
            </a:extLst>
          </p:cNvPr>
          <p:cNvSpPr txBox="1"/>
          <p:nvPr/>
        </p:nvSpPr>
        <p:spPr>
          <a:xfrm>
            <a:off x="11353800" y="6470452"/>
            <a:ext cx="838200" cy="369332"/>
          </a:xfrm>
          <a:prstGeom prst="rect">
            <a:avLst/>
          </a:prstGeom>
          <a:noFill/>
        </p:spPr>
        <p:txBody>
          <a:bodyPr wrap="square" rtlCol="0">
            <a:spAutoFit/>
          </a:bodyPr>
          <a:lstStyle/>
          <a:p>
            <a:r>
              <a:rPr lang="de-DE" b="1" dirty="0"/>
              <a:t>12/21</a:t>
            </a:r>
            <a:endParaRPr lang="en-US" b="1" dirty="0"/>
          </a:p>
        </p:txBody>
      </p:sp>
    </p:spTree>
    <p:extLst>
      <p:ext uri="{BB962C8B-B14F-4D97-AF65-F5344CB8AC3E}">
        <p14:creationId xmlns:p14="http://schemas.microsoft.com/office/powerpoint/2010/main" val="199194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lstStyle/>
          <a:p>
            <a:r>
              <a:rPr lang="de-DE" dirty="0" err="1"/>
              <a:t>Uses</a:t>
            </a:r>
            <a:r>
              <a:rPr lang="de-DE" dirty="0"/>
              <a:t> scenarios </a:t>
            </a:r>
            <a:r>
              <a:rPr lang="de-DE" dirty="0" err="1"/>
              <a:t>expressed</a:t>
            </a:r>
            <a:r>
              <a:rPr lang="de-DE" dirty="0"/>
              <a:t> </a:t>
            </a:r>
            <a:r>
              <a:rPr lang="de-DE" dirty="0" err="1"/>
              <a:t>as</a:t>
            </a:r>
            <a:r>
              <a:rPr lang="de-DE" dirty="0"/>
              <a:t> UML </a:t>
            </a:r>
            <a:r>
              <a:rPr lang="de-DE" dirty="0" err="1"/>
              <a:t>interaction</a:t>
            </a:r>
            <a:r>
              <a:rPr lang="de-DE" dirty="0"/>
              <a:t> </a:t>
            </a:r>
            <a:r>
              <a:rPr lang="de-DE" dirty="0" err="1"/>
              <a:t>overview</a:t>
            </a:r>
            <a:r>
              <a:rPr lang="de-DE" dirty="0"/>
              <a:t> </a:t>
            </a:r>
            <a:r>
              <a:rPr lang="de-DE" dirty="0" err="1"/>
              <a:t>diagram</a:t>
            </a:r>
            <a:r>
              <a:rPr lang="de-DE" dirty="0"/>
              <a:t> (IOD) </a:t>
            </a:r>
          </a:p>
          <a:p>
            <a:pPr marL="0" indent="0">
              <a:buNone/>
            </a:pPr>
            <a:endParaRPr lang="de-DE" dirty="0"/>
          </a:p>
        </p:txBody>
      </p:sp>
      <p:pic>
        <p:nvPicPr>
          <p:cNvPr id="13" name="Picture 12">
            <a:extLst>
              <a:ext uri="{FF2B5EF4-FFF2-40B4-BE49-F238E27FC236}">
                <a16:creationId xmlns:a16="http://schemas.microsoft.com/office/drawing/2014/main" id="{AE5E4BF1-A76C-4D83-A8A7-2B6957655743}"/>
              </a:ext>
            </a:extLst>
          </p:cNvPr>
          <p:cNvPicPr>
            <a:picLocks noChangeAspect="1"/>
          </p:cNvPicPr>
          <p:nvPr/>
        </p:nvPicPr>
        <p:blipFill>
          <a:blip r:embed="rId3"/>
          <a:stretch>
            <a:fillRect/>
          </a:stretch>
        </p:blipFill>
        <p:spPr>
          <a:xfrm>
            <a:off x="3145495" y="2380890"/>
            <a:ext cx="5901010" cy="4111985"/>
          </a:xfrm>
          <a:prstGeom prst="rect">
            <a:avLst/>
          </a:prstGeom>
        </p:spPr>
      </p:pic>
      <p:graphicFrame>
        <p:nvGraphicFramePr>
          <p:cNvPr id="6" name="Table 5">
            <a:extLst>
              <a:ext uri="{FF2B5EF4-FFF2-40B4-BE49-F238E27FC236}">
                <a16:creationId xmlns:a16="http://schemas.microsoft.com/office/drawing/2014/main" id="{7B0364AD-3FAC-4BE7-9613-ADA891E55052}"/>
              </a:ext>
            </a:extLst>
          </p:cNvPr>
          <p:cNvGraphicFramePr>
            <a:graphicFrameLocks noGrp="1"/>
          </p:cNvGraphicFramePr>
          <p:nvPr>
            <p:extLst>
              <p:ext uri="{D42A27DB-BD31-4B8C-83A1-F6EECF244321}">
                <p14:modId xmlns:p14="http://schemas.microsoft.com/office/powerpoint/2010/main" val="2372399342"/>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91C8F6"/>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7" name="TextBox 6">
            <a:extLst>
              <a:ext uri="{FF2B5EF4-FFF2-40B4-BE49-F238E27FC236}">
                <a16:creationId xmlns:a16="http://schemas.microsoft.com/office/drawing/2014/main" id="{A64F72DE-4698-4DCC-B61D-3316728AC56C}"/>
              </a:ext>
            </a:extLst>
          </p:cNvPr>
          <p:cNvSpPr txBox="1"/>
          <p:nvPr/>
        </p:nvSpPr>
        <p:spPr>
          <a:xfrm>
            <a:off x="11353800" y="6470452"/>
            <a:ext cx="838200" cy="369332"/>
          </a:xfrm>
          <a:prstGeom prst="rect">
            <a:avLst/>
          </a:prstGeom>
          <a:noFill/>
        </p:spPr>
        <p:txBody>
          <a:bodyPr wrap="square" rtlCol="0">
            <a:spAutoFit/>
          </a:bodyPr>
          <a:lstStyle/>
          <a:p>
            <a:r>
              <a:rPr lang="de-DE" b="1" dirty="0"/>
              <a:t>13/21</a:t>
            </a:r>
            <a:endParaRPr lang="en-US" b="1" dirty="0"/>
          </a:p>
        </p:txBody>
      </p:sp>
    </p:spTree>
    <p:extLst>
      <p:ext uri="{BB962C8B-B14F-4D97-AF65-F5344CB8AC3E}">
        <p14:creationId xmlns:p14="http://schemas.microsoft.com/office/powerpoint/2010/main" val="1957450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lstStyle/>
          <a:p>
            <a:r>
              <a:rPr lang="de-DE" dirty="0" err="1"/>
              <a:t>Contract</a:t>
            </a:r>
            <a:r>
              <a:rPr lang="de-DE" dirty="0"/>
              <a:t> Transition System (CTS) </a:t>
            </a:r>
            <a:r>
              <a:rPr lang="de-DE" dirty="0" err="1"/>
              <a:t>is</a:t>
            </a:r>
            <a:r>
              <a:rPr lang="de-DE" dirty="0"/>
              <a:t> </a:t>
            </a:r>
            <a:r>
              <a:rPr lang="de-DE" dirty="0" err="1"/>
              <a:t>built</a:t>
            </a:r>
            <a:r>
              <a:rPr lang="de-DE" dirty="0"/>
              <a:t> </a:t>
            </a:r>
            <a:r>
              <a:rPr lang="de-DE" dirty="0" err="1"/>
              <a:t>by</a:t>
            </a:r>
            <a:r>
              <a:rPr lang="de-DE" dirty="0"/>
              <a:t> </a:t>
            </a:r>
            <a:r>
              <a:rPr lang="de-DE" dirty="0" err="1"/>
              <a:t>enhancing</a:t>
            </a:r>
            <a:r>
              <a:rPr lang="de-DE" dirty="0"/>
              <a:t> </a:t>
            </a:r>
            <a:r>
              <a:rPr lang="de-DE" dirty="0" err="1"/>
              <a:t>the</a:t>
            </a:r>
            <a:r>
              <a:rPr lang="de-DE" dirty="0"/>
              <a:t> </a:t>
            </a:r>
            <a:r>
              <a:rPr lang="de-DE" dirty="0" err="1"/>
              <a:t>operations</a:t>
            </a:r>
            <a:r>
              <a:rPr lang="de-DE" dirty="0"/>
              <a:t> in </a:t>
            </a:r>
            <a:r>
              <a:rPr lang="de-DE" dirty="0" err="1"/>
              <a:t>the</a:t>
            </a:r>
            <a:r>
              <a:rPr lang="de-DE" dirty="0"/>
              <a:t> IOD </a:t>
            </a:r>
            <a:r>
              <a:rPr lang="de-DE" dirty="0" err="1"/>
              <a:t>with</a:t>
            </a:r>
            <a:r>
              <a:rPr lang="de-DE" dirty="0"/>
              <a:t> contracts </a:t>
            </a:r>
            <a:r>
              <a:rPr lang="de-DE" dirty="0" err="1"/>
              <a:t>written</a:t>
            </a:r>
            <a:r>
              <a:rPr lang="de-DE" dirty="0"/>
              <a:t> in </a:t>
            </a:r>
            <a:r>
              <a:rPr lang="de-DE" dirty="0" err="1"/>
              <a:t>Object</a:t>
            </a:r>
            <a:r>
              <a:rPr lang="de-DE" dirty="0"/>
              <a:t> </a:t>
            </a:r>
            <a:r>
              <a:rPr lang="de-DE" dirty="0" err="1"/>
              <a:t>Constraint</a:t>
            </a:r>
            <a:r>
              <a:rPr lang="de-DE" dirty="0"/>
              <a:t> Language (OCL)</a:t>
            </a:r>
          </a:p>
        </p:txBody>
      </p:sp>
      <p:pic>
        <p:nvPicPr>
          <p:cNvPr id="2" name="Picture 1">
            <a:extLst>
              <a:ext uri="{FF2B5EF4-FFF2-40B4-BE49-F238E27FC236}">
                <a16:creationId xmlns:a16="http://schemas.microsoft.com/office/drawing/2014/main" id="{D9836C5F-E914-4FE4-B287-1ED26B4591DC}"/>
              </a:ext>
            </a:extLst>
          </p:cNvPr>
          <p:cNvPicPr>
            <a:picLocks noChangeAspect="1"/>
          </p:cNvPicPr>
          <p:nvPr/>
        </p:nvPicPr>
        <p:blipFill>
          <a:blip r:embed="rId3"/>
          <a:stretch>
            <a:fillRect/>
          </a:stretch>
        </p:blipFill>
        <p:spPr>
          <a:xfrm>
            <a:off x="998680" y="3035187"/>
            <a:ext cx="10355120" cy="3010320"/>
          </a:xfrm>
          <a:prstGeom prst="rect">
            <a:avLst/>
          </a:prstGeom>
        </p:spPr>
      </p:pic>
      <p:graphicFrame>
        <p:nvGraphicFramePr>
          <p:cNvPr id="6" name="Table 5">
            <a:extLst>
              <a:ext uri="{FF2B5EF4-FFF2-40B4-BE49-F238E27FC236}">
                <a16:creationId xmlns:a16="http://schemas.microsoft.com/office/drawing/2014/main" id="{0F33B4B7-6629-44FC-9803-8E82F304C4F0}"/>
              </a:ext>
            </a:extLst>
          </p:cNvPr>
          <p:cNvGraphicFramePr>
            <a:graphicFrameLocks noGrp="1"/>
          </p:cNvGraphicFramePr>
          <p:nvPr>
            <p:extLst>
              <p:ext uri="{D42A27DB-BD31-4B8C-83A1-F6EECF244321}">
                <p14:modId xmlns:p14="http://schemas.microsoft.com/office/powerpoint/2010/main" val="2919990560"/>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91C8F6"/>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7" name="TextBox 6">
            <a:extLst>
              <a:ext uri="{FF2B5EF4-FFF2-40B4-BE49-F238E27FC236}">
                <a16:creationId xmlns:a16="http://schemas.microsoft.com/office/drawing/2014/main" id="{782D512E-10C4-4A0D-9D11-AB9C2454CB87}"/>
              </a:ext>
            </a:extLst>
          </p:cNvPr>
          <p:cNvSpPr txBox="1"/>
          <p:nvPr/>
        </p:nvSpPr>
        <p:spPr>
          <a:xfrm>
            <a:off x="11353800" y="6470452"/>
            <a:ext cx="838200" cy="369332"/>
          </a:xfrm>
          <a:prstGeom prst="rect">
            <a:avLst/>
          </a:prstGeom>
          <a:noFill/>
        </p:spPr>
        <p:txBody>
          <a:bodyPr wrap="square" rtlCol="0">
            <a:spAutoFit/>
          </a:bodyPr>
          <a:lstStyle/>
          <a:p>
            <a:r>
              <a:rPr lang="de-DE" b="1" dirty="0"/>
              <a:t>14/21</a:t>
            </a:r>
            <a:endParaRPr lang="en-US" b="1" dirty="0"/>
          </a:p>
        </p:txBody>
      </p:sp>
    </p:spTree>
    <p:extLst>
      <p:ext uri="{BB962C8B-B14F-4D97-AF65-F5344CB8AC3E}">
        <p14:creationId xmlns:p14="http://schemas.microsoft.com/office/powerpoint/2010/main" val="403789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lstStyle/>
          <a:p>
            <a:r>
              <a:rPr lang="de-DE" dirty="0"/>
              <a:t>Input:</a:t>
            </a:r>
          </a:p>
          <a:p>
            <a:pPr lvl="1"/>
            <a:r>
              <a:rPr lang="de-DE" dirty="0"/>
              <a:t>XML </a:t>
            </a:r>
            <a:r>
              <a:rPr lang="de-DE" dirty="0" err="1"/>
              <a:t>Metadata</a:t>
            </a:r>
            <a:r>
              <a:rPr lang="de-DE" dirty="0"/>
              <a:t> Interchange (XMI) </a:t>
            </a:r>
            <a:r>
              <a:rPr lang="de-DE" dirty="0" err="1"/>
              <a:t>file</a:t>
            </a:r>
            <a:r>
              <a:rPr lang="de-DE" dirty="0"/>
              <a:t> </a:t>
            </a:r>
            <a:r>
              <a:rPr lang="de-DE" dirty="0" err="1"/>
              <a:t>for</a:t>
            </a:r>
            <a:r>
              <a:rPr lang="de-DE" dirty="0"/>
              <a:t> </a:t>
            </a:r>
            <a:r>
              <a:rPr lang="de-DE" dirty="0" err="1"/>
              <a:t>the</a:t>
            </a:r>
            <a:r>
              <a:rPr lang="de-DE" dirty="0"/>
              <a:t> IOD </a:t>
            </a:r>
            <a:r>
              <a:rPr lang="de-DE" dirty="0" err="1"/>
              <a:t>generated</a:t>
            </a:r>
            <a:endParaRPr lang="de-DE" dirty="0"/>
          </a:p>
          <a:p>
            <a:pPr lvl="1"/>
            <a:r>
              <a:rPr lang="de-DE" dirty="0"/>
              <a:t>Operation </a:t>
            </a:r>
            <a:r>
              <a:rPr lang="de-DE" dirty="0" err="1"/>
              <a:t>contracts</a:t>
            </a:r>
            <a:r>
              <a:rPr lang="de-DE" dirty="0"/>
              <a:t> in </a:t>
            </a:r>
            <a:r>
              <a:rPr lang="de-DE" dirty="0" err="1"/>
              <a:t>Object</a:t>
            </a:r>
            <a:r>
              <a:rPr lang="de-DE" dirty="0"/>
              <a:t> </a:t>
            </a:r>
            <a:r>
              <a:rPr lang="de-DE" dirty="0" err="1"/>
              <a:t>Constraint</a:t>
            </a:r>
            <a:r>
              <a:rPr lang="de-DE" dirty="0"/>
              <a:t> Language (OCL)</a:t>
            </a:r>
          </a:p>
          <a:p>
            <a:pPr lvl="2"/>
            <a:r>
              <a:rPr lang="de-DE" dirty="0"/>
              <a:t>List </a:t>
            </a:r>
            <a:r>
              <a:rPr lang="de-DE" dirty="0" err="1"/>
              <a:t>of</a:t>
            </a:r>
            <a:r>
              <a:rPr lang="de-DE" dirty="0"/>
              <a:t> </a:t>
            </a:r>
            <a:r>
              <a:rPr lang="de-DE" dirty="0" err="1"/>
              <a:t>operations</a:t>
            </a:r>
            <a:r>
              <a:rPr lang="de-DE" dirty="0"/>
              <a:t> </a:t>
            </a:r>
            <a:r>
              <a:rPr lang="de-DE" dirty="0" err="1"/>
              <a:t>retrieved</a:t>
            </a:r>
            <a:r>
              <a:rPr lang="de-DE" dirty="0"/>
              <a:t> </a:t>
            </a:r>
            <a:r>
              <a:rPr lang="de-DE" dirty="0" err="1"/>
              <a:t>from</a:t>
            </a:r>
            <a:r>
              <a:rPr lang="de-DE" dirty="0"/>
              <a:t> XMI </a:t>
            </a:r>
            <a:r>
              <a:rPr lang="de-DE" dirty="0" err="1"/>
              <a:t>file</a:t>
            </a:r>
            <a:endParaRPr lang="de-DE" dirty="0"/>
          </a:p>
          <a:p>
            <a:pPr marL="171450" indent="-171450"/>
            <a:r>
              <a:rPr lang="de-DE" dirty="0"/>
              <a:t>States </a:t>
            </a:r>
            <a:r>
              <a:rPr lang="de-DE" dirty="0" err="1"/>
              <a:t>are</a:t>
            </a:r>
            <a:r>
              <a:rPr lang="de-DE" dirty="0"/>
              <a:t> </a:t>
            </a:r>
            <a:r>
              <a:rPr lang="de-DE" dirty="0" err="1"/>
              <a:t>created</a:t>
            </a:r>
            <a:r>
              <a:rPr lang="de-DE" dirty="0"/>
              <a:t> </a:t>
            </a:r>
            <a:r>
              <a:rPr lang="de-DE" dirty="0" err="1"/>
              <a:t>against</a:t>
            </a:r>
            <a:r>
              <a:rPr lang="de-DE" dirty="0"/>
              <a:t> </a:t>
            </a:r>
            <a:r>
              <a:rPr lang="de-DE" dirty="0" err="1"/>
              <a:t>each</a:t>
            </a:r>
            <a:r>
              <a:rPr lang="de-DE" dirty="0"/>
              <a:t> </a:t>
            </a:r>
            <a:r>
              <a:rPr lang="de-DE" dirty="0" err="1"/>
              <a:t>precondition</a:t>
            </a:r>
            <a:r>
              <a:rPr lang="de-DE" dirty="0"/>
              <a:t> and </a:t>
            </a:r>
            <a:r>
              <a:rPr lang="de-DE" dirty="0" err="1"/>
              <a:t>each</a:t>
            </a:r>
            <a:r>
              <a:rPr lang="de-DE" dirty="0"/>
              <a:t> </a:t>
            </a:r>
            <a:r>
              <a:rPr lang="de-DE" dirty="0" err="1"/>
              <a:t>postcondition</a:t>
            </a:r>
            <a:r>
              <a:rPr lang="de-DE" dirty="0"/>
              <a:t> </a:t>
            </a:r>
            <a:r>
              <a:rPr lang="de-DE" dirty="0" err="1"/>
              <a:t>of</a:t>
            </a:r>
            <a:r>
              <a:rPr lang="de-DE" dirty="0"/>
              <a:t> a </a:t>
            </a:r>
            <a:r>
              <a:rPr lang="de-DE" dirty="0" err="1"/>
              <a:t>contract</a:t>
            </a:r>
            <a:r>
              <a:rPr lang="de-DE" dirty="0"/>
              <a:t> </a:t>
            </a:r>
            <a:r>
              <a:rPr lang="de-DE" dirty="0" err="1"/>
              <a:t>for</a:t>
            </a:r>
            <a:r>
              <a:rPr lang="de-DE" dirty="0"/>
              <a:t> an </a:t>
            </a:r>
            <a:r>
              <a:rPr lang="de-DE" dirty="0" err="1"/>
              <a:t>operation</a:t>
            </a:r>
            <a:endParaRPr lang="de-DE" dirty="0"/>
          </a:p>
          <a:p>
            <a:pPr marL="171450" indent="-171450"/>
            <a:r>
              <a:rPr lang="de-DE" dirty="0" err="1"/>
              <a:t>Transitions</a:t>
            </a:r>
            <a:r>
              <a:rPr lang="de-DE" dirty="0"/>
              <a:t> </a:t>
            </a:r>
            <a:r>
              <a:rPr lang="de-DE" dirty="0" err="1"/>
              <a:t>are</a:t>
            </a:r>
            <a:r>
              <a:rPr lang="de-DE" dirty="0"/>
              <a:t> </a:t>
            </a:r>
            <a:r>
              <a:rPr lang="de-DE" dirty="0" err="1"/>
              <a:t>provided</a:t>
            </a:r>
            <a:r>
              <a:rPr lang="de-DE" dirty="0"/>
              <a:t> </a:t>
            </a:r>
            <a:r>
              <a:rPr lang="de-DE" dirty="0" err="1"/>
              <a:t>by</a:t>
            </a:r>
            <a:r>
              <a:rPr lang="de-DE" dirty="0"/>
              <a:t> </a:t>
            </a:r>
            <a:r>
              <a:rPr lang="de-DE" dirty="0" err="1"/>
              <a:t>the</a:t>
            </a:r>
            <a:r>
              <a:rPr lang="de-DE" dirty="0"/>
              <a:t> </a:t>
            </a:r>
            <a:r>
              <a:rPr lang="de-DE" dirty="0" err="1"/>
              <a:t>operations</a:t>
            </a:r>
            <a:r>
              <a:rPr lang="de-DE" dirty="0"/>
              <a:t> (</a:t>
            </a:r>
            <a:r>
              <a:rPr lang="de-DE" dirty="0" err="1"/>
              <a:t>nodes</a:t>
            </a:r>
            <a:r>
              <a:rPr lang="de-DE" dirty="0"/>
              <a:t>) in </a:t>
            </a:r>
            <a:r>
              <a:rPr lang="de-DE" dirty="0" err="1"/>
              <a:t>the</a:t>
            </a:r>
            <a:r>
              <a:rPr lang="de-DE" dirty="0"/>
              <a:t> IOD</a:t>
            </a:r>
            <a:endParaRPr lang="en-US" dirty="0"/>
          </a:p>
        </p:txBody>
      </p:sp>
      <p:sp>
        <p:nvSpPr>
          <p:cNvPr id="2" name="Arrow: Down 1">
            <a:extLst>
              <a:ext uri="{FF2B5EF4-FFF2-40B4-BE49-F238E27FC236}">
                <a16:creationId xmlns:a16="http://schemas.microsoft.com/office/drawing/2014/main" id="{1D1CE45E-08AE-43F9-9DF9-2D9BD0B32DB0}"/>
              </a:ext>
            </a:extLst>
          </p:cNvPr>
          <p:cNvSpPr/>
          <p:nvPr/>
        </p:nvSpPr>
        <p:spPr>
          <a:xfrm>
            <a:off x="5892018" y="4951828"/>
            <a:ext cx="407963" cy="492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2CA7903-4AA4-4BAA-830C-D517373914CA}"/>
              </a:ext>
            </a:extLst>
          </p:cNvPr>
          <p:cNvSpPr txBox="1"/>
          <p:nvPr/>
        </p:nvSpPr>
        <p:spPr>
          <a:xfrm>
            <a:off x="4021456" y="5548970"/>
            <a:ext cx="4149085" cy="523220"/>
          </a:xfrm>
          <a:prstGeom prst="rect">
            <a:avLst/>
          </a:prstGeom>
          <a:noFill/>
        </p:spPr>
        <p:txBody>
          <a:bodyPr wrap="none" rtlCol="0">
            <a:spAutoFit/>
          </a:bodyPr>
          <a:lstStyle/>
          <a:p>
            <a:r>
              <a:rPr lang="de-DE" sz="2800" dirty="0" err="1"/>
              <a:t>Contract</a:t>
            </a:r>
            <a:r>
              <a:rPr lang="de-DE" sz="2800" dirty="0"/>
              <a:t> Transition System</a:t>
            </a:r>
            <a:endParaRPr lang="en-US" sz="2800" dirty="0"/>
          </a:p>
        </p:txBody>
      </p:sp>
      <p:graphicFrame>
        <p:nvGraphicFramePr>
          <p:cNvPr id="6" name="Table 5">
            <a:extLst>
              <a:ext uri="{FF2B5EF4-FFF2-40B4-BE49-F238E27FC236}">
                <a16:creationId xmlns:a16="http://schemas.microsoft.com/office/drawing/2014/main" id="{F51ED24E-D9E4-41B2-A76F-C76B82A836AB}"/>
              </a:ext>
            </a:extLst>
          </p:cNvPr>
          <p:cNvGraphicFramePr>
            <a:graphicFrameLocks noGrp="1"/>
          </p:cNvGraphicFramePr>
          <p:nvPr>
            <p:extLst>
              <p:ext uri="{D42A27DB-BD31-4B8C-83A1-F6EECF244321}">
                <p14:modId xmlns:p14="http://schemas.microsoft.com/office/powerpoint/2010/main" val="2919990560"/>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91C8F6"/>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7" name="TextBox 6">
            <a:extLst>
              <a:ext uri="{FF2B5EF4-FFF2-40B4-BE49-F238E27FC236}">
                <a16:creationId xmlns:a16="http://schemas.microsoft.com/office/drawing/2014/main" id="{C597C030-445B-4265-8F54-D6F8A56F62C2}"/>
              </a:ext>
            </a:extLst>
          </p:cNvPr>
          <p:cNvSpPr txBox="1"/>
          <p:nvPr/>
        </p:nvSpPr>
        <p:spPr>
          <a:xfrm>
            <a:off x="11353800" y="6470452"/>
            <a:ext cx="838200" cy="369332"/>
          </a:xfrm>
          <a:prstGeom prst="rect">
            <a:avLst/>
          </a:prstGeom>
          <a:noFill/>
        </p:spPr>
        <p:txBody>
          <a:bodyPr wrap="square" rtlCol="0">
            <a:spAutoFit/>
          </a:bodyPr>
          <a:lstStyle/>
          <a:p>
            <a:r>
              <a:rPr lang="de-DE" b="1" dirty="0"/>
              <a:t>15/21</a:t>
            </a:r>
            <a:endParaRPr lang="en-US" b="1" dirty="0"/>
          </a:p>
        </p:txBody>
      </p:sp>
    </p:spTree>
    <p:extLst>
      <p:ext uri="{BB962C8B-B14F-4D97-AF65-F5344CB8AC3E}">
        <p14:creationId xmlns:p14="http://schemas.microsoft.com/office/powerpoint/2010/main" val="421164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pic>
        <p:nvPicPr>
          <p:cNvPr id="2" name="Content Placeholder 1">
            <a:extLst>
              <a:ext uri="{FF2B5EF4-FFF2-40B4-BE49-F238E27FC236}">
                <a16:creationId xmlns:a16="http://schemas.microsoft.com/office/drawing/2014/main" id="{3E51E8C4-3685-4CFD-B798-6B968833DEDE}"/>
              </a:ext>
            </a:extLst>
          </p:cNvPr>
          <p:cNvPicPr>
            <a:picLocks noGrp="1" noChangeAspect="1"/>
          </p:cNvPicPr>
          <p:nvPr>
            <p:ph idx="1"/>
          </p:nvPr>
        </p:nvPicPr>
        <p:blipFill>
          <a:blip r:embed="rId3"/>
          <a:stretch>
            <a:fillRect/>
          </a:stretch>
        </p:blipFill>
        <p:spPr>
          <a:xfrm>
            <a:off x="5184661" y="1905370"/>
            <a:ext cx="6830378" cy="1705213"/>
          </a:xfrm>
          <a:prstGeom prst="rect">
            <a:avLst/>
          </a:prstGeom>
        </p:spPr>
      </p:pic>
      <p:pic>
        <p:nvPicPr>
          <p:cNvPr id="7" name="Picture 6">
            <a:extLst>
              <a:ext uri="{FF2B5EF4-FFF2-40B4-BE49-F238E27FC236}">
                <a16:creationId xmlns:a16="http://schemas.microsoft.com/office/drawing/2014/main" id="{B82907E7-8FFA-406A-8CCF-77BBD2C52DF7}"/>
              </a:ext>
            </a:extLst>
          </p:cNvPr>
          <p:cNvPicPr>
            <a:picLocks noChangeAspect="1"/>
          </p:cNvPicPr>
          <p:nvPr/>
        </p:nvPicPr>
        <p:blipFill>
          <a:blip r:embed="rId4"/>
          <a:stretch>
            <a:fillRect/>
          </a:stretch>
        </p:blipFill>
        <p:spPr>
          <a:xfrm>
            <a:off x="176961" y="1905370"/>
            <a:ext cx="6452439" cy="4499376"/>
          </a:xfrm>
          <a:prstGeom prst="rect">
            <a:avLst/>
          </a:prstGeom>
        </p:spPr>
      </p:pic>
      <p:graphicFrame>
        <p:nvGraphicFramePr>
          <p:cNvPr id="6" name="Table 5">
            <a:extLst>
              <a:ext uri="{FF2B5EF4-FFF2-40B4-BE49-F238E27FC236}">
                <a16:creationId xmlns:a16="http://schemas.microsoft.com/office/drawing/2014/main" id="{308690E9-C92B-4CE6-9CF1-ED0966D517BA}"/>
              </a:ext>
            </a:extLst>
          </p:cNvPr>
          <p:cNvGraphicFramePr>
            <a:graphicFrameLocks noGrp="1"/>
          </p:cNvGraphicFramePr>
          <p:nvPr>
            <p:extLst>
              <p:ext uri="{D42A27DB-BD31-4B8C-83A1-F6EECF244321}">
                <p14:modId xmlns:p14="http://schemas.microsoft.com/office/powerpoint/2010/main" val="2919990560"/>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91C8F6"/>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8" name="TextBox 7">
            <a:extLst>
              <a:ext uri="{FF2B5EF4-FFF2-40B4-BE49-F238E27FC236}">
                <a16:creationId xmlns:a16="http://schemas.microsoft.com/office/drawing/2014/main" id="{3E962B94-9088-45AC-A1B5-8E12B928CD52}"/>
              </a:ext>
            </a:extLst>
          </p:cNvPr>
          <p:cNvSpPr txBox="1"/>
          <p:nvPr/>
        </p:nvSpPr>
        <p:spPr>
          <a:xfrm>
            <a:off x="11353800" y="6470452"/>
            <a:ext cx="838200" cy="369332"/>
          </a:xfrm>
          <a:prstGeom prst="rect">
            <a:avLst/>
          </a:prstGeom>
          <a:noFill/>
        </p:spPr>
        <p:txBody>
          <a:bodyPr wrap="square" rtlCol="0">
            <a:spAutoFit/>
          </a:bodyPr>
          <a:lstStyle/>
          <a:p>
            <a:r>
              <a:rPr lang="de-DE" b="1" dirty="0"/>
              <a:t>16/21</a:t>
            </a:r>
            <a:endParaRPr lang="en-US" b="1" dirty="0"/>
          </a:p>
        </p:txBody>
      </p:sp>
    </p:spTree>
    <p:extLst>
      <p:ext uri="{BB962C8B-B14F-4D97-AF65-F5344CB8AC3E}">
        <p14:creationId xmlns:p14="http://schemas.microsoft.com/office/powerpoint/2010/main" val="144214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pic>
        <p:nvPicPr>
          <p:cNvPr id="2" name="Content Placeholder 1">
            <a:extLst>
              <a:ext uri="{FF2B5EF4-FFF2-40B4-BE49-F238E27FC236}">
                <a16:creationId xmlns:a16="http://schemas.microsoft.com/office/drawing/2014/main" id="{3E51E8C4-3685-4CFD-B798-6B968833DEDE}"/>
              </a:ext>
            </a:extLst>
          </p:cNvPr>
          <p:cNvPicPr>
            <a:picLocks noGrp="1" noChangeAspect="1"/>
          </p:cNvPicPr>
          <p:nvPr>
            <p:ph idx="1"/>
          </p:nvPr>
        </p:nvPicPr>
        <p:blipFill>
          <a:blip r:embed="rId3"/>
          <a:stretch>
            <a:fillRect/>
          </a:stretch>
        </p:blipFill>
        <p:spPr>
          <a:xfrm>
            <a:off x="2680810" y="2134472"/>
            <a:ext cx="6830378" cy="1705213"/>
          </a:xfrm>
          <a:prstGeom prst="rect">
            <a:avLst/>
          </a:prstGeom>
        </p:spPr>
      </p:pic>
      <p:pic>
        <p:nvPicPr>
          <p:cNvPr id="4" name="Picture 3">
            <a:extLst>
              <a:ext uri="{FF2B5EF4-FFF2-40B4-BE49-F238E27FC236}">
                <a16:creationId xmlns:a16="http://schemas.microsoft.com/office/drawing/2014/main" id="{933DFA1B-A5F2-48C8-BE79-BFC573A312A7}"/>
              </a:ext>
            </a:extLst>
          </p:cNvPr>
          <p:cNvPicPr>
            <a:picLocks noChangeAspect="1"/>
          </p:cNvPicPr>
          <p:nvPr/>
        </p:nvPicPr>
        <p:blipFill>
          <a:blip r:embed="rId4"/>
          <a:stretch>
            <a:fillRect/>
          </a:stretch>
        </p:blipFill>
        <p:spPr>
          <a:xfrm>
            <a:off x="631117" y="4241021"/>
            <a:ext cx="10929765" cy="1948518"/>
          </a:xfrm>
          <a:prstGeom prst="rect">
            <a:avLst/>
          </a:prstGeom>
        </p:spPr>
      </p:pic>
      <p:graphicFrame>
        <p:nvGraphicFramePr>
          <p:cNvPr id="6" name="Table 5">
            <a:extLst>
              <a:ext uri="{FF2B5EF4-FFF2-40B4-BE49-F238E27FC236}">
                <a16:creationId xmlns:a16="http://schemas.microsoft.com/office/drawing/2014/main" id="{7793DD31-4C8A-4712-8A11-431087783F57}"/>
              </a:ext>
            </a:extLst>
          </p:cNvPr>
          <p:cNvGraphicFramePr>
            <a:graphicFrameLocks noGrp="1"/>
          </p:cNvGraphicFramePr>
          <p:nvPr>
            <p:extLst>
              <p:ext uri="{D42A27DB-BD31-4B8C-83A1-F6EECF244321}">
                <p14:modId xmlns:p14="http://schemas.microsoft.com/office/powerpoint/2010/main" val="2919990560"/>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91C8F6"/>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7" name="TextBox 6">
            <a:extLst>
              <a:ext uri="{FF2B5EF4-FFF2-40B4-BE49-F238E27FC236}">
                <a16:creationId xmlns:a16="http://schemas.microsoft.com/office/drawing/2014/main" id="{EFAE9E91-F61A-47F5-B99E-C1D7FC79F010}"/>
              </a:ext>
            </a:extLst>
          </p:cNvPr>
          <p:cNvSpPr txBox="1"/>
          <p:nvPr/>
        </p:nvSpPr>
        <p:spPr>
          <a:xfrm>
            <a:off x="11353800" y="6470452"/>
            <a:ext cx="838200" cy="369332"/>
          </a:xfrm>
          <a:prstGeom prst="rect">
            <a:avLst/>
          </a:prstGeom>
          <a:noFill/>
        </p:spPr>
        <p:txBody>
          <a:bodyPr wrap="square" rtlCol="0">
            <a:spAutoFit/>
          </a:bodyPr>
          <a:lstStyle/>
          <a:p>
            <a:r>
              <a:rPr lang="de-DE" b="1" dirty="0"/>
              <a:t>17/21</a:t>
            </a:r>
            <a:endParaRPr lang="en-US" b="1" dirty="0"/>
          </a:p>
        </p:txBody>
      </p:sp>
    </p:spTree>
    <p:extLst>
      <p:ext uri="{BB962C8B-B14F-4D97-AF65-F5344CB8AC3E}">
        <p14:creationId xmlns:p14="http://schemas.microsoft.com/office/powerpoint/2010/main" val="265654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2BA01D-8926-40FC-B935-BA45B821F624}"/>
              </a:ext>
            </a:extLst>
          </p:cNvPr>
          <p:cNvSpPr>
            <a:spLocks noGrp="1"/>
          </p:cNvSpPr>
          <p:nvPr>
            <p:ph type="title"/>
          </p:nvPr>
        </p:nvSpPr>
        <p:spPr/>
        <p:txBody>
          <a:bodyPr>
            <a:normAutofit/>
          </a:bodyPr>
          <a:lstStyle/>
          <a:p>
            <a:r>
              <a:rPr lang="de-DE" sz="3600" b="1" dirty="0"/>
              <a:t>Agenda</a:t>
            </a:r>
            <a:endParaRPr lang="en-US" sz="3600" b="1" dirty="0"/>
          </a:p>
        </p:txBody>
      </p:sp>
      <p:sp>
        <p:nvSpPr>
          <p:cNvPr id="2" name="Content Placeholder 1">
            <a:extLst>
              <a:ext uri="{FF2B5EF4-FFF2-40B4-BE49-F238E27FC236}">
                <a16:creationId xmlns:a16="http://schemas.microsoft.com/office/drawing/2014/main" id="{1A7EA08D-592D-4C6A-A705-8B4BEA4CBCE4}"/>
              </a:ext>
            </a:extLst>
          </p:cNvPr>
          <p:cNvSpPr>
            <a:spLocks noGrp="1"/>
          </p:cNvSpPr>
          <p:nvPr>
            <p:ph idx="1"/>
          </p:nvPr>
        </p:nvSpPr>
        <p:spPr/>
        <p:txBody>
          <a:bodyPr/>
          <a:lstStyle/>
          <a:p>
            <a:pPr marL="514350" indent="-514350">
              <a:buFont typeface="+mj-lt"/>
              <a:buAutoNum type="arabicPeriod"/>
            </a:pPr>
            <a:r>
              <a:rPr lang="de-DE" dirty="0"/>
              <a:t>The Problem</a:t>
            </a:r>
          </a:p>
          <a:p>
            <a:pPr marL="514350" indent="-514350">
              <a:buFont typeface="+mj-lt"/>
              <a:buAutoNum type="arabicPeriod"/>
            </a:pPr>
            <a:r>
              <a:rPr lang="de-DE" dirty="0"/>
              <a:t>(</a:t>
            </a:r>
            <a:r>
              <a:rPr lang="de-DE" dirty="0" err="1"/>
              <a:t>Literature</a:t>
            </a:r>
            <a:r>
              <a:rPr lang="de-DE" dirty="0"/>
              <a:t> Research)</a:t>
            </a:r>
          </a:p>
          <a:p>
            <a:pPr marL="514350" indent="-514350">
              <a:buFont typeface="+mj-lt"/>
              <a:buAutoNum type="arabicPeriod"/>
            </a:pPr>
            <a:r>
              <a:rPr lang="de-DE" dirty="0" err="1"/>
              <a:t>Automatic</a:t>
            </a:r>
            <a:r>
              <a:rPr lang="de-DE" dirty="0"/>
              <a:t> Test Generation: A Use Case </a:t>
            </a:r>
            <a:r>
              <a:rPr lang="de-DE" dirty="0" err="1"/>
              <a:t>Driven</a:t>
            </a:r>
            <a:r>
              <a:rPr lang="de-DE" dirty="0"/>
              <a:t> Approach [1]</a:t>
            </a:r>
          </a:p>
          <a:p>
            <a:pPr marL="514350" indent="-514350">
              <a:buFont typeface="+mj-lt"/>
              <a:buAutoNum type="arabicPeriod"/>
            </a:pPr>
            <a:r>
              <a:rPr lang="de-DE" dirty="0"/>
              <a:t>An </a:t>
            </a:r>
            <a:r>
              <a:rPr lang="de-DE" dirty="0" err="1"/>
              <a:t>Automatic</a:t>
            </a:r>
            <a:r>
              <a:rPr lang="de-DE" dirty="0"/>
              <a:t> Approach </a:t>
            </a:r>
            <a:r>
              <a:rPr lang="de-DE" dirty="0" err="1"/>
              <a:t>to</a:t>
            </a:r>
            <a:r>
              <a:rPr lang="de-DE" dirty="0"/>
              <a:t> System </a:t>
            </a:r>
            <a:r>
              <a:rPr lang="de-DE" dirty="0" err="1"/>
              <a:t>Testing</a:t>
            </a:r>
            <a:r>
              <a:rPr lang="de-DE" dirty="0"/>
              <a:t> </a:t>
            </a:r>
            <a:r>
              <a:rPr lang="de-DE" dirty="0" err="1"/>
              <a:t>based</a:t>
            </a:r>
            <a:r>
              <a:rPr lang="de-DE" dirty="0"/>
              <a:t> on Scenarios and </a:t>
            </a:r>
            <a:r>
              <a:rPr lang="de-DE" dirty="0" err="1"/>
              <a:t>Operations</a:t>
            </a:r>
            <a:r>
              <a:rPr lang="de-DE" dirty="0"/>
              <a:t> </a:t>
            </a:r>
            <a:r>
              <a:rPr lang="de-DE" dirty="0" err="1"/>
              <a:t>Contracts</a:t>
            </a:r>
            <a:r>
              <a:rPr lang="de-DE" dirty="0"/>
              <a:t> [2]</a:t>
            </a:r>
          </a:p>
          <a:p>
            <a:pPr marL="514350" indent="-514350">
              <a:buFont typeface="+mj-lt"/>
              <a:buAutoNum type="arabicPeriod"/>
            </a:pPr>
            <a:r>
              <a:rPr lang="de-DE" dirty="0" err="1"/>
              <a:t>Comparison</a:t>
            </a:r>
            <a:endParaRPr lang="de-DE" dirty="0"/>
          </a:p>
          <a:p>
            <a:pPr marL="514350" indent="-514350">
              <a:buFont typeface="+mj-lt"/>
              <a:buAutoNum type="arabicPeriod"/>
            </a:pPr>
            <a:r>
              <a:rPr lang="de-DE" dirty="0" err="1"/>
              <a:t>Conclusion</a:t>
            </a:r>
            <a:endParaRPr lang="de-DE" dirty="0"/>
          </a:p>
          <a:p>
            <a:pPr marL="514350" indent="-514350">
              <a:buFont typeface="+mj-lt"/>
              <a:buAutoNum type="arabicPeriod"/>
            </a:pPr>
            <a:r>
              <a:rPr lang="de-DE" dirty="0" err="1"/>
              <a:t>Discussion</a:t>
            </a:r>
            <a:r>
              <a:rPr lang="de-DE" dirty="0"/>
              <a:t> (Interactive)</a:t>
            </a:r>
          </a:p>
        </p:txBody>
      </p:sp>
    </p:spTree>
    <p:extLst>
      <p:ext uri="{BB962C8B-B14F-4D97-AF65-F5344CB8AC3E}">
        <p14:creationId xmlns:p14="http://schemas.microsoft.com/office/powerpoint/2010/main" val="3775758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normAutofit fontScale="92500"/>
          </a:bodyPr>
          <a:lstStyle/>
          <a:p>
            <a:r>
              <a:rPr lang="de-DE" dirty="0"/>
              <a:t>Test </a:t>
            </a:r>
            <a:r>
              <a:rPr lang="de-DE" dirty="0" err="1"/>
              <a:t>paths</a:t>
            </a:r>
            <a:r>
              <a:rPr lang="de-DE" dirty="0"/>
              <a:t> </a:t>
            </a:r>
            <a:r>
              <a:rPr lang="de-DE" dirty="0" err="1"/>
              <a:t>are</a:t>
            </a:r>
            <a:r>
              <a:rPr lang="de-DE" dirty="0"/>
              <a:t> </a:t>
            </a:r>
            <a:r>
              <a:rPr lang="de-DE" dirty="0" err="1"/>
              <a:t>derived</a:t>
            </a:r>
            <a:r>
              <a:rPr lang="de-DE" dirty="0"/>
              <a:t> </a:t>
            </a:r>
            <a:r>
              <a:rPr lang="de-DE" dirty="0" err="1"/>
              <a:t>by</a:t>
            </a:r>
            <a:r>
              <a:rPr lang="de-DE" dirty="0"/>
              <a:t> </a:t>
            </a:r>
            <a:r>
              <a:rPr lang="de-DE" dirty="0" err="1"/>
              <a:t>path</a:t>
            </a:r>
            <a:r>
              <a:rPr lang="de-DE" dirty="0"/>
              <a:t> </a:t>
            </a:r>
            <a:r>
              <a:rPr lang="de-DE" dirty="0" err="1"/>
              <a:t>traversals</a:t>
            </a:r>
            <a:r>
              <a:rPr lang="de-DE" dirty="0"/>
              <a:t> </a:t>
            </a:r>
            <a:r>
              <a:rPr lang="de-DE" dirty="0" err="1"/>
              <a:t>from</a:t>
            </a:r>
            <a:r>
              <a:rPr lang="de-DE" dirty="0"/>
              <a:t> </a:t>
            </a:r>
            <a:r>
              <a:rPr lang="de-DE" dirty="0" err="1"/>
              <a:t>the</a:t>
            </a:r>
            <a:r>
              <a:rPr lang="de-DE" dirty="0"/>
              <a:t> </a:t>
            </a:r>
            <a:r>
              <a:rPr lang="de-DE" dirty="0" err="1"/>
              <a:t>inital</a:t>
            </a:r>
            <a:r>
              <a:rPr lang="de-DE" dirty="0"/>
              <a:t> </a:t>
            </a:r>
            <a:r>
              <a:rPr lang="de-DE" dirty="0" err="1"/>
              <a:t>node</a:t>
            </a:r>
            <a:r>
              <a:rPr lang="de-DE" dirty="0"/>
              <a:t> </a:t>
            </a:r>
            <a:r>
              <a:rPr lang="de-DE" dirty="0" err="1"/>
              <a:t>to</a:t>
            </a:r>
            <a:r>
              <a:rPr lang="de-DE" dirty="0"/>
              <a:t> </a:t>
            </a:r>
            <a:r>
              <a:rPr lang="de-DE" dirty="0" err="1"/>
              <a:t>the</a:t>
            </a:r>
            <a:r>
              <a:rPr lang="de-DE" dirty="0"/>
              <a:t> final </a:t>
            </a:r>
            <a:r>
              <a:rPr lang="de-DE" dirty="0" err="1"/>
              <a:t>node</a:t>
            </a:r>
            <a:r>
              <a:rPr lang="de-DE" dirty="0"/>
              <a:t> and </a:t>
            </a:r>
            <a:r>
              <a:rPr lang="de-DE" dirty="0" err="1"/>
              <a:t>by</a:t>
            </a:r>
            <a:r>
              <a:rPr lang="de-DE" dirty="0"/>
              <a:t> </a:t>
            </a:r>
            <a:r>
              <a:rPr lang="de-DE" dirty="0" err="1"/>
              <a:t>taking</a:t>
            </a:r>
            <a:r>
              <a:rPr lang="de-DE" dirty="0"/>
              <a:t> </a:t>
            </a:r>
            <a:r>
              <a:rPr lang="de-DE" dirty="0" err="1"/>
              <a:t>into</a:t>
            </a:r>
            <a:r>
              <a:rPr lang="de-DE" dirty="0"/>
              <a:t> </a:t>
            </a:r>
            <a:r>
              <a:rPr lang="de-DE" dirty="0" err="1"/>
              <a:t>account</a:t>
            </a:r>
            <a:r>
              <a:rPr lang="de-DE" dirty="0"/>
              <a:t> a </a:t>
            </a:r>
            <a:r>
              <a:rPr lang="de-DE" dirty="0" err="1"/>
              <a:t>specific</a:t>
            </a:r>
            <a:r>
              <a:rPr lang="de-DE" dirty="0"/>
              <a:t> </a:t>
            </a:r>
            <a:r>
              <a:rPr lang="de-DE" dirty="0" err="1"/>
              <a:t>coverage</a:t>
            </a:r>
            <a:r>
              <a:rPr lang="de-DE" dirty="0"/>
              <a:t> </a:t>
            </a:r>
            <a:r>
              <a:rPr lang="de-DE" dirty="0" err="1"/>
              <a:t>criterion</a:t>
            </a:r>
            <a:endParaRPr lang="de-DE" dirty="0"/>
          </a:p>
          <a:p>
            <a:pPr lvl="1"/>
            <a:r>
              <a:rPr lang="de-DE" dirty="0"/>
              <a:t>Transition </a:t>
            </a:r>
            <a:r>
              <a:rPr lang="de-DE" dirty="0" err="1"/>
              <a:t>coverage</a:t>
            </a:r>
            <a:endParaRPr lang="de-DE" dirty="0"/>
          </a:p>
          <a:p>
            <a:pPr lvl="1"/>
            <a:r>
              <a:rPr lang="de-DE" dirty="0"/>
              <a:t>State </a:t>
            </a:r>
            <a:r>
              <a:rPr lang="de-DE" dirty="0" err="1"/>
              <a:t>coverage</a:t>
            </a:r>
            <a:endParaRPr lang="de-DE" dirty="0"/>
          </a:p>
          <a:p>
            <a:pPr lvl="1"/>
            <a:r>
              <a:rPr lang="de-DE" dirty="0"/>
              <a:t>Transition pair </a:t>
            </a:r>
            <a:r>
              <a:rPr lang="de-DE" dirty="0" err="1"/>
              <a:t>coverage</a:t>
            </a:r>
            <a:endParaRPr lang="de-DE" dirty="0"/>
          </a:p>
          <a:p>
            <a:pPr marL="0" indent="0">
              <a:buNone/>
            </a:pPr>
            <a:r>
              <a:rPr lang="de-DE" b="1" u="sng" dirty="0"/>
              <a:t>Evaluation</a:t>
            </a:r>
          </a:p>
          <a:p>
            <a:r>
              <a:rPr lang="de-DE" dirty="0"/>
              <a:t>State </a:t>
            </a:r>
            <a:r>
              <a:rPr lang="de-DE" dirty="0" err="1"/>
              <a:t>coverage</a:t>
            </a:r>
            <a:r>
              <a:rPr lang="de-DE" dirty="0"/>
              <a:t> </a:t>
            </a:r>
            <a:r>
              <a:rPr lang="de-DE" dirty="0" err="1"/>
              <a:t>criterion</a:t>
            </a:r>
            <a:r>
              <a:rPr lang="de-DE" dirty="0"/>
              <a:t>: all </a:t>
            </a:r>
            <a:r>
              <a:rPr lang="de-DE" dirty="0" err="1"/>
              <a:t>success</a:t>
            </a:r>
            <a:r>
              <a:rPr lang="de-DE" dirty="0"/>
              <a:t> </a:t>
            </a:r>
            <a:r>
              <a:rPr lang="de-DE" dirty="0" err="1"/>
              <a:t>scenarios</a:t>
            </a:r>
            <a:r>
              <a:rPr lang="de-DE" dirty="0"/>
              <a:t> </a:t>
            </a:r>
            <a:r>
              <a:rPr lang="de-DE" dirty="0" err="1"/>
              <a:t>get</a:t>
            </a:r>
            <a:r>
              <a:rPr lang="de-DE" dirty="0"/>
              <a:t> </a:t>
            </a:r>
            <a:r>
              <a:rPr lang="de-DE" dirty="0" err="1"/>
              <a:t>captured</a:t>
            </a:r>
            <a:endParaRPr lang="de-DE" dirty="0"/>
          </a:p>
          <a:p>
            <a:r>
              <a:rPr lang="de-DE" dirty="0"/>
              <a:t>Transition </a:t>
            </a:r>
            <a:r>
              <a:rPr lang="de-DE" dirty="0" err="1"/>
              <a:t>coverage</a:t>
            </a:r>
            <a:r>
              <a:rPr lang="de-DE" dirty="0"/>
              <a:t> </a:t>
            </a:r>
            <a:r>
              <a:rPr lang="de-DE" dirty="0" err="1"/>
              <a:t>criterion</a:t>
            </a:r>
            <a:r>
              <a:rPr lang="de-DE" dirty="0"/>
              <a:t>: </a:t>
            </a:r>
            <a:r>
              <a:rPr lang="de-DE" dirty="0" err="1"/>
              <a:t>reasonable</a:t>
            </a:r>
            <a:r>
              <a:rPr lang="de-DE" dirty="0"/>
              <a:t> #</a:t>
            </a:r>
            <a:r>
              <a:rPr lang="de-DE" dirty="0" err="1"/>
              <a:t>test</a:t>
            </a:r>
            <a:r>
              <a:rPr lang="de-DE" dirty="0"/>
              <a:t> </a:t>
            </a:r>
            <a:r>
              <a:rPr lang="de-DE" dirty="0" err="1"/>
              <a:t>paths</a:t>
            </a:r>
            <a:r>
              <a:rPr lang="de-DE" dirty="0"/>
              <a:t>, but not </a:t>
            </a:r>
            <a:r>
              <a:rPr lang="de-DE" dirty="0" err="1"/>
              <a:t>suitable</a:t>
            </a:r>
            <a:r>
              <a:rPr lang="de-DE" dirty="0"/>
              <a:t> </a:t>
            </a:r>
            <a:r>
              <a:rPr lang="de-DE" dirty="0" err="1"/>
              <a:t>for</a:t>
            </a:r>
            <a:r>
              <a:rPr lang="de-DE" dirty="0"/>
              <a:t> fault </a:t>
            </a:r>
            <a:r>
              <a:rPr lang="de-DE" dirty="0" err="1"/>
              <a:t>detection</a:t>
            </a:r>
            <a:r>
              <a:rPr lang="de-DE" dirty="0"/>
              <a:t> </a:t>
            </a:r>
            <a:r>
              <a:rPr lang="de-DE" dirty="0" err="1"/>
              <a:t>every</a:t>
            </a:r>
            <a:r>
              <a:rPr lang="de-DE" dirty="0"/>
              <a:t> time</a:t>
            </a:r>
          </a:p>
          <a:p>
            <a:r>
              <a:rPr lang="de-DE" dirty="0"/>
              <a:t>Transition pair </a:t>
            </a:r>
            <a:r>
              <a:rPr lang="de-DE" dirty="0" err="1"/>
              <a:t>coverage</a:t>
            </a:r>
            <a:r>
              <a:rPr lang="de-DE" dirty="0"/>
              <a:t> </a:t>
            </a:r>
            <a:r>
              <a:rPr lang="de-DE" dirty="0" err="1"/>
              <a:t>criterion</a:t>
            </a:r>
            <a:r>
              <a:rPr lang="de-DE" dirty="0"/>
              <a:t> </a:t>
            </a:r>
            <a:r>
              <a:rPr lang="de-DE" dirty="0" err="1"/>
              <a:t>guarantees</a:t>
            </a:r>
            <a:r>
              <a:rPr lang="de-DE" dirty="0"/>
              <a:t> </a:t>
            </a:r>
            <a:r>
              <a:rPr lang="de-DE" dirty="0" err="1"/>
              <a:t>maximum</a:t>
            </a:r>
            <a:r>
              <a:rPr lang="de-DE" dirty="0"/>
              <a:t> fault </a:t>
            </a:r>
            <a:r>
              <a:rPr lang="de-DE" dirty="0" err="1"/>
              <a:t>detection</a:t>
            </a:r>
            <a:endParaRPr lang="en-US" dirty="0"/>
          </a:p>
        </p:txBody>
      </p:sp>
      <p:graphicFrame>
        <p:nvGraphicFramePr>
          <p:cNvPr id="4" name="Table 3">
            <a:extLst>
              <a:ext uri="{FF2B5EF4-FFF2-40B4-BE49-F238E27FC236}">
                <a16:creationId xmlns:a16="http://schemas.microsoft.com/office/drawing/2014/main" id="{E6206804-FE81-456D-AC7A-9AFC2B91E1D0}"/>
              </a:ext>
            </a:extLst>
          </p:cNvPr>
          <p:cNvGraphicFramePr>
            <a:graphicFrameLocks noGrp="1"/>
          </p:cNvGraphicFramePr>
          <p:nvPr>
            <p:extLst>
              <p:ext uri="{D42A27DB-BD31-4B8C-83A1-F6EECF244321}">
                <p14:modId xmlns:p14="http://schemas.microsoft.com/office/powerpoint/2010/main" val="2919990560"/>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91C8F6"/>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6" name="TextBox 5">
            <a:extLst>
              <a:ext uri="{FF2B5EF4-FFF2-40B4-BE49-F238E27FC236}">
                <a16:creationId xmlns:a16="http://schemas.microsoft.com/office/drawing/2014/main" id="{6009D680-F345-4F0D-9B7E-76611DE2E1C9}"/>
              </a:ext>
            </a:extLst>
          </p:cNvPr>
          <p:cNvSpPr txBox="1"/>
          <p:nvPr/>
        </p:nvSpPr>
        <p:spPr>
          <a:xfrm>
            <a:off x="11353800" y="6470452"/>
            <a:ext cx="838200" cy="369332"/>
          </a:xfrm>
          <a:prstGeom prst="rect">
            <a:avLst/>
          </a:prstGeom>
          <a:noFill/>
        </p:spPr>
        <p:txBody>
          <a:bodyPr wrap="square" rtlCol="0">
            <a:spAutoFit/>
          </a:bodyPr>
          <a:lstStyle/>
          <a:p>
            <a:r>
              <a:rPr lang="de-DE" b="1" dirty="0"/>
              <a:t>18/21</a:t>
            </a:r>
            <a:endParaRPr lang="en-US" b="1" dirty="0"/>
          </a:p>
        </p:txBody>
      </p:sp>
    </p:spTree>
    <p:extLst>
      <p:ext uri="{BB962C8B-B14F-4D97-AF65-F5344CB8AC3E}">
        <p14:creationId xmlns:p14="http://schemas.microsoft.com/office/powerpoint/2010/main" val="858637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Comparison</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normAutofit lnSpcReduction="10000"/>
          </a:bodyPr>
          <a:lstStyle/>
          <a:p>
            <a:pPr marL="0" indent="0">
              <a:buNone/>
            </a:pPr>
            <a:r>
              <a:rPr lang="de-DE" sz="3200" b="1" u="sng" dirty="0" err="1"/>
              <a:t>Similarities</a:t>
            </a:r>
            <a:endParaRPr lang="de-DE" b="1" u="sng" dirty="0"/>
          </a:p>
          <a:p>
            <a:r>
              <a:rPr lang="de-DE" b="1" dirty="0"/>
              <a:t>Transition </a:t>
            </a:r>
            <a:r>
              <a:rPr lang="de-DE" b="1" dirty="0" err="1"/>
              <a:t>system</a:t>
            </a:r>
            <a:r>
              <a:rPr lang="de-DE" dirty="0"/>
              <a:t> </a:t>
            </a:r>
            <a:r>
              <a:rPr lang="de-DE" dirty="0" err="1"/>
              <a:t>as</a:t>
            </a:r>
            <a:r>
              <a:rPr lang="de-DE" dirty="0"/>
              <a:t> a </a:t>
            </a:r>
            <a:r>
              <a:rPr lang="de-DE" dirty="0" err="1"/>
              <a:t>core</a:t>
            </a:r>
            <a:r>
              <a:rPr lang="de-DE" dirty="0"/>
              <a:t> </a:t>
            </a:r>
            <a:r>
              <a:rPr lang="de-DE" dirty="0" err="1"/>
              <a:t>component</a:t>
            </a:r>
            <a:endParaRPr lang="de-DE" dirty="0"/>
          </a:p>
          <a:p>
            <a:r>
              <a:rPr lang="de-DE" b="1" dirty="0" err="1"/>
              <a:t>Contracts</a:t>
            </a:r>
            <a:r>
              <a:rPr lang="de-DE" dirty="0"/>
              <a:t> </a:t>
            </a:r>
            <a:r>
              <a:rPr lang="de-DE" dirty="0" err="1"/>
              <a:t>used</a:t>
            </a:r>
            <a:r>
              <a:rPr lang="de-DE" dirty="0"/>
              <a:t> </a:t>
            </a:r>
            <a:r>
              <a:rPr lang="de-DE" dirty="0" err="1"/>
              <a:t>to</a:t>
            </a:r>
            <a:r>
              <a:rPr lang="de-DE" dirty="0"/>
              <a:t> </a:t>
            </a:r>
            <a:r>
              <a:rPr lang="de-DE" dirty="0" err="1"/>
              <a:t>define</a:t>
            </a:r>
            <a:r>
              <a:rPr lang="de-DE" dirty="0"/>
              <a:t> </a:t>
            </a:r>
            <a:r>
              <a:rPr lang="de-DE" b="1" dirty="0" err="1"/>
              <a:t>states</a:t>
            </a:r>
            <a:r>
              <a:rPr lang="de-DE" dirty="0"/>
              <a:t> in </a:t>
            </a:r>
            <a:r>
              <a:rPr lang="de-DE" dirty="0" err="1"/>
              <a:t>the</a:t>
            </a:r>
            <a:r>
              <a:rPr lang="de-DE" dirty="0"/>
              <a:t> </a:t>
            </a:r>
            <a:r>
              <a:rPr lang="de-DE" dirty="0" err="1"/>
              <a:t>transition</a:t>
            </a:r>
            <a:r>
              <a:rPr lang="de-DE" dirty="0"/>
              <a:t> </a:t>
            </a:r>
            <a:r>
              <a:rPr lang="de-DE" dirty="0" err="1"/>
              <a:t>system</a:t>
            </a:r>
            <a:endParaRPr lang="de-DE" dirty="0"/>
          </a:p>
          <a:p>
            <a:r>
              <a:rPr lang="de-DE" b="1" dirty="0" err="1"/>
              <a:t>Coverage</a:t>
            </a:r>
            <a:r>
              <a:rPr lang="de-DE" b="1" dirty="0"/>
              <a:t> </a:t>
            </a:r>
            <a:r>
              <a:rPr lang="de-DE" b="1" dirty="0" err="1"/>
              <a:t>criteria</a:t>
            </a:r>
            <a:r>
              <a:rPr lang="de-DE" b="1" dirty="0"/>
              <a:t> </a:t>
            </a:r>
            <a:r>
              <a:rPr lang="de-DE" dirty="0" err="1"/>
              <a:t>used</a:t>
            </a:r>
            <a:r>
              <a:rPr lang="de-DE" dirty="0"/>
              <a:t> </a:t>
            </a:r>
            <a:r>
              <a:rPr lang="de-DE" dirty="0" err="1"/>
              <a:t>to</a:t>
            </a:r>
            <a:r>
              <a:rPr lang="de-DE" dirty="0"/>
              <a:t> </a:t>
            </a:r>
            <a:r>
              <a:rPr lang="de-DE" dirty="0" err="1"/>
              <a:t>generate</a:t>
            </a:r>
            <a:r>
              <a:rPr lang="de-DE" dirty="0"/>
              <a:t> a </a:t>
            </a:r>
            <a:r>
              <a:rPr lang="de-DE" dirty="0" err="1"/>
              <a:t>certain</a:t>
            </a:r>
            <a:r>
              <a:rPr lang="de-DE" dirty="0"/>
              <a:t> </a:t>
            </a:r>
            <a:r>
              <a:rPr lang="de-DE" b="1" dirty="0" err="1"/>
              <a:t>amount</a:t>
            </a:r>
            <a:r>
              <a:rPr lang="de-DE" b="1" dirty="0"/>
              <a:t> </a:t>
            </a:r>
            <a:r>
              <a:rPr lang="de-DE" b="1" dirty="0" err="1"/>
              <a:t>of</a:t>
            </a:r>
            <a:r>
              <a:rPr lang="de-DE" b="1" dirty="0"/>
              <a:t> </a:t>
            </a:r>
            <a:r>
              <a:rPr lang="de-DE" b="1" dirty="0" err="1"/>
              <a:t>test</a:t>
            </a:r>
            <a:r>
              <a:rPr lang="de-DE" b="1" dirty="0"/>
              <a:t> </a:t>
            </a:r>
            <a:r>
              <a:rPr lang="de-DE" b="1" dirty="0" err="1"/>
              <a:t>cases</a:t>
            </a:r>
            <a:endParaRPr lang="de-DE" b="1" dirty="0"/>
          </a:p>
          <a:p>
            <a:r>
              <a:rPr lang="en-US" dirty="0"/>
              <a:t>Requirement engineers can </a:t>
            </a:r>
            <a:r>
              <a:rPr lang="en-US" b="1" dirty="0"/>
              <a:t>validate</a:t>
            </a:r>
            <a:r>
              <a:rPr lang="en-US" dirty="0"/>
              <a:t> their specified </a:t>
            </a:r>
            <a:r>
              <a:rPr lang="en-US" b="1" dirty="0"/>
              <a:t>requirements</a:t>
            </a:r>
            <a:r>
              <a:rPr lang="en-US" dirty="0"/>
              <a:t> during the </a:t>
            </a:r>
            <a:r>
              <a:rPr lang="en-US" b="1" dirty="0"/>
              <a:t>simulation</a:t>
            </a:r>
            <a:r>
              <a:rPr lang="en-US" dirty="0"/>
              <a:t> of the transition system</a:t>
            </a:r>
            <a:endParaRPr lang="de-DE" dirty="0"/>
          </a:p>
          <a:p>
            <a:r>
              <a:rPr lang="de-DE" dirty="0" err="1"/>
              <a:t>Similar</a:t>
            </a:r>
            <a:r>
              <a:rPr lang="de-DE" dirty="0"/>
              <a:t> </a:t>
            </a:r>
            <a:r>
              <a:rPr lang="de-DE" dirty="0" err="1"/>
              <a:t>conclusions</a:t>
            </a:r>
            <a:r>
              <a:rPr lang="de-DE" dirty="0"/>
              <a:t>: </a:t>
            </a:r>
            <a:r>
              <a:rPr lang="en-US" dirty="0"/>
              <a:t>core approach is </a:t>
            </a:r>
            <a:r>
              <a:rPr lang="en-US" b="1" dirty="0"/>
              <a:t>helpful</a:t>
            </a:r>
            <a:r>
              <a:rPr lang="en-US" dirty="0"/>
              <a:t> to generate </a:t>
            </a:r>
            <a:r>
              <a:rPr lang="en-US" b="1" dirty="0"/>
              <a:t>functional</a:t>
            </a:r>
            <a:r>
              <a:rPr lang="en-US" dirty="0"/>
              <a:t> </a:t>
            </a:r>
            <a:r>
              <a:rPr lang="en-US" b="1" dirty="0"/>
              <a:t>test case scenarios</a:t>
            </a:r>
            <a:r>
              <a:rPr lang="en-US" dirty="0"/>
              <a:t> for the requirements, nevertheless there is a </a:t>
            </a:r>
            <a:r>
              <a:rPr lang="en-US" b="1" dirty="0"/>
              <a:t>lack</a:t>
            </a:r>
            <a:r>
              <a:rPr lang="en-US" dirty="0"/>
              <a:t> to achieve a </a:t>
            </a:r>
            <a:r>
              <a:rPr lang="en-US" b="1" dirty="0"/>
              <a:t>comparable coverage for robustness code</a:t>
            </a:r>
            <a:r>
              <a:rPr lang="en-US" dirty="0"/>
              <a:t> for fault detection</a:t>
            </a:r>
            <a:endParaRPr lang="de-DE" dirty="0"/>
          </a:p>
        </p:txBody>
      </p:sp>
      <p:graphicFrame>
        <p:nvGraphicFramePr>
          <p:cNvPr id="4" name="Table 3">
            <a:extLst>
              <a:ext uri="{FF2B5EF4-FFF2-40B4-BE49-F238E27FC236}">
                <a16:creationId xmlns:a16="http://schemas.microsoft.com/office/drawing/2014/main" id="{3011BE2E-C987-41D8-9C38-F1AA505F61A9}"/>
              </a:ext>
            </a:extLst>
          </p:cNvPr>
          <p:cNvGraphicFramePr>
            <a:graphicFrameLocks noGrp="1"/>
          </p:cNvGraphicFramePr>
          <p:nvPr>
            <p:extLst>
              <p:ext uri="{D42A27DB-BD31-4B8C-83A1-F6EECF244321}">
                <p14:modId xmlns:p14="http://schemas.microsoft.com/office/powerpoint/2010/main" val="608640614"/>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91C8F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6" name="TextBox 5">
            <a:extLst>
              <a:ext uri="{FF2B5EF4-FFF2-40B4-BE49-F238E27FC236}">
                <a16:creationId xmlns:a16="http://schemas.microsoft.com/office/drawing/2014/main" id="{FF576241-A68A-4BCD-812D-974F8DCDCB78}"/>
              </a:ext>
            </a:extLst>
          </p:cNvPr>
          <p:cNvSpPr txBox="1"/>
          <p:nvPr/>
        </p:nvSpPr>
        <p:spPr>
          <a:xfrm>
            <a:off x="11353800" y="6470452"/>
            <a:ext cx="838200" cy="369332"/>
          </a:xfrm>
          <a:prstGeom prst="rect">
            <a:avLst/>
          </a:prstGeom>
          <a:noFill/>
        </p:spPr>
        <p:txBody>
          <a:bodyPr wrap="square" rtlCol="0">
            <a:spAutoFit/>
          </a:bodyPr>
          <a:lstStyle/>
          <a:p>
            <a:r>
              <a:rPr lang="de-DE" b="1" dirty="0"/>
              <a:t>19/21</a:t>
            </a:r>
            <a:endParaRPr lang="en-US" b="1" dirty="0"/>
          </a:p>
        </p:txBody>
      </p:sp>
    </p:spTree>
    <p:extLst>
      <p:ext uri="{BB962C8B-B14F-4D97-AF65-F5344CB8AC3E}">
        <p14:creationId xmlns:p14="http://schemas.microsoft.com/office/powerpoint/2010/main" val="35406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Comparison</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normAutofit/>
          </a:bodyPr>
          <a:lstStyle/>
          <a:p>
            <a:pPr marL="0" indent="0">
              <a:buNone/>
            </a:pPr>
            <a:r>
              <a:rPr lang="de-DE" sz="3200" b="1" u="sng" dirty="0" err="1"/>
              <a:t>Differences</a:t>
            </a:r>
            <a:endParaRPr lang="de-DE" sz="3200" b="1" u="sng" dirty="0"/>
          </a:p>
          <a:p>
            <a:pPr marL="0" indent="0">
              <a:buNone/>
            </a:pPr>
            <a:endParaRPr lang="de-DE" sz="3200" b="1" u="sng" dirty="0"/>
          </a:p>
          <a:p>
            <a:pPr marL="0" indent="0">
              <a:buNone/>
            </a:pPr>
            <a:endParaRPr lang="de-DE" b="1" u="sng" dirty="0"/>
          </a:p>
          <a:p>
            <a:pPr marL="0" indent="0">
              <a:buNone/>
            </a:pPr>
            <a:endParaRPr lang="de-DE" b="1" u="sng" dirty="0"/>
          </a:p>
          <a:p>
            <a:pPr marL="0" indent="0">
              <a:buNone/>
            </a:pPr>
            <a:endParaRPr lang="de-DE" b="1" u="sng" dirty="0"/>
          </a:p>
        </p:txBody>
      </p:sp>
      <p:graphicFrame>
        <p:nvGraphicFramePr>
          <p:cNvPr id="2" name="Table 3">
            <a:extLst>
              <a:ext uri="{FF2B5EF4-FFF2-40B4-BE49-F238E27FC236}">
                <a16:creationId xmlns:a16="http://schemas.microsoft.com/office/drawing/2014/main" id="{3101C829-699E-4DC3-BC80-2AA7BC90541E}"/>
              </a:ext>
            </a:extLst>
          </p:cNvPr>
          <p:cNvGraphicFramePr>
            <a:graphicFrameLocks noGrp="1"/>
          </p:cNvGraphicFramePr>
          <p:nvPr>
            <p:extLst>
              <p:ext uri="{D42A27DB-BD31-4B8C-83A1-F6EECF244321}">
                <p14:modId xmlns:p14="http://schemas.microsoft.com/office/powerpoint/2010/main" val="1249698262"/>
              </p:ext>
            </p:extLst>
          </p:nvPr>
        </p:nvGraphicFramePr>
        <p:xfrm>
          <a:off x="838200" y="2519363"/>
          <a:ext cx="10515600" cy="3657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153011086"/>
                    </a:ext>
                  </a:extLst>
                </a:gridCol>
                <a:gridCol w="3505200">
                  <a:extLst>
                    <a:ext uri="{9D8B030D-6E8A-4147-A177-3AD203B41FA5}">
                      <a16:colId xmlns:a16="http://schemas.microsoft.com/office/drawing/2014/main" val="1308517760"/>
                    </a:ext>
                  </a:extLst>
                </a:gridCol>
                <a:gridCol w="3505200">
                  <a:extLst>
                    <a:ext uri="{9D8B030D-6E8A-4147-A177-3AD203B41FA5}">
                      <a16:colId xmlns:a16="http://schemas.microsoft.com/office/drawing/2014/main" val="3485692702"/>
                    </a:ext>
                  </a:extLst>
                </a:gridCol>
              </a:tblGrid>
              <a:tr h="652993">
                <a:tc>
                  <a:txBody>
                    <a:bodyPr/>
                    <a:lstStyle/>
                    <a:p>
                      <a:pPr algn="ctr"/>
                      <a:endParaRPr lang="en-US" dirty="0"/>
                    </a:p>
                  </a:txBody>
                  <a:tcPr/>
                </a:tc>
                <a:tc>
                  <a:txBody>
                    <a:bodyPr/>
                    <a:lstStyle/>
                    <a:p>
                      <a:pPr algn="ctr"/>
                      <a:r>
                        <a:rPr lang="de-DE" sz="1800" b="1" dirty="0" err="1"/>
                        <a:t>Automatic</a:t>
                      </a:r>
                      <a:r>
                        <a:rPr lang="de-DE" sz="1800" b="1" dirty="0"/>
                        <a:t> Test Generation: A </a:t>
                      </a:r>
                      <a:r>
                        <a:rPr lang="de-DE" sz="1800" b="1" dirty="0" err="1"/>
                        <a:t>Use</a:t>
                      </a:r>
                      <a:r>
                        <a:rPr lang="de-DE" sz="1800" b="1" dirty="0"/>
                        <a:t> Case </a:t>
                      </a:r>
                      <a:r>
                        <a:rPr lang="de-DE" sz="1800" b="1" dirty="0" err="1"/>
                        <a:t>Driven</a:t>
                      </a:r>
                      <a:r>
                        <a:rPr lang="de-DE" sz="1800" b="1" dirty="0"/>
                        <a:t> Approach</a:t>
                      </a:r>
                      <a:endParaRPr lang="en-US" dirty="0"/>
                    </a:p>
                  </a:txBody>
                  <a:tcPr/>
                </a:tc>
                <a:tc>
                  <a:txBody>
                    <a:bodyPr/>
                    <a:lstStyle/>
                    <a:p>
                      <a:pPr algn="ctr"/>
                      <a:r>
                        <a:rPr lang="en-US" sz="1800" b="1" dirty="0"/>
                        <a:t>An Automated Approach to System Testing based on Scenarios and Operations Contracts</a:t>
                      </a:r>
                      <a:endParaRPr lang="en-US" dirty="0"/>
                    </a:p>
                  </a:txBody>
                  <a:tcPr/>
                </a:tc>
                <a:extLst>
                  <a:ext uri="{0D108BD9-81ED-4DB2-BD59-A6C34878D82A}">
                    <a16:rowId xmlns:a16="http://schemas.microsoft.com/office/drawing/2014/main" val="1394370422"/>
                  </a:ext>
                </a:extLst>
              </a:tr>
              <a:tr h="848891">
                <a:tc>
                  <a:txBody>
                    <a:bodyPr/>
                    <a:lstStyle/>
                    <a:p>
                      <a:pPr algn="ctr"/>
                      <a:r>
                        <a:rPr lang="de-DE" b="1" dirty="0"/>
                        <a:t>Field </a:t>
                      </a:r>
                      <a:r>
                        <a:rPr lang="de-DE" b="1" dirty="0" err="1"/>
                        <a:t>of</a:t>
                      </a:r>
                      <a:r>
                        <a:rPr lang="de-DE" b="1" dirty="0"/>
                        <a:t> </a:t>
                      </a:r>
                      <a:r>
                        <a:rPr lang="de-DE" b="1" dirty="0" err="1"/>
                        <a:t>application</a:t>
                      </a:r>
                      <a:endParaRPr lang="en-US" b="1" dirty="0"/>
                    </a:p>
                  </a:txBody>
                  <a:tcPr anchor="ctr"/>
                </a:tc>
                <a:tc>
                  <a:txBody>
                    <a:bodyPr/>
                    <a:lstStyle/>
                    <a:p>
                      <a:pPr algn="ctr"/>
                      <a:r>
                        <a:rPr lang="de-DE" dirty="0" err="1"/>
                        <a:t>Uses</a:t>
                      </a:r>
                      <a:r>
                        <a:rPr lang="de-DE" dirty="0"/>
                        <a:t> </a:t>
                      </a:r>
                      <a:r>
                        <a:rPr lang="de-DE" dirty="0" err="1"/>
                        <a:t>use</a:t>
                      </a:r>
                      <a:r>
                        <a:rPr lang="de-DE" dirty="0"/>
                        <a:t> </a:t>
                      </a:r>
                      <a:r>
                        <a:rPr lang="de-DE" dirty="0" err="1"/>
                        <a:t>cases</a:t>
                      </a:r>
                      <a:r>
                        <a:rPr lang="de-DE" dirty="0"/>
                        <a:t> </a:t>
                      </a:r>
                      <a:r>
                        <a:rPr lang="de-DE" dirty="0" err="1"/>
                        <a:t>to</a:t>
                      </a:r>
                      <a:r>
                        <a:rPr lang="de-DE" dirty="0"/>
                        <a:t> </a:t>
                      </a:r>
                      <a:r>
                        <a:rPr lang="de-DE" dirty="0" err="1"/>
                        <a:t>automatically</a:t>
                      </a:r>
                      <a:r>
                        <a:rPr lang="de-DE" dirty="0"/>
                        <a:t> </a:t>
                      </a:r>
                      <a:r>
                        <a:rPr lang="de-DE" dirty="0" err="1"/>
                        <a:t>generate</a:t>
                      </a:r>
                      <a:r>
                        <a:rPr lang="de-DE" dirty="0"/>
                        <a:t> </a:t>
                      </a:r>
                      <a:r>
                        <a:rPr lang="de-DE" dirty="0" err="1"/>
                        <a:t>system</a:t>
                      </a:r>
                      <a:r>
                        <a:rPr lang="de-DE" dirty="0"/>
                        <a:t> </a:t>
                      </a:r>
                      <a:r>
                        <a:rPr lang="de-DE" dirty="0" err="1"/>
                        <a:t>level</a:t>
                      </a:r>
                      <a:r>
                        <a:rPr lang="de-DE" dirty="0"/>
                        <a:t> </a:t>
                      </a:r>
                      <a:r>
                        <a:rPr lang="de-DE" dirty="0" err="1"/>
                        <a:t>tests</a:t>
                      </a:r>
                      <a:endParaRPr lang="en-US" dirty="0"/>
                    </a:p>
                  </a:txBody>
                  <a:tcPr anchor="ctr"/>
                </a:tc>
                <a:tc>
                  <a:txBody>
                    <a:bodyPr/>
                    <a:lstStyle/>
                    <a:p>
                      <a:pPr algn="ctr"/>
                      <a:r>
                        <a:rPr lang="de-DE" dirty="0" err="1"/>
                        <a:t>Restricts</a:t>
                      </a:r>
                      <a:r>
                        <a:rPr lang="de-DE" dirty="0"/>
                        <a:t> </a:t>
                      </a:r>
                      <a:r>
                        <a:rPr lang="de-DE" dirty="0" err="1"/>
                        <a:t>to</a:t>
                      </a:r>
                      <a:r>
                        <a:rPr lang="de-DE" dirty="0"/>
                        <a:t> </a:t>
                      </a:r>
                      <a:r>
                        <a:rPr lang="de-DE" dirty="0" err="1"/>
                        <a:t>generate</a:t>
                      </a:r>
                      <a:r>
                        <a:rPr lang="de-DE" dirty="0"/>
                        <a:t> </a:t>
                      </a:r>
                      <a:r>
                        <a:rPr lang="de-DE" dirty="0" err="1"/>
                        <a:t>test</a:t>
                      </a:r>
                      <a:r>
                        <a:rPr lang="de-DE" dirty="0"/>
                        <a:t> </a:t>
                      </a:r>
                      <a:r>
                        <a:rPr lang="de-DE" dirty="0" err="1"/>
                        <a:t>paths</a:t>
                      </a:r>
                      <a:r>
                        <a:rPr lang="de-DE" dirty="0"/>
                        <a:t> </a:t>
                      </a:r>
                      <a:r>
                        <a:rPr lang="de-DE" dirty="0" err="1"/>
                        <a:t>for</a:t>
                      </a:r>
                      <a:r>
                        <a:rPr lang="de-DE" dirty="0"/>
                        <a:t> a </a:t>
                      </a:r>
                      <a:r>
                        <a:rPr lang="de-DE" dirty="0" err="1"/>
                        <a:t>specific</a:t>
                      </a:r>
                      <a:r>
                        <a:rPr lang="de-DE" dirty="0"/>
                        <a:t> </a:t>
                      </a:r>
                      <a:r>
                        <a:rPr lang="de-DE" dirty="0" err="1"/>
                        <a:t>use</a:t>
                      </a:r>
                      <a:r>
                        <a:rPr lang="de-DE" dirty="0"/>
                        <a:t> </a:t>
                      </a:r>
                      <a:r>
                        <a:rPr lang="de-DE" dirty="0" err="1"/>
                        <a:t>case</a:t>
                      </a:r>
                      <a:endParaRPr lang="de-DE" dirty="0"/>
                    </a:p>
                    <a:p>
                      <a:pPr algn="ctr"/>
                      <a:r>
                        <a:rPr lang="de-DE" dirty="0"/>
                        <a:t>(</a:t>
                      </a:r>
                      <a:r>
                        <a:rPr lang="de-DE" dirty="0" err="1"/>
                        <a:t>use</a:t>
                      </a:r>
                      <a:r>
                        <a:rPr lang="de-DE" dirty="0"/>
                        <a:t> </a:t>
                      </a:r>
                      <a:r>
                        <a:rPr lang="de-DE" dirty="0" err="1"/>
                        <a:t>case</a:t>
                      </a:r>
                      <a:r>
                        <a:rPr lang="de-DE" dirty="0"/>
                        <a:t> </a:t>
                      </a:r>
                      <a:r>
                        <a:rPr lang="de-DE" dirty="0" err="1"/>
                        <a:t>scenarios</a:t>
                      </a:r>
                      <a:r>
                        <a:rPr lang="de-DE" dirty="0"/>
                        <a:t> </a:t>
                      </a:r>
                      <a:r>
                        <a:rPr lang="de-DE" dirty="0" err="1"/>
                        <a:t>already</a:t>
                      </a:r>
                      <a:r>
                        <a:rPr lang="de-DE" dirty="0"/>
                        <a:t> </a:t>
                      </a:r>
                      <a:r>
                        <a:rPr lang="de-DE" dirty="0" err="1"/>
                        <a:t>given</a:t>
                      </a:r>
                      <a:r>
                        <a:rPr lang="de-DE" dirty="0"/>
                        <a:t> in </a:t>
                      </a:r>
                      <a:r>
                        <a:rPr lang="de-DE" dirty="0" err="1"/>
                        <a:t>the</a:t>
                      </a:r>
                      <a:r>
                        <a:rPr lang="de-DE" dirty="0"/>
                        <a:t> IOD)</a:t>
                      </a:r>
                      <a:endParaRPr lang="en-US" dirty="0"/>
                    </a:p>
                  </a:txBody>
                  <a:tcPr anchor="ctr"/>
                </a:tc>
                <a:extLst>
                  <a:ext uri="{0D108BD9-81ED-4DB2-BD59-A6C34878D82A}">
                    <a16:rowId xmlns:a16="http://schemas.microsoft.com/office/drawing/2014/main" val="460757946"/>
                  </a:ext>
                </a:extLst>
              </a:tr>
              <a:tr h="415360">
                <a:tc>
                  <a:txBody>
                    <a:bodyPr/>
                    <a:lstStyle/>
                    <a:p>
                      <a:pPr algn="ctr"/>
                      <a:r>
                        <a:rPr lang="de-DE" b="1" dirty="0"/>
                        <a:t>Input </a:t>
                      </a:r>
                      <a:r>
                        <a:rPr lang="de-DE" b="1" dirty="0" err="1"/>
                        <a:t>parameters</a:t>
                      </a:r>
                      <a:endParaRPr lang="en-US" b="1" dirty="0"/>
                    </a:p>
                  </a:txBody>
                  <a:tcPr anchor="ctr"/>
                </a:tc>
                <a:tc>
                  <a:txBody>
                    <a:bodyPr/>
                    <a:lstStyle/>
                    <a:p>
                      <a:pPr algn="ctr"/>
                      <a:r>
                        <a:rPr lang="de-DE" dirty="0" err="1"/>
                        <a:t>Requirement</a:t>
                      </a:r>
                      <a:r>
                        <a:rPr lang="de-DE" dirty="0"/>
                        <a:t>-level </a:t>
                      </a:r>
                      <a:r>
                        <a:rPr lang="de-DE" dirty="0" err="1"/>
                        <a:t>first</a:t>
                      </a:r>
                      <a:r>
                        <a:rPr lang="de-DE" dirty="0"/>
                        <a:t> </a:t>
                      </a:r>
                      <a:r>
                        <a:rPr lang="de-DE" dirty="0" err="1"/>
                        <a:t>order</a:t>
                      </a:r>
                      <a:r>
                        <a:rPr lang="de-DE" dirty="0"/>
                        <a:t> </a:t>
                      </a:r>
                      <a:r>
                        <a:rPr lang="de-DE" dirty="0" err="1"/>
                        <a:t>logical</a:t>
                      </a:r>
                      <a:r>
                        <a:rPr lang="de-DE" dirty="0"/>
                        <a:t> </a:t>
                      </a:r>
                      <a:r>
                        <a:rPr lang="de-DE" dirty="0" err="1"/>
                        <a:t>expressions</a:t>
                      </a:r>
                      <a:r>
                        <a:rPr lang="de-DE" dirty="0"/>
                        <a:t> </a:t>
                      </a:r>
                    </a:p>
                    <a:p>
                      <a:pPr algn="ctr"/>
                      <a:r>
                        <a:rPr lang="de-DE" dirty="0"/>
                        <a:t>(formal </a:t>
                      </a:r>
                      <a:r>
                        <a:rPr lang="de-DE" dirty="0" err="1"/>
                        <a:t>language</a:t>
                      </a:r>
                      <a:r>
                        <a:rPr lang="de-DE" dirty="0"/>
                        <a:t>)</a:t>
                      </a:r>
                      <a:endParaRPr lang="en-US" dirty="0"/>
                    </a:p>
                  </a:txBody>
                  <a:tcPr anchor="ctr"/>
                </a:tc>
                <a:tc>
                  <a:txBody>
                    <a:bodyPr/>
                    <a:lstStyle/>
                    <a:p>
                      <a:pPr algn="ctr"/>
                      <a:r>
                        <a:rPr lang="de-DE" dirty="0"/>
                        <a:t>Interaction </a:t>
                      </a:r>
                      <a:r>
                        <a:rPr lang="de-DE" dirty="0" err="1"/>
                        <a:t>Overview</a:t>
                      </a:r>
                      <a:r>
                        <a:rPr lang="de-DE" dirty="0"/>
                        <a:t> </a:t>
                      </a:r>
                      <a:r>
                        <a:rPr lang="de-DE" dirty="0" err="1"/>
                        <a:t>Diagram</a:t>
                      </a:r>
                      <a:r>
                        <a:rPr lang="de-DE" dirty="0"/>
                        <a:t> (</a:t>
                      </a:r>
                      <a:r>
                        <a:rPr lang="de-DE" dirty="0" err="1"/>
                        <a:t>graphical</a:t>
                      </a:r>
                      <a:r>
                        <a:rPr lang="de-DE" dirty="0"/>
                        <a:t> </a:t>
                      </a:r>
                      <a:r>
                        <a:rPr lang="de-DE" dirty="0" err="1"/>
                        <a:t>approach</a:t>
                      </a:r>
                      <a:r>
                        <a:rPr lang="de-DE" dirty="0"/>
                        <a:t>)</a:t>
                      </a:r>
                      <a:endParaRPr lang="en-US" dirty="0"/>
                    </a:p>
                  </a:txBody>
                  <a:tcPr anchor="ctr"/>
                </a:tc>
                <a:extLst>
                  <a:ext uri="{0D108BD9-81ED-4DB2-BD59-A6C34878D82A}">
                    <a16:rowId xmlns:a16="http://schemas.microsoft.com/office/drawing/2014/main" val="3556222747"/>
                  </a:ext>
                </a:extLst>
              </a:tr>
              <a:tr h="415360">
                <a:tc>
                  <a:txBody>
                    <a:bodyPr/>
                    <a:lstStyle/>
                    <a:p>
                      <a:pPr algn="ctr"/>
                      <a:r>
                        <a:rPr lang="de-DE" b="1" dirty="0" err="1"/>
                        <a:t>Extent</a:t>
                      </a:r>
                      <a:endParaRPr lang="en-US" b="1" dirty="0"/>
                    </a:p>
                  </a:txBody>
                  <a:tcPr anchor="ctr"/>
                </a:tc>
                <a:tc>
                  <a:txBody>
                    <a:bodyPr/>
                    <a:lstStyle/>
                    <a:p>
                      <a:pPr algn="ctr"/>
                      <a:r>
                        <a:rPr lang="de-DE" dirty="0" err="1"/>
                        <a:t>Almost</a:t>
                      </a:r>
                      <a:r>
                        <a:rPr lang="de-DE" dirty="0"/>
                        <a:t> </a:t>
                      </a:r>
                      <a:r>
                        <a:rPr lang="de-DE" dirty="0" err="1"/>
                        <a:t>fully</a:t>
                      </a:r>
                      <a:r>
                        <a:rPr lang="de-DE" dirty="0"/>
                        <a:t> </a:t>
                      </a:r>
                      <a:r>
                        <a:rPr lang="de-DE" dirty="0" err="1"/>
                        <a:t>automized</a:t>
                      </a:r>
                      <a:r>
                        <a:rPr lang="de-DE" dirty="0"/>
                        <a:t> end-</a:t>
                      </a:r>
                      <a:r>
                        <a:rPr lang="de-DE" dirty="0" err="1"/>
                        <a:t>to</a:t>
                      </a:r>
                      <a:r>
                        <a:rPr lang="de-DE" dirty="0"/>
                        <a:t>-end </a:t>
                      </a:r>
                      <a:r>
                        <a:rPr lang="de-DE" dirty="0" err="1"/>
                        <a:t>test</a:t>
                      </a:r>
                      <a:r>
                        <a:rPr lang="de-DE" dirty="0"/>
                        <a:t> </a:t>
                      </a:r>
                      <a:r>
                        <a:rPr lang="de-DE" dirty="0" err="1"/>
                        <a:t>scenario</a:t>
                      </a:r>
                      <a:r>
                        <a:rPr lang="de-DE" dirty="0"/>
                        <a:t> </a:t>
                      </a:r>
                      <a:r>
                        <a:rPr lang="de-DE" dirty="0" err="1"/>
                        <a:t>generation</a:t>
                      </a:r>
                      <a:r>
                        <a:rPr lang="de-DE" dirty="0"/>
                        <a:t> </a:t>
                      </a:r>
                      <a:r>
                        <a:rPr lang="de-DE" dirty="0" err="1"/>
                        <a:t>process</a:t>
                      </a:r>
                      <a:endParaRPr lang="en-US" dirty="0"/>
                    </a:p>
                  </a:txBody>
                  <a:tcPr anchor="ctr"/>
                </a:tc>
                <a:tc>
                  <a:txBody>
                    <a:bodyPr/>
                    <a:lstStyle/>
                    <a:p>
                      <a:pPr algn="ctr"/>
                      <a:r>
                        <a:rPr lang="de-DE" dirty="0" err="1"/>
                        <a:t>Focuses</a:t>
                      </a:r>
                      <a:r>
                        <a:rPr lang="de-DE" dirty="0"/>
                        <a:t> on </a:t>
                      </a:r>
                      <a:r>
                        <a:rPr lang="de-DE" dirty="0" err="1"/>
                        <a:t>test</a:t>
                      </a:r>
                      <a:r>
                        <a:rPr lang="de-DE" dirty="0"/>
                        <a:t> </a:t>
                      </a:r>
                      <a:r>
                        <a:rPr lang="de-DE" dirty="0" err="1"/>
                        <a:t>path</a:t>
                      </a:r>
                      <a:r>
                        <a:rPr lang="de-DE" dirty="0"/>
                        <a:t> </a:t>
                      </a:r>
                      <a:r>
                        <a:rPr lang="de-DE" dirty="0" err="1"/>
                        <a:t>generation</a:t>
                      </a:r>
                      <a:r>
                        <a:rPr lang="de-DE" dirty="0"/>
                        <a:t> </a:t>
                      </a:r>
                      <a:r>
                        <a:rPr lang="de-DE" dirty="0" err="1"/>
                        <a:t>only</a:t>
                      </a:r>
                      <a:endParaRPr lang="en-US" dirty="0"/>
                    </a:p>
                  </a:txBody>
                  <a:tcPr anchor="ctr"/>
                </a:tc>
                <a:extLst>
                  <a:ext uri="{0D108BD9-81ED-4DB2-BD59-A6C34878D82A}">
                    <a16:rowId xmlns:a16="http://schemas.microsoft.com/office/drawing/2014/main" val="4097974294"/>
                  </a:ext>
                </a:extLst>
              </a:tr>
            </a:tbl>
          </a:graphicData>
        </a:graphic>
      </p:graphicFrame>
      <p:graphicFrame>
        <p:nvGraphicFramePr>
          <p:cNvPr id="6" name="Table 5">
            <a:extLst>
              <a:ext uri="{FF2B5EF4-FFF2-40B4-BE49-F238E27FC236}">
                <a16:creationId xmlns:a16="http://schemas.microsoft.com/office/drawing/2014/main" id="{C4D8F743-ECAF-41A0-A78E-5FCA616C01EA}"/>
              </a:ext>
            </a:extLst>
          </p:cNvPr>
          <p:cNvGraphicFramePr>
            <a:graphicFrameLocks noGrp="1"/>
          </p:cNvGraphicFramePr>
          <p:nvPr>
            <p:extLst>
              <p:ext uri="{D42A27DB-BD31-4B8C-83A1-F6EECF244321}">
                <p14:modId xmlns:p14="http://schemas.microsoft.com/office/powerpoint/2010/main" val="2350212931"/>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91C8F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7" name="TextBox 6">
            <a:extLst>
              <a:ext uri="{FF2B5EF4-FFF2-40B4-BE49-F238E27FC236}">
                <a16:creationId xmlns:a16="http://schemas.microsoft.com/office/drawing/2014/main" id="{FEE9773F-1322-47AF-9357-14D8D4472645}"/>
              </a:ext>
            </a:extLst>
          </p:cNvPr>
          <p:cNvSpPr txBox="1"/>
          <p:nvPr/>
        </p:nvSpPr>
        <p:spPr>
          <a:xfrm>
            <a:off x="11353800" y="6470452"/>
            <a:ext cx="838200" cy="369332"/>
          </a:xfrm>
          <a:prstGeom prst="rect">
            <a:avLst/>
          </a:prstGeom>
          <a:noFill/>
        </p:spPr>
        <p:txBody>
          <a:bodyPr wrap="square" rtlCol="0">
            <a:spAutoFit/>
          </a:bodyPr>
          <a:lstStyle/>
          <a:p>
            <a:r>
              <a:rPr lang="de-DE" b="1" dirty="0"/>
              <a:t>20/21</a:t>
            </a:r>
            <a:endParaRPr lang="en-US" b="1" dirty="0"/>
          </a:p>
        </p:txBody>
      </p:sp>
    </p:spTree>
    <p:extLst>
      <p:ext uri="{BB962C8B-B14F-4D97-AF65-F5344CB8AC3E}">
        <p14:creationId xmlns:p14="http://schemas.microsoft.com/office/powerpoint/2010/main" val="2247430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Conclusion</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normAutofit fontScale="92500" lnSpcReduction="20000"/>
          </a:bodyPr>
          <a:lstStyle/>
          <a:p>
            <a:r>
              <a:rPr lang="de-DE" dirty="0" err="1"/>
              <a:t>Both</a:t>
            </a:r>
            <a:r>
              <a:rPr lang="de-DE" dirty="0"/>
              <a:t> </a:t>
            </a:r>
            <a:r>
              <a:rPr lang="de-DE" dirty="0" err="1"/>
              <a:t>papers</a:t>
            </a:r>
            <a:r>
              <a:rPr lang="de-DE" dirty="0"/>
              <a:t> </a:t>
            </a:r>
            <a:r>
              <a:rPr lang="de-DE" dirty="0" err="1"/>
              <a:t>demonstrate</a:t>
            </a:r>
            <a:r>
              <a:rPr lang="de-DE" dirty="0"/>
              <a:t> </a:t>
            </a:r>
            <a:r>
              <a:rPr lang="de-DE" dirty="0" err="1"/>
              <a:t>how</a:t>
            </a:r>
            <a:r>
              <a:rPr lang="de-DE" dirty="0"/>
              <a:t> </a:t>
            </a:r>
            <a:r>
              <a:rPr lang="de-DE" dirty="0" err="1"/>
              <a:t>to</a:t>
            </a:r>
            <a:r>
              <a:rPr lang="de-DE" dirty="0"/>
              <a:t> s</a:t>
            </a:r>
            <a:r>
              <a:rPr lang="en-US" dirty="0"/>
              <a:t>tart testing in </a:t>
            </a:r>
            <a:r>
              <a:rPr lang="en-US" b="1" dirty="0"/>
              <a:t>early stages of development</a:t>
            </a:r>
            <a:r>
              <a:rPr lang="en-US" dirty="0"/>
              <a:t> and how to </a:t>
            </a:r>
            <a:r>
              <a:rPr lang="en-US" b="1" dirty="0"/>
              <a:t>eliminate </a:t>
            </a:r>
            <a:r>
              <a:rPr lang="de-DE" b="1" dirty="0" err="1"/>
              <a:t>traceability</a:t>
            </a:r>
            <a:r>
              <a:rPr lang="de-DE" b="1" dirty="0"/>
              <a:t> </a:t>
            </a:r>
            <a:r>
              <a:rPr lang="de-DE" b="1" dirty="0" err="1"/>
              <a:t>problems</a:t>
            </a:r>
            <a:r>
              <a:rPr lang="de-DE" dirty="0"/>
              <a:t> </a:t>
            </a:r>
            <a:r>
              <a:rPr lang="de-DE" dirty="0" err="1"/>
              <a:t>between</a:t>
            </a:r>
            <a:r>
              <a:rPr lang="de-DE" dirty="0"/>
              <a:t> </a:t>
            </a:r>
            <a:r>
              <a:rPr lang="de-DE" dirty="0" err="1"/>
              <a:t>requirement</a:t>
            </a:r>
            <a:r>
              <a:rPr lang="de-DE" dirty="0"/>
              <a:t> </a:t>
            </a:r>
            <a:r>
              <a:rPr lang="de-DE" dirty="0" err="1"/>
              <a:t>specification</a:t>
            </a:r>
            <a:r>
              <a:rPr lang="de-DE" dirty="0"/>
              <a:t> and </a:t>
            </a:r>
            <a:r>
              <a:rPr lang="de-DE" dirty="0" err="1"/>
              <a:t>concrete</a:t>
            </a:r>
            <a:r>
              <a:rPr lang="de-DE" dirty="0"/>
              <a:t> test </a:t>
            </a:r>
            <a:r>
              <a:rPr lang="de-DE" dirty="0" err="1"/>
              <a:t>case</a:t>
            </a:r>
            <a:r>
              <a:rPr lang="de-DE" dirty="0"/>
              <a:t> </a:t>
            </a:r>
            <a:r>
              <a:rPr lang="de-DE" dirty="0" err="1"/>
              <a:t>execution</a:t>
            </a:r>
            <a:endParaRPr lang="de-DE" dirty="0"/>
          </a:p>
          <a:p>
            <a:r>
              <a:rPr lang="de-DE" dirty="0" err="1"/>
              <a:t>Using</a:t>
            </a:r>
            <a:r>
              <a:rPr lang="de-DE" dirty="0"/>
              <a:t> </a:t>
            </a:r>
            <a:r>
              <a:rPr lang="de-DE" dirty="0" err="1"/>
              <a:t>only</a:t>
            </a:r>
            <a:r>
              <a:rPr lang="de-DE" dirty="0"/>
              <a:t> </a:t>
            </a:r>
            <a:r>
              <a:rPr lang="de-DE" b="1" dirty="0" err="1"/>
              <a:t>means</a:t>
            </a:r>
            <a:r>
              <a:rPr lang="de-DE" b="1" dirty="0"/>
              <a:t> of </a:t>
            </a:r>
            <a:r>
              <a:rPr lang="de-DE" b="1" dirty="0" err="1"/>
              <a:t>the</a:t>
            </a:r>
            <a:r>
              <a:rPr lang="de-DE" b="1" dirty="0"/>
              <a:t> </a:t>
            </a:r>
            <a:r>
              <a:rPr lang="de-DE" b="1" dirty="0" err="1"/>
              <a:t>specification</a:t>
            </a:r>
            <a:r>
              <a:rPr lang="de-DE" b="1" dirty="0"/>
              <a:t> </a:t>
            </a:r>
            <a:r>
              <a:rPr lang="de-DE" b="1" dirty="0" err="1"/>
              <a:t>level</a:t>
            </a:r>
            <a:r>
              <a:rPr lang="de-DE" b="1" dirty="0"/>
              <a:t> </a:t>
            </a:r>
            <a:r>
              <a:rPr lang="de-DE" dirty="0"/>
              <a:t>(</a:t>
            </a:r>
            <a:r>
              <a:rPr lang="de-DE" dirty="0" err="1"/>
              <a:t>use</a:t>
            </a:r>
            <a:r>
              <a:rPr lang="de-DE" dirty="0"/>
              <a:t> cases, </a:t>
            </a:r>
            <a:r>
              <a:rPr lang="de-DE" dirty="0" err="1"/>
              <a:t>contracts</a:t>
            </a:r>
            <a:r>
              <a:rPr lang="de-DE" dirty="0"/>
              <a:t>, </a:t>
            </a:r>
            <a:r>
              <a:rPr lang="de-DE" dirty="0" err="1"/>
              <a:t>use</a:t>
            </a:r>
            <a:r>
              <a:rPr lang="de-DE" dirty="0"/>
              <a:t> </a:t>
            </a:r>
            <a:r>
              <a:rPr lang="de-DE" dirty="0" err="1"/>
              <a:t>case</a:t>
            </a:r>
            <a:r>
              <a:rPr lang="de-DE" dirty="0"/>
              <a:t> scenarios and UML Interaction </a:t>
            </a:r>
            <a:r>
              <a:rPr lang="de-DE" dirty="0" err="1"/>
              <a:t>Overview</a:t>
            </a:r>
            <a:r>
              <a:rPr lang="de-DE" dirty="0"/>
              <a:t> </a:t>
            </a:r>
            <a:r>
              <a:rPr lang="de-DE" dirty="0" err="1"/>
              <a:t>Diagrams</a:t>
            </a:r>
            <a:r>
              <a:rPr lang="de-DE" dirty="0"/>
              <a:t>) </a:t>
            </a:r>
            <a:r>
              <a:rPr lang="de-DE" dirty="0" err="1"/>
              <a:t>one</a:t>
            </a:r>
            <a:r>
              <a:rPr lang="de-DE" dirty="0"/>
              <a:t> </a:t>
            </a:r>
            <a:r>
              <a:rPr lang="de-DE" dirty="0" err="1"/>
              <a:t>can</a:t>
            </a:r>
            <a:r>
              <a:rPr lang="de-DE" dirty="0"/>
              <a:t> </a:t>
            </a:r>
            <a:r>
              <a:rPr lang="de-DE" b="1" dirty="0" err="1"/>
              <a:t>automatically</a:t>
            </a:r>
            <a:r>
              <a:rPr lang="de-DE" b="1" dirty="0"/>
              <a:t> </a:t>
            </a:r>
            <a:r>
              <a:rPr lang="de-DE" b="1" dirty="0" err="1"/>
              <a:t>generate</a:t>
            </a:r>
            <a:r>
              <a:rPr lang="de-DE" b="1" dirty="0"/>
              <a:t> test cases </a:t>
            </a:r>
            <a:r>
              <a:rPr lang="de-DE" dirty="0" err="1"/>
              <a:t>using</a:t>
            </a:r>
            <a:r>
              <a:rPr lang="de-DE" dirty="0"/>
              <a:t> a </a:t>
            </a:r>
            <a:r>
              <a:rPr lang="de-DE" b="1" dirty="0" err="1"/>
              <a:t>transition</a:t>
            </a:r>
            <a:r>
              <a:rPr lang="de-DE" b="1" dirty="0"/>
              <a:t> </a:t>
            </a:r>
            <a:r>
              <a:rPr lang="de-DE" b="1" dirty="0" err="1"/>
              <a:t>system</a:t>
            </a:r>
            <a:endParaRPr lang="de-DE" b="1" dirty="0"/>
          </a:p>
          <a:p>
            <a:r>
              <a:rPr lang="de-DE" b="1" dirty="0" err="1"/>
              <a:t>Requirements</a:t>
            </a:r>
            <a:r>
              <a:rPr lang="de-DE" dirty="0"/>
              <a:t> </a:t>
            </a:r>
            <a:r>
              <a:rPr lang="de-DE" dirty="0" err="1"/>
              <a:t>can</a:t>
            </a:r>
            <a:r>
              <a:rPr lang="de-DE" dirty="0"/>
              <a:t> </a:t>
            </a:r>
            <a:r>
              <a:rPr lang="de-DE" dirty="0" err="1"/>
              <a:t>easily</a:t>
            </a:r>
            <a:r>
              <a:rPr lang="de-DE" dirty="0"/>
              <a:t> </a:t>
            </a:r>
            <a:r>
              <a:rPr lang="de-DE" dirty="0" err="1"/>
              <a:t>be</a:t>
            </a:r>
            <a:r>
              <a:rPr lang="de-DE" dirty="0"/>
              <a:t> </a:t>
            </a:r>
            <a:r>
              <a:rPr lang="de-DE" b="1" dirty="0" err="1"/>
              <a:t>validated</a:t>
            </a:r>
            <a:r>
              <a:rPr lang="de-DE" dirty="0"/>
              <a:t> on </a:t>
            </a:r>
            <a:r>
              <a:rPr lang="de-DE" dirty="0" err="1"/>
              <a:t>their</a:t>
            </a:r>
            <a:r>
              <a:rPr lang="de-DE" dirty="0"/>
              <a:t> </a:t>
            </a:r>
            <a:r>
              <a:rPr lang="de-DE" dirty="0" err="1"/>
              <a:t>consistency</a:t>
            </a:r>
            <a:r>
              <a:rPr lang="de-DE" dirty="0"/>
              <a:t>, </a:t>
            </a:r>
            <a:r>
              <a:rPr lang="de-DE" dirty="0" err="1"/>
              <a:t>correctness</a:t>
            </a:r>
            <a:r>
              <a:rPr lang="de-DE" dirty="0"/>
              <a:t> and on </a:t>
            </a:r>
            <a:r>
              <a:rPr lang="de-DE" dirty="0" err="1"/>
              <a:t>possible</a:t>
            </a:r>
            <a:r>
              <a:rPr lang="de-DE" dirty="0"/>
              <a:t> </a:t>
            </a:r>
            <a:r>
              <a:rPr lang="de-DE" dirty="0" err="1"/>
              <a:t>underspecification</a:t>
            </a:r>
            <a:endParaRPr lang="de-DE" dirty="0"/>
          </a:p>
          <a:p>
            <a:r>
              <a:rPr lang="de-DE" b="1" dirty="0" err="1"/>
              <a:t>Weakness</a:t>
            </a:r>
            <a:r>
              <a:rPr lang="de-DE" dirty="0"/>
              <a:t>: </a:t>
            </a:r>
            <a:r>
              <a:rPr lang="de-DE" dirty="0" err="1"/>
              <a:t>capability</a:t>
            </a:r>
            <a:r>
              <a:rPr lang="de-DE" dirty="0"/>
              <a:t> </a:t>
            </a:r>
            <a:r>
              <a:rPr lang="de-DE" dirty="0" err="1"/>
              <a:t>to</a:t>
            </a:r>
            <a:r>
              <a:rPr lang="de-DE" dirty="0"/>
              <a:t> </a:t>
            </a:r>
            <a:r>
              <a:rPr lang="de-DE" dirty="0" err="1"/>
              <a:t>generate</a:t>
            </a:r>
            <a:r>
              <a:rPr lang="de-DE" dirty="0"/>
              <a:t> a </a:t>
            </a:r>
            <a:r>
              <a:rPr lang="de-DE" dirty="0" err="1"/>
              <a:t>sufficient</a:t>
            </a:r>
            <a:r>
              <a:rPr lang="de-DE" dirty="0"/>
              <a:t> </a:t>
            </a:r>
            <a:r>
              <a:rPr lang="de-DE" dirty="0" err="1"/>
              <a:t>amount</a:t>
            </a:r>
            <a:r>
              <a:rPr lang="de-DE" dirty="0"/>
              <a:t> </a:t>
            </a:r>
            <a:r>
              <a:rPr lang="de-DE" dirty="0" err="1"/>
              <a:t>of</a:t>
            </a:r>
            <a:r>
              <a:rPr lang="de-DE" dirty="0"/>
              <a:t> </a:t>
            </a:r>
            <a:r>
              <a:rPr lang="de-DE" b="1" dirty="0" err="1"/>
              <a:t>robustness</a:t>
            </a:r>
            <a:r>
              <a:rPr lang="de-DE" b="1" dirty="0"/>
              <a:t> </a:t>
            </a:r>
            <a:r>
              <a:rPr lang="de-DE" b="1" dirty="0" err="1"/>
              <a:t>tests</a:t>
            </a:r>
            <a:r>
              <a:rPr lang="de-DE" b="1" dirty="0"/>
              <a:t> </a:t>
            </a:r>
            <a:r>
              <a:rPr lang="de-DE" b="1" dirty="0" err="1"/>
              <a:t>for</a:t>
            </a:r>
            <a:r>
              <a:rPr lang="de-DE" b="1" dirty="0"/>
              <a:t> fault </a:t>
            </a:r>
            <a:r>
              <a:rPr lang="de-DE" b="1" dirty="0" err="1"/>
              <a:t>detection</a:t>
            </a:r>
            <a:endParaRPr lang="de-DE" b="1" dirty="0"/>
          </a:p>
          <a:p>
            <a:r>
              <a:rPr lang="de-DE" dirty="0" err="1"/>
              <a:t>Both</a:t>
            </a:r>
            <a:r>
              <a:rPr lang="de-DE" dirty="0"/>
              <a:t> </a:t>
            </a:r>
            <a:r>
              <a:rPr lang="de-DE" dirty="0" err="1"/>
              <a:t>approaches</a:t>
            </a:r>
            <a:r>
              <a:rPr lang="de-DE" dirty="0"/>
              <a:t> </a:t>
            </a:r>
            <a:r>
              <a:rPr lang="de-DE" dirty="0" err="1"/>
              <a:t>show</a:t>
            </a:r>
            <a:r>
              <a:rPr lang="de-DE" dirty="0"/>
              <a:t> </a:t>
            </a:r>
            <a:r>
              <a:rPr lang="de-DE" b="1" dirty="0" err="1"/>
              <a:t>industry</a:t>
            </a:r>
            <a:r>
              <a:rPr lang="de-DE" b="1" dirty="0"/>
              <a:t>-standard</a:t>
            </a:r>
            <a:r>
              <a:rPr lang="de-DE" dirty="0"/>
              <a:t> and </a:t>
            </a:r>
            <a:r>
              <a:rPr lang="de-DE" b="1" dirty="0" err="1"/>
              <a:t>highly</a:t>
            </a:r>
            <a:r>
              <a:rPr lang="de-DE" b="1" dirty="0"/>
              <a:t> </a:t>
            </a:r>
            <a:r>
              <a:rPr lang="de-DE" b="1" dirty="0" err="1"/>
              <a:t>applicable</a:t>
            </a:r>
            <a:r>
              <a:rPr lang="de-DE" b="1" dirty="0"/>
              <a:t> </a:t>
            </a:r>
            <a:r>
              <a:rPr lang="de-DE" dirty="0" err="1"/>
              <a:t>solutions</a:t>
            </a:r>
            <a:r>
              <a:rPr lang="de-DE" dirty="0"/>
              <a:t> </a:t>
            </a:r>
            <a:r>
              <a:rPr lang="de-DE" dirty="0" err="1"/>
              <a:t>for</a:t>
            </a:r>
            <a:r>
              <a:rPr lang="de-DE" dirty="0"/>
              <a:t> </a:t>
            </a:r>
            <a:r>
              <a:rPr lang="de-DE" dirty="0" err="1"/>
              <a:t>the</a:t>
            </a:r>
            <a:r>
              <a:rPr lang="de-DE" dirty="0"/>
              <a:t> </a:t>
            </a:r>
            <a:r>
              <a:rPr lang="de-DE" dirty="0" err="1"/>
              <a:t>automatic</a:t>
            </a:r>
            <a:r>
              <a:rPr lang="de-DE" dirty="0"/>
              <a:t> </a:t>
            </a:r>
            <a:r>
              <a:rPr lang="de-DE" dirty="0" err="1"/>
              <a:t>generation</a:t>
            </a:r>
            <a:r>
              <a:rPr lang="de-DE" dirty="0"/>
              <a:t> </a:t>
            </a:r>
            <a:r>
              <a:rPr lang="de-DE" dirty="0" err="1"/>
              <a:t>of</a:t>
            </a:r>
            <a:r>
              <a:rPr lang="de-DE" dirty="0"/>
              <a:t> </a:t>
            </a:r>
            <a:r>
              <a:rPr lang="de-DE" b="1" dirty="0" err="1"/>
              <a:t>functional</a:t>
            </a:r>
            <a:r>
              <a:rPr lang="de-DE" b="1" dirty="0"/>
              <a:t> </a:t>
            </a:r>
            <a:r>
              <a:rPr lang="de-DE" b="1" dirty="0" err="1"/>
              <a:t>test</a:t>
            </a:r>
            <a:r>
              <a:rPr lang="de-DE" b="1" dirty="0"/>
              <a:t> </a:t>
            </a:r>
            <a:r>
              <a:rPr lang="de-DE" b="1" dirty="0" err="1"/>
              <a:t>scenarios</a:t>
            </a:r>
            <a:endParaRPr lang="de-DE" b="1" dirty="0"/>
          </a:p>
        </p:txBody>
      </p:sp>
      <p:graphicFrame>
        <p:nvGraphicFramePr>
          <p:cNvPr id="4" name="Table 3">
            <a:extLst>
              <a:ext uri="{FF2B5EF4-FFF2-40B4-BE49-F238E27FC236}">
                <a16:creationId xmlns:a16="http://schemas.microsoft.com/office/drawing/2014/main" id="{7CAEBCB4-5811-456F-8DA5-C9390D807BC9}"/>
              </a:ext>
            </a:extLst>
          </p:cNvPr>
          <p:cNvGraphicFramePr>
            <a:graphicFrameLocks noGrp="1"/>
          </p:cNvGraphicFramePr>
          <p:nvPr>
            <p:extLst>
              <p:ext uri="{D42A27DB-BD31-4B8C-83A1-F6EECF244321}">
                <p14:modId xmlns:p14="http://schemas.microsoft.com/office/powerpoint/2010/main" val="3307672400"/>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91C8F6"/>
                    </a:solidFill>
                  </a:tcPr>
                </a:tc>
                <a:extLst>
                  <a:ext uri="{0D108BD9-81ED-4DB2-BD59-A6C34878D82A}">
                    <a16:rowId xmlns:a16="http://schemas.microsoft.com/office/drawing/2014/main" val="393468701"/>
                  </a:ext>
                </a:extLst>
              </a:tr>
            </a:tbl>
          </a:graphicData>
        </a:graphic>
      </p:graphicFrame>
      <p:sp>
        <p:nvSpPr>
          <p:cNvPr id="6" name="TextBox 5">
            <a:extLst>
              <a:ext uri="{FF2B5EF4-FFF2-40B4-BE49-F238E27FC236}">
                <a16:creationId xmlns:a16="http://schemas.microsoft.com/office/drawing/2014/main" id="{EBB7E552-E68C-490A-9C52-99ED5CCE96E5}"/>
              </a:ext>
            </a:extLst>
          </p:cNvPr>
          <p:cNvSpPr txBox="1"/>
          <p:nvPr/>
        </p:nvSpPr>
        <p:spPr>
          <a:xfrm>
            <a:off x="11353800" y="6470452"/>
            <a:ext cx="838200" cy="369332"/>
          </a:xfrm>
          <a:prstGeom prst="rect">
            <a:avLst/>
          </a:prstGeom>
          <a:noFill/>
        </p:spPr>
        <p:txBody>
          <a:bodyPr wrap="square" rtlCol="0">
            <a:spAutoFit/>
          </a:bodyPr>
          <a:lstStyle/>
          <a:p>
            <a:r>
              <a:rPr lang="de-DE" b="1" dirty="0"/>
              <a:t>21/21</a:t>
            </a:r>
            <a:endParaRPr lang="en-US" b="1" dirty="0"/>
          </a:p>
        </p:txBody>
      </p:sp>
    </p:spTree>
    <p:extLst>
      <p:ext uri="{BB962C8B-B14F-4D97-AF65-F5344CB8AC3E}">
        <p14:creationId xmlns:p14="http://schemas.microsoft.com/office/powerpoint/2010/main" val="1615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18927C7-59BB-4371-A3D5-0B9DB82ED1CB}"/>
              </a:ext>
            </a:extLst>
          </p:cNvPr>
          <p:cNvSpPr>
            <a:spLocks noGrp="1"/>
          </p:cNvSpPr>
          <p:nvPr>
            <p:ph type="ctrTitle"/>
          </p:nvPr>
        </p:nvSpPr>
        <p:spPr>
          <a:xfrm>
            <a:off x="0" y="1083386"/>
            <a:ext cx="12191999" cy="1702708"/>
          </a:xfrm>
        </p:spPr>
        <p:txBody>
          <a:bodyPr>
            <a:noAutofit/>
          </a:bodyPr>
          <a:lstStyle/>
          <a:p>
            <a:r>
              <a:rPr lang="de-DE" b="1" dirty="0"/>
              <a:t>Generation </a:t>
            </a:r>
            <a:r>
              <a:rPr lang="de-DE" b="1" dirty="0" err="1"/>
              <a:t>of</a:t>
            </a:r>
            <a:r>
              <a:rPr lang="de-DE" b="1" dirty="0"/>
              <a:t> System Tests </a:t>
            </a:r>
            <a:r>
              <a:rPr lang="de-DE" b="1" dirty="0" err="1"/>
              <a:t>through</a:t>
            </a:r>
            <a:r>
              <a:rPr lang="de-DE" b="1" dirty="0"/>
              <a:t> Transition Systems</a:t>
            </a:r>
            <a:endParaRPr lang="en-US" b="1" dirty="0"/>
          </a:p>
        </p:txBody>
      </p:sp>
      <p:sp>
        <p:nvSpPr>
          <p:cNvPr id="13" name="Subtitle 2">
            <a:extLst>
              <a:ext uri="{FF2B5EF4-FFF2-40B4-BE49-F238E27FC236}">
                <a16:creationId xmlns:a16="http://schemas.microsoft.com/office/drawing/2014/main" id="{BF591DE1-CE8A-4CD6-8CB4-AEE11B4CD37B}"/>
              </a:ext>
            </a:extLst>
          </p:cNvPr>
          <p:cNvSpPr txBox="1">
            <a:spLocks/>
          </p:cNvSpPr>
          <p:nvPr/>
        </p:nvSpPr>
        <p:spPr>
          <a:xfrm>
            <a:off x="6095999" y="3197885"/>
            <a:ext cx="4058784" cy="4622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dirty="0" err="1"/>
              <a:t>Thank</a:t>
            </a:r>
            <a:r>
              <a:rPr lang="de-DE" sz="2000" dirty="0"/>
              <a:t> </a:t>
            </a:r>
            <a:r>
              <a:rPr lang="de-DE" sz="2000" dirty="0" err="1"/>
              <a:t>you</a:t>
            </a:r>
            <a:r>
              <a:rPr lang="de-DE" sz="2000" dirty="0"/>
              <a:t> </a:t>
            </a:r>
            <a:r>
              <a:rPr lang="de-DE" sz="2000" dirty="0" err="1"/>
              <a:t>for</a:t>
            </a:r>
            <a:r>
              <a:rPr lang="de-DE" sz="2000" dirty="0"/>
              <a:t> </a:t>
            </a:r>
            <a:r>
              <a:rPr lang="de-DE" sz="2000" dirty="0" err="1"/>
              <a:t>your</a:t>
            </a:r>
            <a:r>
              <a:rPr lang="de-DE" sz="2000" dirty="0"/>
              <a:t> </a:t>
            </a:r>
            <a:r>
              <a:rPr lang="de-DE" sz="2000" dirty="0" err="1"/>
              <a:t>attention</a:t>
            </a:r>
            <a:endParaRPr lang="en-US" sz="2000" dirty="0"/>
          </a:p>
        </p:txBody>
      </p:sp>
      <p:pic>
        <p:nvPicPr>
          <p:cNvPr id="14" name="Picture 13">
            <a:extLst>
              <a:ext uri="{FF2B5EF4-FFF2-40B4-BE49-F238E27FC236}">
                <a16:creationId xmlns:a16="http://schemas.microsoft.com/office/drawing/2014/main" id="{51BE760A-532B-47DF-8C90-94CDFE3C52DE}"/>
              </a:ext>
            </a:extLst>
          </p:cNvPr>
          <p:cNvPicPr>
            <a:picLocks noChangeAspect="1"/>
          </p:cNvPicPr>
          <p:nvPr/>
        </p:nvPicPr>
        <p:blipFill>
          <a:blip r:embed="rId3"/>
          <a:stretch>
            <a:fillRect/>
          </a:stretch>
        </p:blipFill>
        <p:spPr>
          <a:xfrm>
            <a:off x="8314944" y="4672310"/>
            <a:ext cx="3877056" cy="2185690"/>
          </a:xfrm>
          <a:prstGeom prst="rect">
            <a:avLst/>
          </a:prstGeom>
        </p:spPr>
      </p:pic>
      <p:sp>
        <p:nvSpPr>
          <p:cNvPr id="5" name="Rectangle 4">
            <a:extLst>
              <a:ext uri="{FF2B5EF4-FFF2-40B4-BE49-F238E27FC236}">
                <a16:creationId xmlns:a16="http://schemas.microsoft.com/office/drawing/2014/main" id="{2A014455-7E6E-4656-9C57-4278446CB23B}"/>
              </a:ext>
            </a:extLst>
          </p:cNvPr>
          <p:cNvSpPr/>
          <p:nvPr/>
        </p:nvSpPr>
        <p:spPr>
          <a:xfrm>
            <a:off x="476822" y="5041880"/>
            <a:ext cx="6800469" cy="1446550"/>
          </a:xfrm>
          <a:prstGeom prst="rect">
            <a:avLst/>
          </a:prstGeom>
        </p:spPr>
        <p:txBody>
          <a:bodyPr wrap="square">
            <a:spAutoFit/>
          </a:bodyPr>
          <a:lstStyle/>
          <a:p>
            <a:r>
              <a:rPr lang="en-US" sz="2200" dirty="0">
                <a:solidFill>
                  <a:schemeClr val="bg1">
                    <a:lumMod val="65000"/>
                  </a:schemeClr>
                </a:solidFill>
              </a:rPr>
              <a:t>Seminar: Better software through systematic tests Supervisor: Prof. Dr. Barbara </a:t>
            </a:r>
            <a:r>
              <a:rPr lang="en-US" sz="2200" dirty="0" err="1">
                <a:solidFill>
                  <a:schemeClr val="bg1">
                    <a:lumMod val="65000"/>
                  </a:schemeClr>
                </a:solidFill>
              </a:rPr>
              <a:t>Paech</a:t>
            </a:r>
            <a:r>
              <a:rPr lang="en-US" sz="2200" dirty="0">
                <a:solidFill>
                  <a:schemeClr val="bg1">
                    <a:lumMod val="65000"/>
                  </a:schemeClr>
                </a:solidFill>
              </a:rPr>
              <a:t>, M.Sc. Astrid </a:t>
            </a:r>
            <a:r>
              <a:rPr lang="en-US" sz="2200" dirty="0" err="1">
                <a:solidFill>
                  <a:schemeClr val="bg1">
                    <a:lumMod val="65000"/>
                  </a:schemeClr>
                </a:solidFill>
              </a:rPr>
              <a:t>Rohmann</a:t>
            </a:r>
            <a:r>
              <a:rPr lang="en-US" sz="2200" dirty="0">
                <a:solidFill>
                  <a:schemeClr val="bg1">
                    <a:lumMod val="65000"/>
                  </a:schemeClr>
                </a:solidFill>
              </a:rPr>
              <a:t> Heidelberg University</a:t>
            </a:r>
          </a:p>
          <a:p>
            <a:r>
              <a:rPr lang="en-US" sz="2200" dirty="0">
                <a:solidFill>
                  <a:schemeClr val="bg1">
                    <a:lumMod val="65000"/>
                  </a:schemeClr>
                </a:solidFill>
              </a:rPr>
              <a:t>2021/01/18</a:t>
            </a:r>
          </a:p>
        </p:txBody>
      </p:sp>
    </p:spTree>
    <p:extLst>
      <p:ext uri="{BB962C8B-B14F-4D97-AF65-F5344CB8AC3E}">
        <p14:creationId xmlns:p14="http://schemas.microsoft.com/office/powerpoint/2010/main" val="435241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dirty="0"/>
              <a:t>Questions</a:t>
            </a:r>
          </a:p>
        </p:txBody>
      </p:sp>
      <p:pic>
        <p:nvPicPr>
          <p:cNvPr id="6" name="Picture 5">
            <a:extLst>
              <a:ext uri="{FF2B5EF4-FFF2-40B4-BE49-F238E27FC236}">
                <a16:creationId xmlns:a16="http://schemas.microsoft.com/office/drawing/2014/main" id="{429C05FB-3423-484B-AE23-8E3CA2928902}"/>
              </a:ext>
            </a:extLst>
          </p:cNvPr>
          <p:cNvPicPr>
            <a:picLocks noChangeAspect="1"/>
          </p:cNvPicPr>
          <p:nvPr/>
        </p:nvPicPr>
        <p:blipFill>
          <a:blip r:embed="rId3"/>
          <a:stretch>
            <a:fillRect/>
          </a:stretch>
        </p:blipFill>
        <p:spPr>
          <a:xfrm>
            <a:off x="4182757" y="1690688"/>
            <a:ext cx="3826484" cy="4166616"/>
          </a:xfrm>
          <a:prstGeom prst="rect">
            <a:avLst/>
          </a:prstGeom>
        </p:spPr>
      </p:pic>
    </p:spTree>
    <p:extLst>
      <p:ext uri="{BB962C8B-B14F-4D97-AF65-F5344CB8AC3E}">
        <p14:creationId xmlns:p14="http://schemas.microsoft.com/office/powerpoint/2010/main" val="1862400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r>
              <a:rPr lang="en-US" sz="3600" dirty="0"/>
              <a:t>Sources</a:t>
            </a:r>
          </a:p>
        </p:txBody>
      </p:sp>
      <p:sp>
        <p:nvSpPr>
          <p:cNvPr id="8" name="Content Placeholder 2">
            <a:extLst>
              <a:ext uri="{FF2B5EF4-FFF2-40B4-BE49-F238E27FC236}">
                <a16:creationId xmlns:a16="http://schemas.microsoft.com/office/drawing/2014/main" id="{2550F281-123B-4EA1-8546-3F9EFE799EDA}"/>
              </a:ext>
            </a:extLst>
          </p:cNvPr>
          <p:cNvSpPr>
            <a:spLocks noGrp="1"/>
          </p:cNvSpPr>
          <p:nvPr>
            <p:ph idx="1"/>
          </p:nvPr>
        </p:nvSpPr>
        <p:spPr>
          <a:xfrm>
            <a:off x="838200" y="1825625"/>
            <a:ext cx="10515600" cy="4351338"/>
          </a:xfrm>
        </p:spPr>
        <p:txBody>
          <a:bodyPr>
            <a:normAutofit lnSpcReduction="10000"/>
          </a:bodyPr>
          <a:lstStyle/>
          <a:p>
            <a:pPr marL="0" indent="0">
              <a:buNone/>
            </a:pPr>
            <a:r>
              <a:rPr lang="de-DE" dirty="0"/>
              <a:t>[1] Clémentine </a:t>
            </a:r>
            <a:r>
              <a:rPr lang="de-DE" dirty="0" err="1"/>
              <a:t>Nebut</a:t>
            </a:r>
            <a:r>
              <a:rPr lang="de-DE" dirty="0"/>
              <a:t>, Franck </a:t>
            </a:r>
            <a:r>
              <a:rPr lang="de-DE" dirty="0" err="1"/>
              <a:t>Fleurey</a:t>
            </a:r>
            <a:r>
              <a:rPr lang="de-DE" dirty="0"/>
              <a:t>, Yves Le </a:t>
            </a:r>
            <a:r>
              <a:rPr lang="de-DE" dirty="0" err="1"/>
              <a:t>Traon</a:t>
            </a:r>
            <a:r>
              <a:rPr lang="de-DE" dirty="0"/>
              <a:t>, Jean-Marc </a:t>
            </a:r>
            <a:r>
              <a:rPr lang="de-DE" dirty="0" err="1"/>
              <a:t>Jézéquel</a:t>
            </a:r>
            <a:r>
              <a:rPr lang="de-DE" dirty="0"/>
              <a:t>, </a:t>
            </a:r>
            <a:r>
              <a:rPr lang="de-DE" dirty="0" err="1"/>
              <a:t>Automatic</a:t>
            </a:r>
            <a:r>
              <a:rPr lang="de-DE" dirty="0"/>
              <a:t> Test Generation: A Use Case </a:t>
            </a:r>
            <a:r>
              <a:rPr lang="de-DE" dirty="0" err="1"/>
              <a:t>Driven</a:t>
            </a:r>
            <a:r>
              <a:rPr lang="de-DE" dirty="0"/>
              <a:t> Approach, 2006. [Online]. </a:t>
            </a:r>
            <a:r>
              <a:rPr lang="de-DE" dirty="0" err="1"/>
              <a:t>Available</a:t>
            </a:r>
            <a:r>
              <a:rPr lang="de-DE" dirty="0"/>
              <a:t>: </a:t>
            </a:r>
            <a:r>
              <a:rPr lang="de-DE" dirty="0">
                <a:hlinkClick r:id="rId3"/>
              </a:rPr>
              <a:t>https://ieeexplore.ieee.org/document/1610607</a:t>
            </a:r>
            <a:r>
              <a:rPr lang="de-DE" dirty="0"/>
              <a:t> (</a:t>
            </a:r>
            <a:r>
              <a:rPr lang="de-DE" dirty="0" err="1"/>
              <a:t>visited</a:t>
            </a:r>
            <a:r>
              <a:rPr lang="de-DE" dirty="0"/>
              <a:t> on 11/25/2020)</a:t>
            </a:r>
          </a:p>
          <a:p>
            <a:pPr marL="0" indent="0">
              <a:buNone/>
            </a:pPr>
            <a:endParaRPr lang="de-DE" dirty="0"/>
          </a:p>
          <a:p>
            <a:pPr marL="0" indent="0">
              <a:buNone/>
            </a:pPr>
            <a:r>
              <a:rPr lang="de-DE" dirty="0"/>
              <a:t>[2] </a:t>
            </a:r>
            <a:r>
              <a:rPr lang="de-DE" dirty="0" err="1"/>
              <a:t>Najla</a:t>
            </a:r>
            <a:r>
              <a:rPr lang="de-DE" dirty="0"/>
              <a:t> Raza, </a:t>
            </a:r>
            <a:r>
              <a:rPr lang="de-DE" dirty="0" err="1"/>
              <a:t>Aamer</a:t>
            </a:r>
            <a:r>
              <a:rPr lang="de-DE" dirty="0"/>
              <a:t> </a:t>
            </a:r>
            <a:r>
              <a:rPr lang="de-DE" dirty="0" err="1"/>
              <a:t>Nadeem</a:t>
            </a:r>
            <a:r>
              <a:rPr lang="de-DE" dirty="0"/>
              <a:t>, Muhammad </a:t>
            </a:r>
            <a:r>
              <a:rPr lang="de-DE" dirty="0" err="1"/>
              <a:t>Zohaib</a:t>
            </a:r>
            <a:r>
              <a:rPr lang="de-DE" dirty="0"/>
              <a:t> Z. Iqbal, An Automated Approach </a:t>
            </a:r>
            <a:r>
              <a:rPr lang="de-DE" dirty="0" err="1"/>
              <a:t>to</a:t>
            </a:r>
            <a:r>
              <a:rPr lang="de-DE" dirty="0"/>
              <a:t> System </a:t>
            </a:r>
            <a:r>
              <a:rPr lang="de-DE" dirty="0" err="1"/>
              <a:t>testing</a:t>
            </a:r>
            <a:r>
              <a:rPr lang="de-DE" dirty="0"/>
              <a:t> </a:t>
            </a:r>
            <a:r>
              <a:rPr lang="de-DE" dirty="0" err="1"/>
              <a:t>based</a:t>
            </a:r>
            <a:r>
              <a:rPr lang="de-DE" dirty="0"/>
              <a:t> on Scenarios and </a:t>
            </a:r>
            <a:r>
              <a:rPr lang="de-DE" dirty="0" err="1"/>
              <a:t>Operations</a:t>
            </a:r>
            <a:r>
              <a:rPr lang="de-DE" dirty="0"/>
              <a:t> Contracts, 2007. [Online]. </a:t>
            </a:r>
            <a:r>
              <a:rPr lang="de-DE" dirty="0" err="1"/>
              <a:t>Available</a:t>
            </a:r>
            <a:r>
              <a:rPr lang="de-DE" dirty="0"/>
              <a:t>: </a:t>
            </a:r>
            <a:r>
              <a:rPr lang="de-DE" dirty="0">
                <a:hlinkClick r:id="rId4"/>
              </a:rPr>
              <a:t>https://ieeexplore.ieee.org/document/4385504</a:t>
            </a:r>
            <a:r>
              <a:rPr lang="de-DE" dirty="0"/>
              <a:t> (</a:t>
            </a:r>
            <a:r>
              <a:rPr lang="de-DE" dirty="0" err="1"/>
              <a:t>visited</a:t>
            </a:r>
            <a:r>
              <a:rPr lang="de-DE" dirty="0"/>
              <a:t> on 11/25/2020)</a:t>
            </a:r>
            <a:endParaRPr lang="en-US" dirty="0"/>
          </a:p>
        </p:txBody>
      </p:sp>
    </p:spTree>
    <p:extLst>
      <p:ext uri="{BB962C8B-B14F-4D97-AF65-F5344CB8AC3E}">
        <p14:creationId xmlns:p14="http://schemas.microsoft.com/office/powerpoint/2010/main" val="316724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2BA01D-8926-40FC-B935-BA45B821F624}"/>
              </a:ext>
            </a:extLst>
          </p:cNvPr>
          <p:cNvSpPr>
            <a:spLocks noGrp="1"/>
          </p:cNvSpPr>
          <p:nvPr>
            <p:ph type="title"/>
          </p:nvPr>
        </p:nvSpPr>
        <p:spPr/>
        <p:txBody>
          <a:bodyPr>
            <a:normAutofit/>
          </a:bodyPr>
          <a:lstStyle/>
          <a:p>
            <a:r>
              <a:rPr lang="de-DE" sz="3600" b="1" dirty="0"/>
              <a:t>The Problem</a:t>
            </a:r>
            <a:endParaRPr lang="en-US" sz="3600" b="1" dirty="0"/>
          </a:p>
        </p:txBody>
      </p:sp>
      <p:sp>
        <p:nvSpPr>
          <p:cNvPr id="3" name="Content Placeholder 2">
            <a:extLst>
              <a:ext uri="{FF2B5EF4-FFF2-40B4-BE49-F238E27FC236}">
                <a16:creationId xmlns:a16="http://schemas.microsoft.com/office/drawing/2014/main" id="{FF126F0F-D30A-49D1-A72F-3070FCAC2968}"/>
              </a:ext>
            </a:extLst>
          </p:cNvPr>
          <p:cNvSpPr>
            <a:spLocks noGrp="1"/>
          </p:cNvSpPr>
          <p:nvPr>
            <p:ph idx="1"/>
          </p:nvPr>
        </p:nvSpPr>
        <p:spPr/>
        <p:txBody>
          <a:bodyPr anchor="t"/>
          <a:lstStyle/>
          <a:p>
            <a:r>
              <a:rPr lang="de-DE" dirty="0" err="1"/>
              <a:t>Traceability</a:t>
            </a:r>
            <a:r>
              <a:rPr lang="de-DE" dirty="0"/>
              <a:t> </a:t>
            </a:r>
            <a:r>
              <a:rPr lang="de-DE" dirty="0" err="1"/>
              <a:t>problems</a:t>
            </a:r>
            <a:r>
              <a:rPr lang="de-DE" dirty="0"/>
              <a:t> </a:t>
            </a:r>
            <a:r>
              <a:rPr lang="de-DE" dirty="0" err="1"/>
              <a:t>between</a:t>
            </a:r>
            <a:r>
              <a:rPr lang="de-DE" dirty="0"/>
              <a:t> high-level </a:t>
            </a:r>
            <a:r>
              <a:rPr lang="de-DE" dirty="0" err="1"/>
              <a:t>use</a:t>
            </a:r>
            <a:r>
              <a:rPr lang="de-DE" dirty="0"/>
              <a:t> cases &amp; </a:t>
            </a:r>
            <a:r>
              <a:rPr lang="de-DE" dirty="0" err="1"/>
              <a:t>concrete</a:t>
            </a:r>
            <a:r>
              <a:rPr lang="de-DE" dirty="0"/>
              <a:t> test </a:t>
            </a:r>
            <a:r>
              <a:rPr lang="de-DE" dirty="0" err="1"/>
              <a:t>case</a:t>
            </a:r>
            <a:r>
              <a:rPr lang="de-DE" dirty="0"/>
              <a:t> </a:t>
            </a:r>
            <a:r>
              <a:rPr lang="de-DE" dirty="0" err="1"/>
              <a:t>execution</a:t>
            </a:r>
            <a:endParaRPr lang="de-DE" dirty="0"/>
          </a:p>
          <a:p>
            <a:r>
              <a:rPr lang="de-DE" dirty="0"/>
              <a:t>Lack of </a:t>
            </a:r>
            <a:r>
              <a:rPr lang="de-DE" dirty="0" err="1"/>
              <a:t>integration</a:t>
            </a:r>
            <a:r>
              <a:rPr lang="de-DE" dirty="0"/>
              <a:t> of formal </a:t>
            </a:r>
            <a:r>
              <a:rPr lang="de-DE" dirty="0" err="1"/>
              <a:t>methods</a:t>
            </a:r>
            <a:r>
              <a:rPr lang="de-DE" dirty="0"/>
              <a:t> </a:t>
            </a:r>
            <a:r>
              <a:rPr lang="de-DE" dirty="0" err="1"/>
              <a:t>with</a:t>
            </a:r>
            <a:r>
              <a:rPr lang="de-DE" dirty="0"/>
              <a:t> well-</a:t>
            </a:r>
            <a:r>
              <a:rPr lang="de-DE" dirty="0" err="1"/>
              <a:t>established</a:t>
            </a:r>
            <a:r>
              <a:rPr lang="de-DE" dirty="0"/>
              <a:t> </a:t>
            </a:r>
            <a:r>
              <a:rPr lang="de-DE" dirty="0" err="1"/>
              <a:t>development</a:t>
            </a:r>
            <a:r>
              <a:rPr lang="de-DE" dirty="0"/>
              <a:t> </a:t>
            </a:r>
            <a:r>
              <a:rPr lang="de-DE" dirty="0" err="1"/>
              <a:t>life</a:t>
            </a:r>
            <a:r>
              <a:rPr lang="de-DE" dirty="0"/>
              <a:t> </a:t>
            </a:r>
            <a:r>
              <a:rPr lang="de-DE" dirty="0" err="1"/>
              <a:t>cycles</a:t>
            </a:r>
            <a:endParaRPr lang="de-DE" dirty="0"/>
          </a:p>
          <a:p>
            <a:r>
              <a:rPr lang="de-DE" dirty="0" err="1"/>
              <a:t>Shift</a:t>
            </a:r>
            <a:r>
              <a:rPr lang="de-DE" dirty="0"/>
              <a:t> </a:t>
            </a:r>
            <a:r>
              <a:rPr lang="de-DE" dirty="0" err="1"/>
              <a:t>effort</a:t>
            </a:r>
            <a:r>
              <a:rPr lang="de-DE" dirty="0"/>
              <a:t> of test </a:t>
            </a:r>
            <a:r>
              <a:rPr lang="de-DE" dirty="0" err="1"/>
              <a:t>generation</a:t>
            </a:r>
            <a:r>
              <a:rPr lang="de-DE" dirty="0"/>
              <a:t> </a:t>
            </a:r>
            <a:r>
              <a:rPr lang="de-DE" dirty="0" err="1"/>
              <a:t>to</a:t>
            </a:r>
            <a:r>
              <a:rPr lang="de-DE" dirty="0"/>
              <a:t> </a:t>
            </a:r>
            <a:r>
              <a:rPr lang="de-DE" dirty="0" err="1"/>
              <a:t>specification</a:t>
            </a:r>
            <a:r>
              <a:rPr lang="de-DE" dirty="0"/>
              <a:t> </a:t>
            </a:r>
            <a:r>
              <a:rPr lang="de-DE" dirty="0" err="1"/>
              <a:t>activity</a:t>
            </a:r>
            <a:endParaRPr lang="de-DE" dirty="0"/>
          </a:p>
          <a:p>
            <a:pPr marL="0" indent="0">
              <a:buNone/>
            </a:pPr>
            <a:endParaRPr lang="de-DE" dirty="0"/>
          </a:p>
          <a:p>
            <a:pPr marL="0" indent="0" algn="ctr">
              <a:buNone/>
            </a:pPr>
            <a:r>
              <a:rPr lang="de-DE" b="1" dirty="0" err="1"/>
              <a:t>Generate</a:t>
            </a:r>
            <a:r>
              <a:rPr lang="de-DE" b="1" dirty="0"/>
              <a:t> </a:t>
            </a:r>
            <a:r>
              <a:rPr lang="de-DE" b="1" dirty="0" err="1"/>
              <a:t>test</a:t>
            </a:r>
            <a:r>
              <a:rPr lang="de-DE" b="1" dirty="0"/>
              <a:t> </a:t>
            </a:r>
            <a:r>
              <a:rPr lang="de-DE" b="1" dirty="0" err="1"/>
              <a:t>scenarios</a:t>
            </a:r>
            <a:r>
              <a:rPr lang="de-DE" b="1" dirty="0"/>
              <a:t> </a:t>
            </a:r>
            <a:r>
              <a:rPr lang="de-DE" b="1" dirty="0" err="1"/>
              <a:t>from</a:t>
            </a:r>
            <a:r>
              <a:rPr lang="de-DE" b="1" dirty="0"/>
              <a:t> </a:t>
            </a:r>
            <a:r>
              <a:rPr lang="de-DE" b="1" dirty="0" err="1"/>
              <a:t>means</a:t>
            </a:r>
            <a:r>
              <a:rPr lang="de-DE" b="1" dirty="0"/>
              <a:t> </a:t>
            </a:r>
            <a:r>
              <a:rPr lang="de-DE" b="1" dirty="0" err="1"/>
              <a:t>of</a:t>
            </a:r>
            <a:r>
              <a:rPr lang="de-DE" b="1" dirty="0"/>
              <a:t> </a:t>
            </a:r>
            <a:r>
              <a:rPr lang="de-DE" b="1" dirty="0" err="1"/>
              <a:t>the</a:t>
            </a:r>
            <a:r>
              <a:rPr lang="de-DE" b="1" dirty="0"/>
              <a:t> </a:t>
            </a:r>
            <a:r>
              <a:rPr lang="de-DE" b="1" dirty="0" err="1"/>
              <a:t>specification</a:t>
            </a:r>
            <a:r>
              <a:rPr lang="de-DE" b="1" dirty="0"/>
              <a:t> </a:t>
            </a:r>
            <a:r>
              <a:rPr lang="de-DE" b="1" dirty="0" err="1"/>
              <a:t>area</a:t>
            </a:r>
            <a:r>
              <a:rPr lang="de-DE" b="1" dirty="0"/>
              <a:t> </a:t>
            </a:r>
            <a:r>
              <a:rPr lang="de-DE" b="1" dirty="0" err="1"/>
              <a:t>by</a:t>
            </a:r>
            <a:r>
              <a:rPr lang="de-DE" b="1" dirty="0"/>
              <a:t> </a:t>
            </a:r>
            <a:r>
              <a:rPr lang="de-DE" b="1" dirty="0" err="1"/>
              <a:t>traversing</a:t>
            </a:r>
            <a:r>
              <a:rPr lang="de-DE" b="1" dirty="0"/>
              <a:t> a </a:t>
            </a:r>
            <a:r>
              <a:rPr lang="de-DE" b="1" dirty="0" err="1"/>
              <a:t>transition</a:t>
            </a:r>
            <a:r>
              <a:rPr lang="de-DE" b="1" dirty="0"/>
              <a:t> </a:t>
            </a:r>
            <a:r>
              <a:rPr lang="de-DE" b="1" dirty="0" err="1"/>
              <a:t>system</a:t>
            </a:r>
            <a:endParaRPr lang="en-US" b="1" dirty="0"/>
          </a:p>
        </p:txBody>
      </p:sp>
      <p:sp>
        <p:nvSpPr>
          <p:cNvPr id="2" name="Arrow: Down 1">
            <a:extLst>
              <a:ext uri="{FF2B5EF4-FFF2-40B4-BE49-F238E27FC236}">
                <a16:creationId xmlns:a16="http://schemas.microsoft.com/office/drawing/2014/main" id="{40D6F046-1378-4A0A-9B92-048D80A40310}"/>
              </a:ext>
            </a:extLst>
          </p:cNvPr>
          <p:cNvSpPr/>
          <p:nvPr/>
        </p:nvSpPr>
        <p:spPr>
          <a:xfrm>
            <a:off x="5905500" y="4157663"/>
            <a:ext cx="381000" cy="514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ECD3A03A-3EA8-4365-BADF-786D12313F36}"/>
              </a:ext>
            </a:extLst>
          </p:cNvPr>
          <p:cNvGraphicFramePr>
            <a:graphicFrameLocks noGrp="1"/>
          </p:cNvGraphicFramePr>
          <p:nvPr>
            <p:extLst>
              <p:ext uri="{D42A27DB-BD31-4B8C-83A1-F6EECF244321}">
                <p14:modId xmlns:p14="http://schemas.microsoft.com/office/powerpoint/2010/main" val="3839687255"/>
              </p:ext>
            </p:extLst>
          </p:nvPr>
        </p:nvGraphicFramePr>
        <p:xfrm>
          <a:off x="1758243" y="6517958"/>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91C8F6"/>
                    </a:solidFill>
                  </a:tcPr>
                </a:tc>
                <a:tc>
                  <a:txBody>
                    <a:bodyPr/>
                    <a:lstStyle/>
                    <a:p>
                      <a:pPr algn="ctr"/>
                      <a:r>
                        <a:rPr lang="de-DE" sz="1200" dirty="0" err="1"/>
                        <a:t>Literature</a:t>
                      </a:r>
                      <a:r>
                        <a:rPr lang="de-DE" sz="1200" dirty="0"/>
                        <a:t> Research</a:t>
                      </a:r>
                      <a:endParaRPr lang="en-US" sz="1200" dirty="0"/>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7" name="TextBox 6">
            <a:extLst>
              <a:ext uri="{FF2B5EF4-FFF2-40B4-BE49-F238E27FC236}">
                <a16:creationId xmlns:a16="http://schemas.microsoft.com/office/drawing/2014/main" id="{6EBCFAAA-C21D-4E32-A021-D9AF74F89F5E}"/>
              </a:ext>
            </a:extLst>
          </p:cNvPr>
          <p:cNvSpPr txBox="1"/>
          <p:nvPr/>
        </p:nvSpPr>
        <p:spPr>
          <a:xfrm>
            <a:off x="11506200" y="6470452"/>
            <a:ext cx="685800" cy="369332"/>
          </a:xfrm>
          <a:prstGeom prst="rect">
            <a:avLst/>
          </a:prstGeom>
          <a:noFill/>
        </p:spPr>
        <p:txBody>
          <a:bodyPr wrap="square" rtlCol="0">
            <a:spAutoFit/>
          </a:bodyPr>
          <a:lstStyle/>
          <a:p>
            <a:r>
              <a:rPr lang="de-DE" b="1" dirty="0"/>
              <a:t>1/21</a:t>
            </a:r>
            <a:endParaRPr lang="en-US" b="1" dirty="0"/>
          </a:p>
        </p:txBody>
      </p:sp>
    </p:spTree>
    <p:extLst>
      <p:ext uri="{BB962C8B-B14F-4D97-AF65-F5344CB8AC3E}">
        <p14:creationId xmlns:p14="http://schemas.microsoft.com/office/powerpoint/2010/main" val="199448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B82ED3D-E31E-49CF-BCCD-6819EE9B9D16}"/>
              </a:ext>
            </a:extLst>
          </p:cNvPr>
          <p:cNvPicPr>
            <a:picLocks noGrp="1" noChangeAspect="1"/>
          </p:cNvPicPr>
          <p:nvPr>
            <p:ph idx="1"/>
          </p:nvPr>
        </p:nvPicPr>
        <p:blipFill>
          <a:blip r:embed="rId3"/>
          <a:stretch>
            <a:fillRect/>
          </a:stretch>
        </p:blipFill>
        <p:spPr>
          <a:xfrm>
            <a:off x="2813654" y="1771418"/>
            <a:ext cx="5906324" cy="3315163"/>
          </a:xfrm>
          <a:prstGeom prst="rect">
            <a:avLst/>
          </a:prstGeom>
        </p:spPr>
      </p:pic>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r>
              <a:rPr lang="de-DE" sz="3600" dirty="0" err="1"/>
              <a:t>Literature</a:t>
            </a:r>
            <a:r>
              <a:rPr lang="de-DE" sz="3600" dirty="0"/>
              <a:t> Research</a:t>
            </a:r>
            <a:endParaRPr lang="en-US" sz="3600" dirty="0"/>
          </a:p>
        </p:txBody>
      </p:sp>
      <p:sp>
        <p:nvSpPr>
          <p:cNvPr id="8" name="TextBox 7">
            <a:extLst>
              <a:ext uri="{FF2B5EF4-FFF2-40B4-BE49-F238E27FC236}">
                <a16:creationId xmlns:a16="http://schemas.microsoft.com/office/drawing/2014/main" id="{5334A197-A870-488D-AA8A-791F4BA91893}"/>
              </a:ext>
            </a:extLst>
          </p:cNvPr>
          <p:cNvSpPr txBox="1"/>
          <p:nvPr/>
        </p:nvSpPr>
        <p:spPr>
          <a:xfrm>
            <a:off x="6486144" y="3966984"/>
            <a:ext cx="4120896" cy="369332"/>
          </a:xfrm>
          <a:prstGeom prst="rect">
            <a:avLst/>
          </a:prstGeom>
          <a:noFill/>
        </p:spPr>
        <p:txBody>
          <a:bodyPr wrap="square" rtlCol="0">
            <a:spAutoFit/>
          </a:bodyPr>
          <a:lstStyle/>
          <a:p>
            <a:r>
              <a:rPr lang="de-DE" b="1" dirty="0"/>
              <a:t>https://github.com/fidsusj/SWE-Seminar</a:t>
            </a:r>
            <a:endParaRPr lang="en-US" b="1" dirty="0"/>
          </a:p>
        </p:txBody>
      </p:sp>
      <p:sp>
        <p:nvSpPr>
          <p:cNvPr id="2" name="Rectangle 1">
            <a:extLst>
              <a:ext uri="{FF2B5EF4-FFF2-40B4-BE49-F238E27FC236}">
                <a16:creationId xmlns:a16="http://schemas.microsoft.com/office/drawing/2014/main" id="{CFC40E66-D825-443F-B0D5-A15BD33DC474}"/>
              </a:ext>
            </a:extLst>
          </p:cNvPr>
          <p:cNvSpPr/>
          <p:nvPr/>
        </p:nvSpPr>
        <p:spPr>
          <a:xfrm>
            <a:off x="6486144" y="445855"/>
            <a:ext cx="5157787" cy="13255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b="1" dirty="0">
                <a:solidFill>
                  <a:schemeClr val="tx1"/>
                </a:solidFill>
              </a:rPr>
              <a:t>@</a:t>
            </a:r>
            <a:r>
              <a:rPr lang="de-DE" b="1" dirty="0" err="1">
                <a:solidFill>
                  <a:schemeClr val="tx1"/>
                </a:solidFill>
              </a:rPr>
              <a:t>Rohmann</a:t>
            </a:r>
            <a:r>
              <a:rPr lang="de-DE" b="1" dirty="0">
                <a:solidFill>
                  <a:schemeClr val="tx1"/>
                </a:solidFill>
              </a:rPr>
              <a:t>: </a:t>
            </a:r>
            <a:r>
              <a:rPr lang="de-DE" dirty="0" err="1">
                <a:solidFill>
                  <a:schemeClr val="tx1"/>
                </a:solidFill>
              </a:rPr>
              <a:t>Does</a:t>
            </a:r>
            <a:r>
              <a:rPr lang="de-DE" dirty="0">
                <a:solidFill>
                  <a:schemeClr val="tx1"/>
                </a:solidFill>
              </a:rPr>
              <a:t> </a:t>
            </a:r>
            <a:r>
              <a:rPr lang="de-DE" dirty="0" err="1">
                <a:solidFill>
                  <a:schemeClr val="tx1"/>
                </a:solidFill>
              </a:rPr>
              <a:t>the</a:t>
            </a:r>
            <a:r>
              <a:rPr lang="de-DE" dirty="0">
                <a:solidFill>
                  <a:schemeClr val="tx1"/>
                </a:solidFill>
              </a:rPr>
              <a:t> „</a:t>
            </a:r>
            <a:r>
              <a:rPr lang="de-DE" dirty="0" err="1">
                <a:solidFill>
                  <a:schemeClr val="tx1"/>
                </a:solidFill>
              </a:rPr>
              <a:t>Literature</a:t>
            </a:r>
            <a:r>
              <a:rPr lang="de-DE" dirty="0">
                <a:solidFill>
                  <a:schemeClr val="tx1"/>
                </a:solidFill>
              </a:rPr>
              <a:t> Research“ </a:t>
            </a:r>
            <a:r>
              <a:rPr lang="de-DE" dirty="0" err="1">
                <a:solidFill>
                  <a:schemeClr val="tx1"/>
                </a:solidFill>
              </a:rPr>
              <a:t>chapter</a:t>
            </a:r>
            <a:r>
              <a:rPr lang="de-DE" dirty="0">
                <a:solidFill>
                  <a:schemeClr val="tx1"/>
                </a:solidFill>
              </a:rPr>
              <a:t> </a:t>
            </a:r>
            <a:r>
              <a:rPr lang="de-DE" dirty="0" err="1">
                <a:solidFill>
                  <a:schemeClr val="tx1"/>
                </a:solidFill>
              </a:rPr>
              <a:t>need</a:t>
            </a:r>
            <a:r>
              <a:rPr lang="de-DE" dirty="0">
                <a:solidFill>
                  <a:schemeClr val="tx1"/>
                </a:solidFill>
              </a:rPr>
              <a:t> </a:t>
            </a:r>
            <a:r>
              <a:rPr lang="de-DE" dirty="0" err="1">
                <a:solidFill>
                  <a:schemeClr val="tx1"/>
                </a:solidFill>
              </a:rPr>
              <a:t>to</a:t>
            </a:r>
            <a:r>
              <a:rPr lang="de-DE" dirty="0">
                <a:solidFill>
                  <a:schemeClr val="tx1"/>
                </a:solidFill>
              </a:rPr>
              <a:t> </a:t>
            </a:r>
            <a:r>
              <a:rPr lang="de-DE" dirty="0" err="1">
                <a:solidFill>
                  <a:schemeClr val="tx1"/>
                </a:solidFill>
              </a:rPr>
              <a:t>part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the</a:t>
            </a:r>
            <a:r>
              <a:rPr lang="de-DE" dirty="0">
                <a:solidFill>
                  <a:schemeClr val="tx1"/>
                </a:solidFill>
              </a:rPr>
              <a:t> final </a:t>
            </a:r>
            <a:r>
              <a:rPr lang="de-DE" dirty="0" err="1">
                <a:solidFill>
                  <a:schemeClr val="tx1"/>
                </a:solidFill>
              </a:rPr>
              <a:t>presentation</a:t>
            </a:r>
            <a:r>
              <a:rPr lang="de-DE" dirty="0">
                <a:solidFill>
                  <a:schemeClr val="tx1"/>
                </a:solidFill>
              </a:rPr>
              <a:t> </a:t>
            </a:r>
            <a:r>
              <a:rPr lang="de-DE" dirty="0" err="1">
                <a:solidFill>
                  <a:schemeClr val="tx1"/>
                </a:solidFill>
              </a:rPr>
              <a:t>as</a:t>
            </a:r>
            <a:r>
              <a:rPr lang="de-DE" dirty="0">
                <a:solidFill>
                  <a:schemeClr val="tx1"/>
                </a:solidFill>
              </a:rPr>
              <a:t> </a:t>
            </a:r>
            <a:r>
              <a:rPr lang="de-DE" dirty="0" err="1">
                <a:solidFill>
                  <a:schemeClr val="tx1"/>
                </a:solidFill>
              </a:rPr>
              <a:t>well</a:t>
            </a:r>
            <a:r>
              <a:rPr lang="de-DE" dirty="0">
                <a:solidFill>
                  <a:schemeClr val="tx1"/>
                </a:solidFill>
              </a:rPr>
              <a:t> </a:t>
            </a:r>
            <a:r>
              <a:rPr lang="de-DE" dirty="0" err="1">
                <a:solidFill>
                  <a:schemeClr val="tx1"/>
                </a:solidFill>
              </a:rPr>
              <a:t>as</a:t>
            </a:r>
            <a:r>
              <a:rPr lang="de-DE" dirty="0">
                <a:solidFill>
                  <a:schemeClr val="tx1"/>
                </a:solidFill>
              </a:rPr>
              <a:t> </a:t>
            </a:r>
            <a:r>
              <a:rPr lang="de-DE" dirty="0" err="1">
                <a:solidFill>
                  <a:schemeClr val="tx1"/>
                </a:solidFill>
              </a:rPr>
              <a:t>this</a:t>
            </a:r>
            <a:r>
              <a:rPr lang="de-DE" dirty="0">
                <a:solidFill>
                  <a:schemeClr val="tx1"/>
                </a:solidFill>
              </a:rPr>
              <a:t> was </a:t>
            </a:r>
            <a:r>
              <a:rPr lang="de-DE" dirty="0" err="1">
                <a:solidFill>
                  <a:schemeClr val="tx1"/>
                </a:solidFill>
              </a:rPr>
              <a:t>already</a:t>
            </a:r>
            <a:r>
              <a:rPr lang="de-DE" dirty="0">
                <a:solidFill>
                  <a:schemeClr val="tx1"/>
                </a:solidFill>
              </a:rPr>
              <a:t> </a:t>
            </a:r>
            <a:r>
              <a:rPr lang="de-DE" dirty="0" err="1">
                <a:solidFill>
                  <a:schemeClr val="tx1"/>
                </a:solidFill>
              </a:rPr>
              <a:t>covered</a:t>
            </a:r>
            <a:r>
              <a:rPr lang="de-DE" dirty="0">
                <a:solidFill>
                  <a:schemeClr val="tx1"/>
                </a:solidFill>
              </a:rPr>
              <a:t> </a:t>
            </a:r>
            <a:r>
              <a:rPr lang="de-DE" dirty="0" err="1">
                <a:solidFill>
                  <a:schemeClr val="tx1"/>
                </a:solidFill>
              </a:rPr>
              <a:t>during</a:t>
            </a:r>
            <a:r>
              <a:rPr lang="de-DE" dirty="0">
                <a:solidFill>
                  <a:schemeClr val="tx1"/>
                </a:solidFill>
              </a:rPr>
              <a:t> </a:t>
            </a:r>
            <a:r>
              <a:rPr lang="de-DE" dirty="0" err="1">
                <a:solidFill>
                  <a:schemeClr val="tx1"/>
                </a:solidFill>
              </a:rPr>
              <a:t>the</a:t>
            </a:r>
            <a:r>
              <a:rPr lang="de-DE" dirty="0">
                <a:solidFill>
                  <a:schemeClr val="tx1"/>
                </a:solidFill>
              </a:rPr>
              <a:t> </a:t>
            </a:r>
            <a:r>
              <a:rPr lang="de-DE" dirty="0" err="1">
                <a:solidFill>
                  <a:schemeClr val="tx1"/>
                </a:solidFill>
              </a:rPr>
              <a:t>mid</a:t>
            </a:r>
            <a:r>
              <a:rPr lang="de-DE" dirty="0">
                <a:solidFill>
                  <a:schemeClr val="tx1"/>
                </a:solidFill>
              </a:rPr>
              <a:t>-term </a:t>
            </a:r>
            <a:r>
              <a:rPr lang="de-DE" dirty="0" err="1">
                <a:solidFill>
                  <a:schemeClr val="tx1"/>
                </a:solidFill>
              </a:rPr>
              <a:t>presentation</a:t>
            </a:r>
            <a:r>
              <a:rPr lang="de-DE" dirty="0">
                <a:solidFill>
                  <a:schemeClr val="tx1"/>
                </a:solidFill>
              </a:rPr>
              <a:t>? </a:t>
            </a:r>
            <a:endParaRPr lang="en-US" dirty="0">
              <a:solidFill>
                <a:schemeClr val="tx1"/>
              </a:solidFill>
            </a:endParaRPr>
          </a:p>
        </p:txBody>
      </p:sp>
      <p:graphicFrame>
        <p:nvGraphicFramePr>
          <p:cNvPr id="7" name="Table 6">
            <a:extLst>
              <a:ext uri="{FF2B5EF4-FFF2-40B4-BE49-F238E27FC236}">
                <a16:creationId xmlns:a16="http://schemas.microsoft.com/office/drawing/2014/main" id="{20DD1ED0-477E-4DFB-9F5D-1EC0530D6DFE}"/>
              </a:ext>
            </a:extLst>
          </p:cNvPr>
          <p:cNvGraphicFramePr>
            <a:graphicFrameLocks noGrp="1"/>
          </p:cNvGraphicFramePr>
          <p:nvPr>
            <p:extLst>
              <p:ext uri="{D42A27DB-BD31-4B8C-83A1-F6EECF244321}">
                <p14:modId xmlns:p14="http://schemas.microsoft.com/office/powerpoint/2010/main" val="209439537"/>
              </p:ext>
            </p:extLst>
          </p:nvPr>
        </p:nvGraphicFramePr>
        <p:xfrm>
          <a:off x="1758243" y="6492875"/>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91C8F6"/>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0" name="TextBox 9">
            <a:extLst>
              <a:ext uri="{FF2B5EF4-FFF2-40B4-BE49-F238E27FC236}">
                <a16:creationId xmlns:a16="http://schemas.microsoft.com/office/drawing/2014/main" id="{E11AAFC1-FDC6-4385-9DE2-88DB34F417B4}"/>
              </a:ext>
            </a:extLst>
          </p:cNvPr>
          <p:cNvSpPr txBox="1"/>
          <p:nvPr/>
        </p:nvSpPr>
        <p:spPr>
          <a:xfrm>
            <a:off x="11506200" y="6470452"/>
            <a:ext cx="685800" cy="369332"/>
          </a:xfrm>
          <a:prstGeom prst="rect">
            <a:avLst/>
          </a:prstGeom>
          <a:noFill/>
        </p:spPr>
        <p:txBody>
          <a:bodyPr wrap="square" rtlCol="0">
            <a:spAutoFit/>
          </a:bodyPr>
          <a:lstStyle/>
          <a:p>
            <a:r>
              <a:rPr lang="de-DE" b="1" dirty="0"/>
              <a:t>2/21</a:t>
            </a:r>
            <a:endParaRPr lang="en-US" b="1" dirty="0"/>
          </a:p>
        </p:txBody>
      </p:sp>
    </p:spTree>
    <p:extLst>
      <p:ext uri="{BB962C8B-B14F-4D97-AF65-F5344CB8AC3E}">
        <p14:creationId xmlns:p14="http://schemas.microsoft.com/office/powerpoint/2010/main" val="123868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a:xfrm>
            <a:off x="838200" y="365125"/>
            <a:ext cx="10515600" cy="1325563"/>
          </a:xfrm>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sp>
        <p:nvSpPr>
          <p:cNvPr id="2" name="Oval 1">
            <a:extLst>
              <a:ext uri="{FF2B5EF4-FFF2-40B4-BE49-F238E27FC236}">
                <a16:creationId xmlns:a16="http://schemas.microsoft.com/office/drawing/2014/main" id="{E5A2B1D0-0CEA-44CD-AAAE-DA2F3227FC29}"/>
              </a:ext>
            </a:extLst>
          </p:cNvPr>
          <p:cNvSpPr/>
          <p:nvPr/>
        </p:nvSpPr>
        <p:spPr>
          <a:xfrm>
            <a:off x="168772" y="2792028"/>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Requirements</a:t>
            </a:r>
            <a:endParaRPr lang="en-US" dirty="0">
              <a:solidFill>
                <a:schemeClr val="tx1"/>
              </a:solidFill>
            </a:endParaRPr>
          </a:p>
        </p:txBody>
      </p:sp>
      <p:sp>
        <p:nvSpPr>
          <p:cNvPr id="6" name="Oval 5">
            <a:extLst>
              <a:ext uri="{FF2B5EF4-FFF2-40B4-BE49-F238E27FC236}">
                <a16:creationId xmlns:a16="http://schemas.microsoft.com/office/drawing/2014/main" id="{0BEE6C69-9C2D-4F64-8799-C1E7801A33FE}"/>
              </a:ext>
            </a:extLst>
          </p:cNvPr>
          <p:cNvSpPr/>
          <p:nvPr/>
        </p:nvSpPr>
        <p:spPr>
          <a:xfrm>
            <a:off x="2505455" y="1690688"/>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Use cases and contracts</a:t>
            </a:r>
            <a:endParaRPr lang="en-US" dirty="0">
              <a:solidFill>
                <a:schemeClr val="tx1"/>
              </a:solidFill>
            </a:endParaRPr>
          </a:p>
        </p:txBody>
      </p:sp>
      <p:sp>
        <p:nvSpPr>
          <p:cNvPr id="7" name="Oval 6">
            <a:extLst>
              <a:ext uri="{FF2B5EF4-FFF2-40B4-BE49-F238E27FC236}">
                <a16:creationId xmlns:a16="http://schemas.microsoft.com/office/drawing/2014/main" id="{855D1363-C3F5-43B7-AC6A-1871CAC068C8}"/>
              </a:ext>
            </a:extLst>
          </p:cNvPr>
          <p:cNvSpPr/>
          <p:nvPr/>
        </p:nvSpPr>
        <p:spPr>
          <a:xfrm>
            <a:off x="7490832" y="3909315"/>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Test objectives</a:t>
            </a:r>
            <a:endParaRPr lang="en-US" dirty="0">
              <a:solidFill>
                <a:schemeClr val="tx1"/>
              </a:solidFill>
            </a:endParaRPr>
          </a:p>
        </p:txBody>
      </p:sp>
      <p:sp>
        <p:nvSpPr>
          <p:cNvPr id="8" name="Oval 7">
            <a:extLst>
              <a:ext uri="{FF2B5EF4-FFF2-40B4-BE49-F238E27FC236}">
                <a16:creationId xmlns:a16="http://schemas.microsoft.com/office/drawing/2014/main" id="{0B9559F9-000C-4EC9-8F6F-7897C7753C59}"/>
              </a:ext>
            </a:extLst>
          </p:cNvPr>
          <p:cNvSpPr/>
          <p:nvPr/>
        </p:nvSpPr>
        <p:spPr>
          <a:xfrm>
            <a:off x="7490832" y="1690688"/>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Simulation model (UCTS)</a:t>
            </a:r>
            <a:endParaRPr lang="en-US" dirty="0">
              <a:solidFill>
                <a:schemeClr val="tx1"/>
              </a:solidFill>
            </a:endParaRPr>
          </a:p>
        </p:txBody>
      </p:sp>
      <p:sp>
        <p:nvSpPr>
          <p:cNvPr id="9" name="Oval 8">
            <a:extLst>
              <a:ext uri="{FF2B5EF4-FFF2-40B4-BE49-F238E27FC236}">
                <a16:creationId xmlns:a16="http://schemas.microsoft.com/office/drawing/2014/main" id="{5F228CCB-915E-450A-B866-9AB7D369F329}"/>
              </a:ext>
            </a:extLst>
          </p:cNvPr>
          <p:cNvSpPr/>
          <p:nvPr/>
        </p:nvSpPr>
        <p:spPr>
          <a:xfrm>
            <a:off x="4998143" y="5255271"/>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Set of test scenarios</a:t>
            </a:r>
            <a:endParaRPr lang="en-US" dirty="0">
              <a:solidFill>
                <a:schemeClr val="tx1"/>
              </a:solidFill>
            </a:endParaRPr>
          </a:p>
        </p:txBody>
      </p:sp>
      <p:sp>
        <p:nvSpPr>
          <p:cNvPr id="10" name="Oval 9">
            <a:extLst>
              <a:ext uri="{FF2B5EF4-FFF2-40B4-BE49-F238E27FC236}">
                <a16:creationId xmlns:a16="http://schemas.microsoft.com/office/drawing/2014/main" id="{B76CD1CD-CE6E-48C2-ADB3-513BF4E505CB}"/>
              </a:ext>
            </a:extLst>
          </p:cNvPr>
          <p:cNvSpPr/>
          <p:nvPr/>
        </p:nvSpPr>
        <p:spPr>
          <a:xfrm>
            <a:off x="2505455" y="3914179"/>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Use cases scenarios</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54B8F5AD-7D2F-4891-AB12-ACDA609DDBB9}"/>
              </a:ext>
            </a:extLst>
          </p:cNvPr>
          <p:cNvCxnSpPr>
            <a:stCxn id="2" idx="0"/>
            <a:endCxn id="6" idx="3"/>
          </p:cNvCxnSpPr>
          <p:nvPr/>
        </p:nvCxnSpPr>
        <p:spPr>
          <a:xfrm flipV="1">
            <a:off x="1235572" y="2452966"/>
            <a:ext cx="1582341" cy="33906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99B7449-6629-49EA-8320-C4E3098A3EB2}"/>
              </a:ext>
            </a:extLst>
          </p:cNvPr>
          <p:cNvCxnSpPr>
            <a:cxnSpLocks/>
            <a:stCxn id="6" idx="6"/>
            <a:endCxn id="15" idx="1"/>
          </p:cNvCxnSpPr>
          <p:nvPr/>
        </p:nvCxnSpPr>
        <p:spPr>
          <a:xfrm>
            <a:off x="4639055" y="2137220"/>
            <a:ext cx="741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0F50BA-C292-4FB1-9CDB-A8038A085C0A}"/>
              </a:ext>
            </a:extLst>
          </p:cNvPr>
          <p:cNvSpPr/>
          <p:nvPr/>
        </p:nvSpPr>
        <p:spPr>
          <a:xfrm>
            <a:off x="5380854" y="1972148"/>
            <a:ext cx="1267968" cy="330144"/>
          </a:xfrm>
          <a:prstGeom prst="rect">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Interpreter</a:t>
            </a:r>
            <a:endParaRPr lang="en-US" dirty="0">
              <a:solidFill>
                <a:schemeClr val="tx1"/>
              </a:solidFill>
            </a:endParaRPr>
          </a:p>
        </p:txBody>
      </p:sp>
      <p:cxnSp>
        <p:nvCxnSpPr>
          <p:cNvPr id="18" name="Straight Arrow Connector 17">
            <a:extLst>
              <a:ext uri="{FF2B5EF4-FFF2-40B4-BE49-F238E27FC236}">
                <a16:creationId xmlns:a16="http://schemas.microsoft.com/office/drawing/2014/main" id="{9CF503AE-FEFB-40FD-B241-814E8B07BA51}"/>
              </a:ext>
            </a:extLst>
          </p:cNvPr>
          <p:cNvCxnSpPr>
            <a:cxnSpLocks/>
            <a:stCxn id="15" idx="3"/>
            <a:endCxn id="8" idx="2"/>
          </p:cNvCxnSpPr>
          <p:nvPr/>
        </p:nvCxnSpPr>
        <p:spPr>
          <a:xfrm>
            <a:off x="6648822" y="2137220"/>
            <a:ext cx="842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AD0D36D-2A55-4B92-9691-FC9198DB1716}"/>
              </a:ext>
            </a:extLst>
          </p:cNvPr>
          <p:cNvSpPr/>
          <p:nvPr/>
        </p:nvSpPr>
        <p:spPr>
          <a:xfrm>
            <a:off x="10623415" y="1972148"/>
            <a:ext cx="1267968" cy="330144"/>
          </a:xfrm>
          <a:prstGeom prst="rect">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Simulator</a:t>
            </a:r>
            <a:endParaRPr lang="en-US" dirty="0">
              <a:solidFill>
                <a:schemeClr val="tx1"/>
              </a:solidFill>
            </a:endParaRPr>
          </a:p>
        </p:txBody>
      </p:sp>
      <p:cxnSp>
        <p:nvCxnSpPr>
          <p:cNvPr id="23" name="Straight Arrow Connector 22">
            <a:extLst>
              <a:ext uri="{FF2B5EF4-FFF2-40B4-BE49-F238E27FC236}">
                <a16:creationId xmlns:a16="http://schemas.microsoft.com/office/drawing/2014/main" id="{12EB3DD0-CF16-4C65-9EE0-283EBBBC5313}"/>
              </a:ext>
            </a:extLst>
          </p:cNvPr>
          <p:cNvCxnSpPr>
            <a:cxnSpLocks/>
            <a:stCxn id="8" idx="6"/>
            <a:endCxn id="22" idx="1"/>
          </p:cNvCxnSpPr>
          <p:nvPr/>
        </p:nvCxnSpPr>
        <p:spPr>
          <a:xfrm>
            <a:off x="9624432" y="2137220"/>
            <a:ext cx="998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1EA2F24-86A8-4655-841F-05B3AE74FA5B}"/>
              </a:ext>
            </a:extLst>
          </p:cNvPr>
          <p:cNvSpPr txBox="1"/>
          <p:nvPr/>
        </p:nvSpPr>
        <p:spPr>
          <a:xfrm>
            <a:off x="10058400" y="2378641"/>
            <a:ext cx="2133600" cy="461665"/>
          </a:xfrm>
          <a:prstGeom prst="rect">
            <a:avLst/>
          </a:prstGeom>
          <a:noFill/>
        </p:spPr>
        <p:txBody>
          <a:bodyPr wrap="square" rtlCol="0">
            <a:spAutoFit/>
          </a:bodyPr>
          <a:lstStyle/>
          <a:p>
            <a:r>
              <a:rPr lang="de-DE" sz="1200" dirty="0"/>
              <a:t>Improving requirements via simulation and model checking</a:t>
            </a:r>
            <a:endParaRPr lang="en-US" sz="1200" dirty="0"/>
          </a:p>
        </p:txBody>
      </p:sp>
      <p:sp>
        <p:nvSpPr>
          <p:cNvPr id="27" name="Rectangle 26">
            <a:extLst>
              <a:ext uri="{FF2B5EF4-FFF2-40B4-BE49-F238E27FC236}">
                <a16:creationId xmlns:a16="http://schemas.microsoft.com/office/drawing/2014/main" id="{5096DBF3-730C-4EFA-9BDD-89E3A5688B8C}"/>
              </a:ext>
            </a:extLst>
          </p:cNvPr>
          <p:cNvSpPr/>
          <p:nvPr/>
        </p:nvSpPr>
        <p:spPr>
          <a:xfrm>
            <a:off x="7413100" y="2883703"/>
            <a:ext cx="2282951" cy="642533"/>
          </a:xfrm>
          <a:prstGeom prst="rect">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Test objective generator (UCSystem)</a:t>
            </a:r>
            <a:endParaRPr lang="en-US" dirty="0">
              <a:solidFill>
                <a:schemeClr val="tx1"/>
              </a:solidFill>
            </a:endParaRPr>
          </a:p>
        </p:txBody>
      </p:sp>
      <p:cxnSp>
        <p:nvCxnSpPr>
          <p:cNvPr id="28" name="Straight Arrow Connector 27">
            <a:extLst>
              <a:ext uri="{FF2B5EF4-FFF2-40B4-BE49-F238E27FC236}">
                <a16:creationId xmlns:a16="http://schemas.microsoft.com/office/drawing/2014/main" id="{C3158237-F65A-4C40-B69A-C1C04B0A1B05}"/>
              </a:ext>
            </a:extLst>
          </p:cNvPr>
          <p:cNvCxnSpPr>
            <a:cxnSpLocks/>
            <a:stCxn id="8" idx="4"/>
            <a:endCxn id="27" idx="0"/>
          </p:cNvCxnSpPr>
          <p:nvPr/>
        </p:nvCxnSpPr>
        <p:spPr>
          <a:xfrm flipH="1">
            <a:off x="8554576" y="2583752"/>
            <a:ext cx="3056" cy="29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0E6A0F1-DD5D-4E35-887C-A5EA478218C6}"/>
              </a:ext>
            </a:extLst>
          </p:cNvPr>
          <p:cNvCxnSpPr>
            <a:cxnSpLocks/>
            <a:stCxn id="27" idx="2"/>
            <a:endCxn id="7" idx="0"/>
          </p:cNvCxnSpPr>
          <p:nvPr/>
        </p:nvCxnSpPr>
        <p:spPr>
          <a:xfrm>
            <a:off x="8554576" y="3526236"/>
            <a:ext cx="3056" cy="383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697691F-BC57-4516-B8F2-D6B42C68A4D3}"/>
              </a:ext>
            </a:extLst>
          </p:cNvPr>
          <p:cNvSpPr/>
          <p:nvPr/>
        </p:nvSpPr>
        <p:spPr>
          <a:xfrm>
            <a:off x="5101775" y="3914736"/>
            <a:ext cx="1926337" cy="893055"/>
          </a:xfrm>
          <a:prstGeom prst="rect">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Test scenarios generator </a:t>
            </a:r>
          </a:p>
          <a:p>
            <a:pPr algn="ctr"/>
            <a:r>
              <a:rPr lang="de-DE" dirty="0">
                <a:solidFill>
                  <a:schemeClr val="tx1"/>
                </a:solidFill>
              </a:rPr>
              <a:t>(UC-SCSystem)</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FF63D543-ED03-4298-A172-E9A06D86DE03}"/>
              </a:ext>
            </a:extLst>
          </p:cNvPr>
          <p:cNvCxnSpPr>
            <a:cxnSpLocks/>
            <a:stCxn id="2" idx="4"/>
            <a:endCxn id="10" idx="1"/>
          </p:cNvCxnSpPr>
          <p:nvPr/>
        </p:nvCxnSpPr>
        <p:spPr>
          <a:xfrm>
            <a:off x="1235572" y="3685092"/>
            <a:ext cx="1582341" cy="359873"/>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1A63BAE-338C-4FAE-A813-CF9C9D54492A}"/>
              </a:ext>
            </a:extLst>
          </p:cNvPr>
          <p:cNvCxnSpPr>
            <a:cxnSpLocks/>
            <a:stCxn id="10" idx="6"/>
            <a:endCxn id="35" idx="1"/>
          </p:cNvCxnSpPr>
          <p:nvPr/>
        </p:nvCxnSpPr>
        <p:spPr>
          <a:xfrm>
            <a:off x="4639055" y="4360711"/>
            <a:ext cx="462720" cy="55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E41DFA8-04A9-4D49-89C9-5856F144AD96}"/>
              </a:ext>
            </a:extLst>
          </p:cNvPr>
          <p:cNvCxnSpPr>
            <a:cxnSpLocks/>
            <a:stCxn id="7" idx="2"/>
            <a:endCxn id="35" idx="3"/>
          </p:cNvCxnSpPr>
          <p:nvPr/>
        </p:nvCxnSpPr>
        <p:spPr>
          <a:xfrm flipH="1">
            <a:off x="7028112" y="4355847"/>
            <a:ext cx="462720" cy="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9BFFEAD-1BC5-47FD-B9F2-1AA8AC6F5131}"/>
              </a:ext>
            </a:extLst>
          </p:cNvPr>
          <p:cNvCxnSpPr>
            <a:cxnSpLocks/>
            <a:stCxn id="35" idx="2"/>
            <a:endCxn id="9" idx="0"/>
          </p:cNvCxnSpPr>
          <p:nvPr/>
        </p:nvCxnSpPr>
        <p:spPr>
          <a:xfrm flipH="1">
            <a:off x="6064943" y="4807791"/>
            <a:ext cx="1" cy="447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4ED1B3-0863-457C-884D-3D63A5DC4F8B}"/>
              </a:ext>
            </a:extLst>
          </p:cNvPr>
          <p:cNvCxnSpPr>
            <a:cxnSpLocks/>
          </p:cNvCxnSpPr>
          <p:nvPr/>
        </p:nvCxnSpPr>
        <p:spPr>
          <a:xfrm>
            <a:off x="369939" y="5959412"/>
            <a:ext cx="741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C62924C0-F9BE-4E1C-A66F-0970A8909F3F}"/>
              </a:ext>
            </a:extLst>
          </p:cNvPr>
          <p:cNvSpPr txBox="1"/>
          <p:nvPr/>
        </p:nvSpPr>
        <p:spPr>
          <a:xfrm>
            <a:off x="1161473" y="5802537"/>
            <a:ext cx="1301674" cy="274320"/>
          </a:xfrm>
          <a:prstGeom prst="rect">
            <a:avLst/>
          </a:prstGeom>
          <a:noFill/>
        </p:spPr>
        <p:txBody>
          <a:bodyPr wrap="square" rtlCol="0">
            <a:spAutoFit/>
          </a:bodyPr>
          <a:lstStyle/>
          <a:p>
            <a:r>
              <a:rPr lang="de-DE" sz="1200" dirty="0"/>
              <a:t>Automated phase</a:t>
            </a:r>
            <a:endParaRPr lang="en-US" sz="1200" dirty="0"/>
          </a:p>
        </p:txBody>
      </p:sp>
      <p:cxnSp>
        <p:nvCxnSpPr>
          <p:cNvPr id="70" name="Straight Arrow Connector 69">
            <a:extLst>
              <a:ext uri="{FF2B5EF4-FFF2-40B4-BE49-F238E27FC236}">
                <a16:creationId xmlns:a16="http://schemas.microsoft.com/office/drawing/2014/main" id="{08AB6001-23E8-4EA3-841C-0599E79120A8}"/>
              </a:ext>
            </a:extLst>
          </p:cNvPr>
          <p:cNvCxnSpPr>
            <a:cxnSpLocks/>
          </p:cNvCxnSpPr>
          <p:nvPr/>
        </p:nvCxnSpPr>
        <p:spPr>
          <a:xfrm>
            <a:off x="370302" y="5684203"/>
            <a:ext cx="74143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0618619-3F78-465E-8BC1-BEA14F3C85A2}"/>
              </a:ext>
            </a:extLst>
          </p:cNvPr>
          <p:cNvSpPr txBox="1"/>
          <p:nvPr/>
        </p:nvSpPr>
        <p:spPr>
          <a:xfrm>
            <a:off x="1161473" y="5541627"/>
            <a:ext cx="1669936" cy="276999"/>
          </a:xfrm>
          <a:prstGeom prst="rect">
            <a:avLst/>
          </a:prstGeom>
          <a:noFill/>
        </p:spPr>
        <p:txBody>
          <a:bodyPr wrap="square" rtlCol="0">
            <a:spAutoFit/>
          </a:bodyPr>
          <a:lstStyle/>
          <a:p>
            <a:r>
              <a:rPr lang="de-DE" sz="1200" dirty="0"/>
              <a:t>Semi-automated phase</a:t>
            </a:r>
            <a:endParaRPr lang="en-US" sz="1200" dirty="0"/>
          </a:p>
        </p:txBody>
      </p:sp>
      <p:cxnSp>
        <p:nvCxnSpPr>
          <p:cNvPr id="73" name="Straight Arrow Connector 72">
            <a:extLst>
              <a:ext uri="{FF2B5EF4-FFF2-40B4-BE49-F238E27FC236}">
                <a16:creationId xmlns:a16="http://schemas.microsoft.com/office/drawing/2014/main" id="{9D1C5211-7BA6-4F1D-9156-01363E2B55A2}"/>
              </a:ext>
            </a:extLst>
          </p:cNvPr>
          <p:cNvCxnSpPr>
            <a:cxnSpLocks/>
          </p:cNvCxnSpPr>
          <p:nvPr/>
        </p:nvCxnSpPr>
        <p:spPr>
          <a:xfrm>
            <a:off x="369939" y="5397553"/>
            <a:ext cx="741799" cy="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E539528-AA92-475F-909D-94F48A9916E2}"/>
              </a:ext>
            </a:extLst>
          </p:cNvPr>
          <p:cNvSpPr txBox="1"/>
          <p:nvPr/>
        </p:nvSpPr>
        <p:spPr>
          <a:xfrm>
            <a:off x="1170496" y="5267932"/>
            <a:ext cx="1669936" cy="276999"/>
          </a:xfrm>
          <a:prstGeom prst="rect">
            <a:avLst/>
          </a:prstGeom>
          <a:noFill/>
        </p:spPr>
        <p:txBody>
          <a:bodyPr wrap="square" rtlCol="0">
            <a:spAutoFit/>
          </a:bodyPr>
          <a:lstStyle/>
          <a:p>
            <a:r>
              <a:rPr lang="de-DE" sz="1200" dirty="0"/>
              <a:t>Manual phase</a:t>
            </a:r>
            <a:endParaRPr lang="en-US" sz="1200" dirty="0"/>
          </a:p>
        </p:txBody>
      </p:sp>
      <p:sp>
        <p:nvSpPr>
          <p:cNvPr id="3" name="TextBox 2">
            <a:extLst>
              <a:ext uri="{FF2B5EF4-FFF2-40B4-BE49-F238E27FC236}">
                <a16:creationId xmlns:a16="http://schemas.microsoft.com/office/drawing/2014/main" id="{E7A21221-DCC1-440A-BF99-5EFEACAD53E1}"/>
              </a:ext>
            </a:extLst>
          </p:cNvPr>
          <p:cNvSpPr txBox="1"/>
          <p:nvPr/>
        </p:nvSpPr>
        <p:spPr>
          <a:xfrm>
            <a:off x="276878" y="5032277"/>
            <a:ext cx="360218" cy="276999"/>
          </a:xfrm>
          <a:prstGeom prst="rect">
            <a:avLst/>
          </a:prstGeom>
          <a:noFill/>
        </p:spPr>
        <p:txBody>
          <a:bodyPr wrap="square" rtlCol="0">
            <a:spAutoFit/>
          </a:bodyPr>
          <a:lstStyle/>
          <a:p>
            <a:r>
              <a:rPr lang="de-DE" sz="1200" dirty="0"/>
              <a:t>[1]</a:t>
            </a:r>
            <a:endParaRPr lang="en-US" sz="1200" dirty="0"/>
          </a:p>
        </p:txBody>
      </p:sp>
      <p:graphicFrame>
        <p:nvGraphicFramePr>
          <p:cNvPr id="31" name="Table 30">
            <a:extLst>
              <a:ext uri="{FF2B5EF4-FFF2-40B4-BE49-F238E27FC236}">
                <a16:creationId xmlns:a16="http://schemas.microsoft.com/office/drawing/2014/main" id="{48B87F99-D4CA-4A61-AB56-B32FBB6B2ED4}"/>
              </a:ext>
            </a:extLst>
          </p:cNvPr>
          <p:cNvGraphicFramePr>
            <a:graphicFrameLocks noGrp="1"/>
          </p:cNvGraphicFramePr>
          <p:nvPr>
            <p:extLst>
              <p:ext uri="{D42A27DB-BD31-4B8C-83A1-F6EECF244321}">
                <p14:modId xmlns:p14="http://schemas.microsoft.com/office/powerpoint/2010/main" val="1908499482"/>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33" name="TextBox 32">
            <a:extLst>
              <a:ext uri="{FF2B5EF4-FFF2-40B4-BE49-F238E27FC236}">
                <a16:creationId xmlns:a16="http://schemas.microsoft.com/office/drawing/2014/main" id="{2FBF34B6-7FBA-4985-90CD-B81EBE1ACAEA}"/>
              </a:ext>
            </a:extLst>
          </p:cNvPr>
          <p:cNvSpPr txBox="1"/>
          <p:nvPr/>
        </p:nvSpPr>
        <p:spPr>
          <a:xfrm>
            <a:off x="11506200" y="6470452"/>
            <a:ext cx="685800" cy="369332"/>
          </a:xfrm>
          <a:prstGeom prst="rect">
            <a:avLst/>
          </a:prstGeom>
          <a:noFill/>
        </p:spPr>
        <p:txBody>
          <a:bodyPr wrap="square" rtlCol="0">
            <a:spAutoFit/>
          </a:bodyPr>
          <a:lstStyle/>
          <a:p>
            <a:r>
              <a:rPr lang="de-DE" b="1" dirty="0"/>
              <a:t>3/21</a:t>
            </a:r>
            <a:endParaRPr lang="en-US" b="1" dirty="0"/>
          </a:p>
        </p:txBody>
      </p:sp>
    </p:spTree>
    <p:extLst>
      <p:ext uri="{BB962C8B-B14F-4D97-AF65-F5344CB8AC3E}">
        <p14:creationId xmlns:p14="http://schemas.microsoft.com/office/powerpoint/2010/main" val="362485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pic>
        <p:nvPicPr>
          <p:cNvPr id="13" name="Content Placeholder 12">
            <a:extLst>
              <a:ext uri="{FF2B5EF4-FFF2-40B4-BE49-F238E27FC236}">
                <a16:creationId xmlns:a16="http://schemas.microsoft.com/office/drawing/2014/main" id="{0700579D-B034-464E-987C-DED7716F2914}"/>
              </a:ext>
            </a:extLst>
          </p:cNvPr>
          <p:cNvPicPr>
            <a:picLocks noGrp="1" noChangeAspect="1"/>
          </p:cNvPicPr>
          <p:nvPr>
            <p:ph idx="1"/>
          </p:nvPr>
        </p:nvPicPr>
        <p:blipFill>
          <a:blip r:embed="rId3"/>
          <a:stretch>
            <a:fillRect/>
          </a:stretch>
        </p:blipFill>
        <p:spPr>
          <a:xfrm>
            <a:off x="4822894" y="4001294"/>
            <a:ext cx="6530906" cy="2491956"/>
          </a:xfrm>
        </p:spPr>
      </p:pic>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a:t>
            </a:r>
          </a:p>
          <a:p>
            <a:r>
              <a:rPr lang="en-US" dirty="0"/>
              <a:t>Use cases ≈ “Main functions of the system”</a:t>
            </a:r>
          </a:p>
          <a:p>
            <a:r>
              <a:rPr lang="en-US" dirty="0"/>
              <a:t>Contracts: </a:t>
            </a:r>
            <a:r>
              <a:rPr lang="de-DE" dirty="0" err="1"/>
              <a:t>Specify</a:t>
            </a:r>
            <a:r>
              <a:rPr lang="de-DE" dirty="0"/>
              <a:t> </a:t>
            </a:r>
            <a:r>
              <a:rPr lang="de-DE" dirty="0" err="1"/>
              <a:t>system</a:t>
            </a:r>
            <a:r>
              <a:rPr lang="de-DE" dirty="0"/>
              <a:t> </a:t>
            </a:r>
            <a:r>
              <a:rPr lang="de-DE" dirty="0" err="1"/>
              <a:t>properties</a:t>
            </a:r>
            <a:r>
              <a:rPr lang="de-DE" dirty="0"/>
              <a:t> </a:t>
            </a:r>
            <a:r>
              <a:rPr lang="de-DE" dirty="0" err="1"/>
              <a:t>to</a:t>
            </a:r>
            <a:r>
              <a:rPr lang="de-DE" dirty="0"/>
              <a:t> </a:t>
            </a:r>
            <a:r>
              <a:rPr lang="de-DE" dirty="0" err="1"/>
              <a:t>make</a:t>
            </a:r>
            <a:r>
              <a:rPr lang="de-DE" dirty="0"/>
              <a:t> </a:t>
            </a:r>
            <a:r>
              <a:rPr lang="de-DE" dirty="0" err="1"/>
              <a:t>use</a:t>
            </a:r>
            <a:r>
              <a:rPr lang="de-DE" dirty="0"/>
              <a:t> cases </a:t>
            </a:r>
            <a:r>
              <a:rPr lang="de-DE" dirty="0" err="1"/>
              <a:t>applicable</a:t>
            </a:r>
            <a:r>
              <a:rPr lang="de-DE" dirty="0"/>
              <a:t> (</a:t>
            </a:r>
            <a:r>
              <a:rPr lang="de-DE" dirty="0" err="1"/>
              <a:t>preconditions</a:t>
            </a:r>
            <a:r>
              <a:rPr lang="de-DE" dirty="0"/>
              <a:t>) and </a:t>
            </a:r>
            <a:r>
              <a:rPr lang="de-DE" dirty="0" err="1"/>
              <a:t>system</a:t>
            </a:r>
            <a:r>
              <a:rPr lang="de-DE" dirty="0"/>
              <a:t> </a:t>
            </a:r>
            <a:r>
              <a:rPr lang="de-DE" dirty="0" err="1"/>
              <a:t>properties</a:t>
            </a:r>
            <a:r>
              <a:rPr lang="de-DE" dirty="0"/>
              <a:t> </a:t>
            </a:r>
            <a:r>
              <a:rPr lang="de-DE" dirty="0" err="1"/>
              <a:t>acquired</a:t>
            </a:r>
            <a:r>
              <a:rPr lang="de-DE" dirty="0"/>
              <a:t> </a:t>
            </a:r>
            <a:r>
              <a:rPr lang="de-DE" dirty="0" err="1"/>
              <a:t>by</a:t>
            </a:r>
            <a:r>
              <a:rPr lang="de-DE" dirty="0"/>
              <a:t> </a:t>
            </a:r>
            <a:r>
              <a:rPr lang="de-DE" dirty="0" err="1"/>
              <a:t>the</a:t>
            </a:r>
            <a:r>
              <a:rPr lang="de-DE" dirty="0"/>
              <a:t> </a:t>
            </a:r>
            <a:r>
              <a:rPr lang="de-DE" dirty="0" err="1"/>
              <a:t>system</a:t>
            </a:r>
            <a:r>
              <a:rPr lang="de-DE" dirty="0"/>
              <a:t> after </a:t>
            </a:r>
            <a:r>
              <a:rPr lang="de-DE" dirty="0" err="1"/>
              <a:t>the</a:t>
            </a:r>
            <a:r>
              <a:rPr lang="de-DE" dirty="0"/>
              <a:t> </a:t>
            </a:r>
            <a:r>
              <a:rPr lang="de-DE" dirty="0" err="1"/>
              <a:t>application</a:t>
            </a:r>
            <a:r>
              <a:rPr lang="de-DE" dirty="0"/>
              <a:t> of a </a:t>
            </a:r>
            <a:r>
              <a:rPr lang="de-DE" dirty="0" err="1"/>
              <a:t>use</a:t>
            </a:r>
            <a:r>
              <a:rPr lang="de-DE" dirty="0"/>
              <a:t> </a:t>
            </a:r>
            <a:r>
              <a:rPr lang="de-DE" dirty="0" err="1"/>
              <a:t>case</a:t>
            </a:r>
            <a:r>
              <a:rPr lang="de-DE" dirty="0"/>
              <a:t> (</a:t>
            </a:r>
            <a:r>
              <a:rPr lang="de-DE" dirty="0" err="1"/>
              <a:t>postconditions</a:t>
            </a:r>
            <a:r>
              <a:rPr lang="de-DE" dirty="0"/>
              <a:t>)</a:t>
            </a:r>
          </a:p>
          <a:p>
            <a:endParaRPr lang="en-US" dirty="0"/>
          </a:p>
        </p:txBody>
      </p:sp>
      <p:pic>
        <p:nvPicPr>
          <p:cNvPr id="16" name="Picture 15">
            <a:extLst>
              <a:ext uri="{FF2B5EF4-FFF2-40B4-BE49-F238E27FC236}">
                <a16:creationId xmlns:a16="http://schemas.microsoft.com/office/drawing/2014/main" id="{E30B4B04-9BF9-44C4-8A79-CCBA10C3DF70}"/>
              </a:ext>
            </a:extLst>
          </p:cNvPr>
          <p:cNvPicPr>
            <a:picLocks noChangeAspect="1"/>
          </p:cNvPicPr>
          <p:nvPr/>
        </p:nvPicPr>
        <p:blipFill>
          <a:blip r:embed="rId4"/>
          <a:stretch>
            <a:fillRect/>
          </a:stretch>
        </p:blipFill>
        <p:spPr>
          <a:xfrm>
            <a:off x="0" y="4317973"/>
            <a:ext cx="12192000" cy="1447599"/>
          </a:xfrm>
          <a:prstGeom prst="rect">
            <a:avLst/>
          </a:prstGeom>
        </p:spPr>
      </p:pic>
      <p:graphicFrame>
        <p:nvGraphicFramePr>
          <p:cNvPr id="7" name="Table 6">
            <a:extLst>
              <a:ext uri="{FF2B5EF4-FFF2-40B4-BE49-F238E27FC236}">
                <a16:creationId xmlns:a16="http://schemas.microsoft.com/office/drawing/2014/main" id="{C9A72351-AAE6-421F-9AC8-E465D8B2FB60}"/>
              </a:ext>
            </a:extLst>
          </p:cNvPr>
          <p:cNvGraphicFramePr>
            <a:graphicFrameLocks noGrp="1"/>
          </p:cNvGraphicFramePr>
          <p:nvPr>
            <p:extLst>
              <p:ext uri="{D42A27DB-BD31-4B8C-83A1-F6EECF244321}">
                <p14:modId xmlns:p14="http://schemas.microsoft.com/office/powerpoint/2010/main" val="1849768708"/>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8" name="TextBox 7">
            <a:extLst>
              <a:ext uri="{FF2B5EF4-FFF2-40B4-BE49-F238E27FC236}">
                <a16:creationId xmlns:a16="http://schemas.microsoft.com/office/drawing/2014/main" id="{59C015B9-E272-4D66-A334-EEC5AC747DA3}"/>
              </a:ext>
            </a:extLst>
          </p:cNvPr>
          <p:cNvSpPr txBox="1"/>
          <p:nvPr/>
        </p:nvSpPr>
        <p:spPr>
          <a:xfrm>
            <a:off x="11506200" y="6470452"/>
            <a:ext cx="685800" cy="369332"/>
          </a:xfrm>
          <a:prstGeom prst="rect">
            <a:avLst/>
          </a:prstGeom>
          <a:noFill/>
        </p:spPr>
        <p:txBody>
          <a:bodyPr wrap="square" rtlCol="0">
            <a:spAutoFit/>
          </a:bodyPr>
          <a:lstStyle/>
          <a:p>
            <a:r>
              <a:rPr lang="de-DE" b="1" dirty="0"/>
              <a:t>4/21</a:t>
            </a:r>
            <a:endParaRPr lang="en-US" b="1" dirty="0"/>
          </a:p>
        </p:txBody>
      </p:sp>
    </p:spTree>
    <p:extLst>
      <p:ext uri="{BB962C8B-B14F-4D97-AF65-F5344CB8AC3E}">
        <p14:creationId xmlns:p14="http://schemas.microsoft.com/office/powerpoint/2010/main" val="10768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pic>
        <p:nvPicPr>
          <p:cNvPr id="13" name="Content Placeholder 12">
            <a:extLst>
              <a:ext uri="{FF2B5EF4-FFF2-40B4-BE49-F238E27FC236}">
                <a16:creationId xmlns:a16="http://schemas.microsoft.com/office/drawing/2014/main" id="{0700579D-B034-464E-987C-DED7716F2914}"/>
              </a:ext>
            </a:extLst>
          </p:cNvPr>
          <p:cNvPicPr>
            <a:picLocks noGrp="1" noChangeAspect="1"/>
          </p:cNvPicPr>
          <p:nvPr>
            <p:ph idx="1"/>
          </p:nvPr>
        </p:nvPicPr>
        <p:blipFill>
          <a:blip r:embed="rId3"/>
          <a:stretch>
            <a:fillRect/>
          </a:stretch>
        </p:blipFill>
        <p:spPr>
          <a:xfrm>
            <a:off x="4822894" y="3729827"/>
            <a:ext cx="6530906" cy="2491956"/>
          </a:xfrm>
        </p:spPr>
      </p:pic>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a:t>
            </a:r>
          </a:p>
          <a:p>
            <a:r>
              <a:rPr lang="en-US" dirty="0" err="1"/>
              <a:t>UCSystem</a:t>
            </a:r>
            <a:r>
              <a:rPr lang="en-US" dirty="0"/>
              <a:t>: Prototype/Interpreter-Tool</a:t>
            </a:r>
          </a:p>
          <a:p>
            <a:pPr lvl="1"/>
            <a:r>
              <a:rPr lang="en-US" dirty="0"/>
              <a:t>Builds the use case transition system UCTS (simulation model)</a:t>
            </a:r>
          </a:p>
          <a:p>
            <a:pPr lvl="1"/>
            <a:r>
              <a:rPr lang="en-US" dirty="0"/>
              <a:t>Generates correct sequences of use cases, i.e. “test objectives”</a:t>
            </a:r>
          </a:p>
        </p:txBody>
      </p:sp>
      <p:pic>
        <p:nvPicPr>
          <p:cNvPr id="4" name="Picture 3">
            <a:extLst>
              <a:ext uri="{FF2B5EF4-FFF2-40B4-BE49-F238E27FC236}">
                <a16:creationId xmlns:a16="http://schemas.microsoft.com/office/drawing/2014/main" id="{3E205C02-D530-4817-9AED-B1D078B6AFFF}"/>
              </a:ext>
            </a:extLst>
          </p:cNvPr>
          <p:cNvPicPr>
            <a:picLocks noChangeAspect="1"/>
          </p:cNvPicPr>
          <p:nvPr/>
        </p:nvPicPr>
        <p:blipFill>
          <a:blip r:embed="rId4"/>
          <a:stretch>
            <a:fillRect/>
          </a:stretch>
        </p:blipFill>
        <p:spPr>
          <a:xfrm>
            <a:off x="2347389" y="3729827"/>
            <a:ext cx="7497221" cy="2495898"/>
          </a:xfrm>
          <a:prstGeom prst="rect">
            <a:avLst/>
          </a:prstGeom>
        </p:spPr>
      </p:pic>
      <p:graphicFrame>
        <p:nvGraphicFramePr>
          <p:cNvPr id="7" name="Table 6">
            <a:extLst>
              <a:ext uri="{FF2B5EF4-FFF2-40B4-BE49-F238E27FC236}">
                <a16:creationId xmlns:a16="http://schemas.microsoft.com/office/drawing/2014/main" id="{4FCC1D2A-636B-4AE5-AA29-C5C419C14F24}"/>
              </a:ext>
            </a:extLst>
          </p:cNvPr>
          <p:cNvGraphicFramePr>
            <a:graphicFrameLocks noGrp="1"/>
          </p:cNvGraphicFramePr>
          <p:nvPr>
            <p:extLst>
              <p:ext uri="{D42A27DB-BD31-4B8C-83A1-F6EECF244321}">
                <p14:modId xmlns:p14="http://schemas.microsoft.com/office/powerpoint/2010/main" val="1849768708"/>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8" name="TextBox 7">
            <a:extLst>
              <a:ext uri="{FF2B5EF4-FFF2-40B4-BE49-F238E27FC236}">
                <a16:creationId xmlns:a16="http://schemas.microsoft.com/office/drawing/2014/main" id="{96C88415-3E10-419B-9CA2-59FDCF0906AD}"/>
              </a:ext>
            </a:extLst>
          </p:cNvPr>
          <p:cNvSpPr txBox="1"/>
          <p:nvPr/>
        </p:nvSpPr>
        <p:spPr>
          <a:xfrm>
            <a:off x="11506200" y="6470452"/>
            <a:ext cx="685800" cy="369332"/>
          </a:xfrm>
          <a:prstGeom prst="rect">
            <a:avLst/>
          </a:prstGeom>
          <a:noFill/>
        </p:spPr>
        <p:txBody>
          <a:bodyPr wrap="square" rtlCol="0">
            <a:spAutoFit/>
          </a:bodyPr>
          <a:lstStyle/>
          <a:p>
            <a:r>
              <a:rPr lang="de-DE" b="1" dirty="0"/>
              <a:t>5/21</a:t>
            </a:r>
            <a:endParaRPr lang="en-US" b="1" dirty="0"/>
          </a:p>
        </p:txBody>
      </p:sp>
    </p:spTree>
    <p:extLst>
      <p:ext uri="{BB962C8B-B14F-4D97-AF65-F5344CB8AC3E}">
        <p14:creationId xmlns:p14="http://schemas.microsoft.com/office/powerpoint/2010/main" val="303315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a:t>
            </a:r>
          </a:p>
          <a:p>
            <a:r>
              <a:rPr lang="en-US" dirty="0"/>
              <a:t>Generate test objectives from UCTS with regard to a given coverage criteria:</a:t>
            </a:r>
          </a:p>
          <a:p>
            <a:pPr lvl="1"/>
            <a:r>
              <a:rPr lang="en-US" dirty="0"/>
              <a:t>All Edges criterion (AE)</a:t>
            </a:r>
          </a:p>
          <a:p>
            <a:pPr lvl="1"/>
            <a:r>
              <a:rPr lang="en-US" dirty="0"/>
              <a:t>All Vertices criterion (AV)</a:t>
            </a:r>
          </a:p>
          <a:p>
            <a:pPr lvl="1"/>
            <a:r>
              <a:rPr lang="en-US" dirty="0"/>
              <a:t>All Instantiated Use Cases criterion (AIUC)</a:t>
            </a:r>
          </a:p>
          <a:p>
            <a:pPr lvl="1"/>
            <a:r>
              <a:rPr lang="en-US" dirty="0"/>
              <a:t>All Vertices and All Instantiated Use Cases criterion (AV-AIUC)</a:t>
            </a:r>
          </a:p>
          <a:p>
            <a:pPr lvl="1"/>
            <a:r>
              <a:rPr lang="en-US" dirty="0"/>
              <a:t>All Precondition Terms criterion (APT)</a:t>
            </a:r>
          </a:p>
          <a:p>
            <a:pPr lvl="1"/>
            <a:r>
              <a:rPr lang="en-US" dirty="0"/>
              <a:t>Robustness criterion</a:t>
            </a:r>
          </a:p>
          <a:p>
            <a:r>
              <a:rPr lang="en-US" dirty="0"/>
              <a:t>All algorithms are based on breadth-first search in the UCTS</a:t>
            </a:r>
          </a:p>
        </p:txBody>
      </p:sp>
      <p:graphicFrame>
        <p:nvGraphicFramePr>
          <p:cNvPr id="4" name="Table 3">
            <a:extLst>
              <a:ext uri="{FF2B5EF4-FFF2-40B4-BE49-F238E27FC236}">
                <a16:creationId xmlns:a16="http://schemas.microsoft.com/office/drawing/2014/main" id="{483F32B0-D331-4DE7-A357-91D6810D1690}"/>
              </a:ext>
            </a:extLst>
          </p:cNvPr>
          <p:cNvGraphicFramePr>
            <a:graphicFrameLocks noGrp="1"/>
          </p:cNvGraphicFramePr>
          <p:nvPr>
            <p:extLst>
              <p:ext uri="{D42A27DB-BD31-4B8C-83A1-F6EECF244321}">
                <p14:modId xmlns:p14="http://schemas.microsoft.com/office/powerpoint/2010/main" val="1849768708"/>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6" name="TextBox 5">
            <a:extLst>
              <a:ext uri="{FF2B5EF4-FFF2-40B4-BE49-F238E27FC236}">
                <a16:creationId xmlns:a16="http://schemas.microsoft.com/office/drawing/2014/main" id="{0838DD6D-998D-49BA-A163-BEC1C576ACC0}"/>
              </a:ext>
            </a:extLst>
          </p:cNvPr>
          <p:cNvSpPr txBox="1"/>
          <p:nvPr/>
        </p:nvSpPr>
        <p:spPr>
          <a:xfrm>
            <a:off x="11506200" y="6470452"/>
            <a:ext cx="685800" cy="369332"/>
          </a:xfrm>
          <a:prstGeom prst="rect">
            <a:avLst/>
          </a:prstGeom>
          <a:noFill/>
        </p:spPr>
        <p:txBody>
          <a:bodyPr wrap="square" rtlCol="0">
            <a:spAutoFit/>
          </a:bodyPr>
          <a:lstStyle/>
          <a:p>
            <a:r>
              <a:rPr lang="de-DE" b="1" dirty="0"/>
              <a:t>6/21</a:t>
            </a:r>
            <a:endParaRPr lang="en-US" b="1" dirty="0"/>
          </a:p>
        </p:txBody>
      </p:sp>
    </p:spTree>
    <p:extLst>
      <p:ext uri="{BB962C8B-B14F-4D97-AF65-F5344CB8AC3E}">
        <p14:creationId xmlns:p14="http://schemas.microsoft.com/office/powerpoint/2010/main" val="2785899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pic>
        <p:nvPicPr>
          <p:cNvPr id="13" name="Content Placeholder 12">
            <a:extLst>
              <a:ext uri="{FF2B5EF4-FFF2-40B4-BE49-F238E27FC236}">
                <a16:creationId xmlns:a16="http://schemas.microsoft.com/office/drawing/2014/main" id="{0700579D-B034-464E-987C-DED7716F2914}"/>
              </a:ext>
            </a:extLst>
          </p:cNvPr>
          <p:cNvPicPr>
            <a:picLocks noGrp="1" noChangeAspect="1"/>
          </p:cNvPicPr>
          <p:nvPr>
            <p:ph idx="1"/>
          </p:nvPr>
        </p:nvPicPr>
        <p:blipFill>
          <a:blip r:embed="rId3"/>
          <a:stretch>
            <a:fillRect/>
          </a:stretch>
        </p:blipFill>
        <p:spPr>
          <a:xfrm>
            <a:off x="4822894" y="3786979"/>
            <a:ext cx="6530906" cy="2491956"/>
          </a:xfrm>
        </p:spPr>
      </p:pic>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II</a:t>
            </a:r>
          </a:p>
          <a:p>
            <a:r>
              <a:rPr lang="en-US" dirty="0"/>
              <a:t>UC-</a:t>
            </a:r>
            <a:r>
              <a:rPr lang="en-US" dirty="0" err="1"/>
              <a:t>SCSystem</a:t>
            </a:r>
            <a:r>
              <a:rPr lang="en-US" dirty="0"/>
              <a:t>: </a:t>
            </a:r>
          </a:p>
          <a:p>
            <a:pPr lvl="1"/>
            <a:r>
              <a:rPr lang="en-US" dirty="0"/>
              <a:t>Replace each use case of the test objectives by one of its use case scenarios</a:t>
            </a:r>
          </a:p>
          <a:p>
            <a:pPr lvl="1"/>
            <a:r>
              <a:rPr lang="en-US" dirty="0"/>
              <a:t>Generates test cases (JUnit) and runs them</a:t>
            </a:r>
          </a:p>
        </p:txBody>
      </p:sp>
      <p:graphicFrame>
        <p:nvGraphicFramePr>
          <p:cNvPr id="6" name="Table 5">
            <a:extLst>
              <a:ext uri="{FF2B5EF4-FFF2-40B4-BE49-F238E27FC236}">
                <a16:creationId xmlns:a16="http://schemas.microsoft.com/office/drawing/2014/main" id="{93972A2B-B31D-4C8D-8791-F6F9DEA145B2}"/>
              </a:ext>
            </a:extLst>
          </p:cNvPr>
          <p:cNvGraphicFramePr>
            <a:graphicFrameLocks noGrp="1"/>
          </p:cNvGraphicFramePr>
          <p:nvPr>
            <p:extLst>
              <p:ext uri="{D42A27DB-BD31-4B8C-83A1-F6EECF244321}">
                <p14:modId xmlns:p14="http://schemas.microsoft.com/office/powerpoint/2010/main" val="1849768708"/>
              </p:ext>
            </p:extLst>
          </p:nvPr>
        </p:nvGraphicFramePr>
        <p:xfrm>
          <a:off x="1758243" y="6521754"/>
          <a:ext cx="8675514" cy="274320"/>
        </p:xfrm>
        <a:graphic>
          <a:graphicData uri="http://schemas.openxmlformats.org/drawingml/2006/table">
            <a:tbl>
              <a:tblPr firstRow="1" bandRow="1">
                <a:tableStyleId>{5C22544A-7EE6-4342-B048-85BDC9FD1C3A}</a:tableStyleId>
              </a:tblPr>
              <a:tblGrid>
                <a:gridCol w="1445919">
                  <a:extLst>
                    <a:ext uri="{9D8B030D-6E8A-4147-A177-3AD203B41FA5}">
                      <a16:colId xmlns:a16="http://schemas.microsoft.com/office/drawing/2014/main" val="1963997025"/>
                    </a:ext>
                  </a:extLst>
                </a:gridCol>
                <a:gridCol w="1445919">
                  <a:extLst>
                    <a:ext uri="{9D8B030D-6E8A-4147-A177-3AD203B41FA5}">
                      <a16:colId xmlns:a16="http://schemas.microsoft.com/office/drawing/2014/main" val="1212033678"/>
                    </a:ext>
                  </a:extLst>
                </a:gridCol>
                <a:gridCol w="1445919">
                  <a:extLst>
                    <a:ext uri="{9D8B030D-6E8A-4147-A177-3AD203B41FA5}">
                      <a16:colId xmlns:a16="http://schemas.microsoft.com/office/drawing/2014/main" val="180734021"/>
                    </a:ext>
                  </a:extLst>
                </a:gridCol>
                <a:gridCol w="1445919">
                  <a:extLst>
                    <a:ext uri="{9D8B030D-6E8A-4147-A177-3AD203B41FA5}">
                      <a16:colId xmlns:a16="http://schemas.microsoft.com/office/drawing/2014/main" val="1432259564"/>
                    </a:ext>
                  </a:extLst>
                </a:gridCol>
                <a:gridCol w="1445919">
                  <a:extLst>
                    <a:ext uri="{9D8B030D-6E8A-4147-A177-3AD203B41FA5}">
                      <a16:colId xmlns:a16="http://schemas.microsoft.com/office/drawing/2014/main" val="142904687"/>
                    </a:ext>
                  </a:extLst>
                </a:gridCol>
                <a:gridCol w="1445919">
                  <a:extLst>
                    <a:ext uri="{9D8B030D-6E8A-4147-A177-3AD203B41FA5}">
                      <a16:colId xmlns:a16="http://schemas.microsoft.com/office/drawing/2014/main" val="1677630447"/>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a:t>Synthesis</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7" name="TextBox 6">
            <a:extLst>
              <a:ext uri="{FF2B5EF4-FFF2-40B4-BE49-F238E27FC236}">
                <a16:creationId xmlns:a16="http://schemas.microsoft.com/office/drawing/2014/main" id="{5771064C-C664-4149-900E-7CC4FAAC8C1C}"/>
              </a:ext>
            </a:extLst>
          </p:cNvPr>
          <p:cNvSpPr txBox="1"/>
          <p:nvPr/>
        </p:nvSpPr>
        <p:spPr>
          <a:xfrm>
            <a:off x="11506200" y="6470452"/>
            <a:ext cx="685800" cy="369332"/>
          </a:xfrm>
          <a:prstGeom prst="rect">
            <a:avLst/>
          </a:prstGeom>
          <a:noFill/>
        </p:spPr>
        <p:txBody>
          <a:bodyPr wrap="square" rtlCol="0">
            <a:spAutoFit/>
          </a:bodyPr>
          <a:lstStyle/>
          <a:p>
            <a:r>
              <a:rPr lang="de-DE" b="1" dirty="0"/>
              <a:t>7/21</a:t>
            </a:r>
            <a:endParaRPr lang="en-US" b="1" dirty="0"/>
          </a:p>
        </p:txBody>
      </p:sp>
    </p:spTree>
    <p:extLst>
      <p:ext uri="{BB962C8B-B14F-4D97-AF65-F5344CB8AC3E}">
        <p14:creationId xmlns:p14="http://schemas.microsoft.com/office/powerpoint/2010/main" val="159768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C1A451850202499EC2F366CF4DCC26" ma:contentTypeVersion="11" ma:contentTypeDescription="Create a new document." ma:contentTypeScope="" ma:versionID="c78201a420c442a1dff9ba5507e40dcd">
  <xsd:schema xmlns:xsd="http://www.w3.org/2001/XMLSchema" xmlns:xs="http://www.w3.org/2001/XMLSchema" xmlns:p="http://schemas.microsoft.com/office/2006/metadata/properties" xmlns:ns3="feefa1e4-4737-4ec3-a5e3-773bf6820b62" xmlns:ns4="31a85466-a74f-471a-ab64-2f102ef48063" targetNamespace="http://schemas.microsoft.com/office/2006/metadata/properties" ma:root="true" ma:fieldsID="36bf4da0d0539ed2671caadf4b45180f" ns3:_="" ns4:_="">
    <xsd:import namespace="feefa1e4-4737-4ec3-a5e3-773bf6820b62"/>
    <xsd:import namespace="31a85466-a74f-471a-ab64-2f102ef4806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fa1e4-4737-4ec3-a5e3-773bf6820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a85466-a74f-471a-ab64-2f102ef4806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0BEB1F-0D93-4B01-9BC9-8DB9875229C4}">
  <ds:schemaRefs>
    <ds:schemaRef ds:uri="http://schemas.microsoft.com/sharepoint/v3/contenttype/forms"/>
  </ds:schemaRefs>
</ds:datastoreItem>
</file>

<file path=customXml/itemProps2.xml><?xml version="1.0" encoding="utf-8"?>
<ds:datastoreItem xmlns:ds="http://schemas.openxmlformats.org/officeDocument/2006/customXml" ds:itemID="{00453DE3-CCDF-47B0-B5DA-FBEBAA0DA114}">
  <ds:schemaRefs>
    <ds:schemaRef ds:uri="http://purl.org/dc/dcmitype/"/>
    <ds:schemaRef ds:uri="31a85466-a74f-471a-ab64-2f102ef48063"/>
    <ds:schemaRef ds:uri="http://schemas.microsoft.com/office/2006/documentManagement/types"/>
    <ds:schemaRef ds:uri="http://schemas.microsoft.com/office/2006/metadata/properties"/>
    <ds:schemaRef ds:uri="feefa1e4-4737-4ec3-a5e3-773bf6820b62"/>
    <ds:schemaRef ds:uri="http://purl.org/dc/terms/"/>
    <ds:schemaRef ds:uri="http://schemas.openxmlformats.org/package/2006/metadata/core-properties"/>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46E9BFC3-148C-47BB-8B36-B75C16C3D1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fa1e4-4737-4ec3-a5e3-773bf6820b62"/>
    <ds:schemaRef ds:uri="31a85466-a74f-471a-ab64-2f102ef480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3584</TotalTime>
  <Words>2586</Words>
  <Application>Microsoft Office PowerPoint</Application>
  <PresentationFormat>Widescreen</PresentationFormat>
  <Paragraphs>415</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Generation of System Tests through Transition Systems</vt:lpstr>
      <vt:lpstr>Agenda</vt:lpstr>
      <vt:lpstr>The Problem</vt:lpstr>
      <vt:lpstr>Literature Research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An Automated Approach to System Testing based on Scenarios and Operations Contracts</vt:lpstr>
      <vt:lpstr>An Automated Approach to System Testing based on Scenarios and Operations Contracts</vt:lpstr>
      <vt:lpstr>An Automated Approach to System Testing based on Scenarios and Operations Contracts</vt:lpstr>
      <vt:lpstr>An Automated Approach to System Testing based on Scenarios and Operations Contracts</vt:lpstr>
      <vt:lpstr>An Automated Approach to System Testing based on Scenarios and Operations Contracts</vt:lpstr>
      <vt:lpstr>An Automated Approach to System Testing based on Scenarios and Operations Contracts</vt:lpstr>
      <vt:lpstr>Comparison</vt:lpstr>
      <vt:lpstr>Comparison</vt:lpstr>
      <vt:lpstr>Conclusion</vt:lpstr>
      <vt:lpstr>Generation of System Tests through Transition Systems</vt:lpstr>
      <vt:lpstr>Questions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SAPSmartStoreExperience</dc:title>
  <dc:creator>Hausberger, Felix</dc:creator>
  <cp:lastModifiedBy>Hausberger, Felix</cp:lastModifiedBy>
  <cp:revision>153</cp:revision>
  <dcterms:created xsi:type="dcterms:W3CDTF">2019-09-20T10:47:13Z</dcterms:created>
  <dcterms:modified xsi:type="dcterms:W3CDTF">2021-01-10T22:29:03Z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0x010100D4C1A451850202499EC2F366CF4DCC26</vt:lpwstr>
  </property>
</Properties>
</file>