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Situation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COVID19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11/23/2021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Evolution</a:t>
            </a:r>
            <a:r>
              <a:rPr/>
              <a:t> </a:t>
            </a:r>
            <a:r>
              <a:rPr/>
              <a:t>temporelle</a:t>
            </a:r>
            <a:r>
              <a:rPr/>
              <a:t> </a:t>
            </a:r>
            <a:r>
              <a:rPr/>
              <a:t>du</a:t>
            </a:r>
            <a:r>
              <a:rPr/>
              <a:t> </a:t>
            </a:r>
            <a:r>
              <a:rPr/>
              <a:t>taux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positivite</a:t>
            </a:r>
            <a:r>
              <a:rPr/>
              <a:t> </a:t>
            </a:r>
            <a:r>
              <a:rPr/>
              <a:t>par</a:t>
            </a:r>
            <a:r>
              <a:rPr/>
              <a:t> </a:t>
            </a:r>
            <a:r>
              <a:rPr/>
              <a:t>semaine</a:t>
            </a:r>
          </a:p>
        </p:txBody>
      </p:sp>
      <p:pic>
        <p:nvPicPr>
          <p:cNvPr descr="ppt_tes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Cartes</a:t>
            </a:r>
            <a:r>
              <a:rPr/>
              <a:t> </a:t>
            </a:r>
            <a:r>
              <a:rPr/>
              <a:t>du</a:t>
            </a:r>
            <a:r>
              <a:rPr/>
              <a:t> </a:t>
            </a:r>
            <a:r>
              <a:rPr/>
              <a:t>nombre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cas</a:t>
            </a:r>
          </a:p>
        </p:txBody>
      </p:sp>
      <p:pic>
        <p:nvPicPr>
          <p:cNvPr descr="ppt_test_files/figure-pptx/cart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Nombre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cas</a:t>
            </a:r>
            <a:r>
              <a:rPr/>
              <a:t> </a:t>
            </a:r>
            <a:r>
              <a:rPr/>
              <a:t>cumules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recents</a:t>
            </a:r>
            <a:r>
              <a:rPr/>
              <a:t> </a:t>
            </a:r>
            <a:r>
              <a:rPr/>
              <a:t>par</a:t>
            </a:r>
            <a:r>
              <a:rPr/>
              <a:t> </a:t>
            </a:r>
            <a:r>
              <a:rPr/>
              <a:t>region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Nombre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cas</a:t>
                      </a:r>
                      <a:r>
                        <a:rPr/>
                        <a:t> </a:t>
                      </a:r>
                      <a:r>
                        <a:rPr/>
                        <a:t>cumules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Nombre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cas</a:t>
                      </a:r>
                      <a:r>
                        <a:rPr/>
                        <a:t> </a:t>
                      </a:r>
                      <a:r>
                        <a:rPr/>
                        <a:t>lors</a:t>
                      </a:r>
                      <a:r>
                        <a:rPr/>
                        <a:t> </a:t>
                      </a:r>
                      <a:r>
                        <a:rPr/>
                        <a:t>des</a:t>
                      </a:r>
                      <a:r>
                        <a:rPr/>
                        <a:t> </a:t>
                      </a:r>
                      <a:r>
                        <a:rPr/>
                        <a:t>15</a:t>
                      </a:r>
                      <a:r>
                        <a:rPr/>
                        <a:t> </a:t>
                      </a:r>
                      <a:r>
                        <a:rPr/>
                        <a:t>derniers</a:t>
                      </a:r>
                      <a:r>
                        <a:rPr/>
                        <a:t> </a:t>
                      </a:r>
                      <a:r>
                        <a:rPr/>
                        <a:t>jours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Alaotra-Mangoro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Amoron’i</a:t>
                      </a:r>
                      <a:r>
                        <a:rPr/>
                        <a:t> </a:t>
                      </a:r>
                      <a:r>
                        <a:rPr/>
                        <a:t>Mania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Analamanga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27911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Analanjirofo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Androy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Anosy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Atsimo-Andrefana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Atsimo-Atsinanana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Atsinanana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Betsiboka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Boeny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Bongolava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Diana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Ihorombe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Itasy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Matsiatra</a:t>
                      </a:r>
                      <a:r>
                        <a:rPr/>
                        <a:t> </a:t>
                      </a:r>
                      <a:r>
                        <a:rPr/>
                        <a:t>Ambony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Melaky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Menabe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Sava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Sofia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Vakinankaratra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Vatovavy-Fitovinany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Niveau</a:t>
            </a:r>
            <a:r>
              <a:rPr/>
              <a:t> </a:t>
            </a:r>
            <a:r>
              <a:rPr/>
              <a:t>d’alerte</a:t>
            </a:r>
          </a:p>
        </p:txBody>
      </p:sp>
      <p:pic>
        <p:nvPicPr>
          <p:cNvPr descr="ppt_tes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63700"/>
            <a:ext cx="8229600" cy="439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Situation de la COVID19</dc:title>
  <dc:creator/>
  <cp:keywords/>
  <dcterms:created xsi:type="dcterms:W3CDTF">2021-11-26T10:45:30Z</dcterms:created>
  <dcterms:modified xsi:type="dcterms:W3CDTF">2021-11-26T10:45:30Z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11/23/2021</vt:lpwstr>
  </property>
  <property fmtid="{D5CDD505-2E9C-101B-9397-08002B2CF9AE}" pid="3" name="output">
    <vt:lpwstr>powerpoint_presentation</vt:lpwstr>
  </property>
</Properties>
</file>