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4"/>
    <p:restoredTop sz="96327"/>
  </p:normalViewPr>
  <p:slideViewPr>
    <p:cSldViewPr snapToGrid="0" snapToObjects="1">
      <p:cViewPr varScale="1">
        <p:scale>
          <a:sx n="156" d="100"/>
          <a:sy n="156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5CD3-414C-E04C-BD60-52F1EDFBB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3BC9-9B4E-A047-BE6E-04267ED61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8CF96-0065-7341-A6ED-63DBF9B9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129-B4A5-404C-B52C-0948F20E98C2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AB401-7A66-B04A-9B2D-A7161C85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B4C6C-D943-7C48-9C3D-D3E62738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D90-D4B7-B94F-862A-3472A76C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6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4884-7DBF-9340-A269-B543A4ED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E7F37-AB63-E842-A0F0-08DF85DEE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4798B-48A1-8840-947A-411FFF50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129-B4A5-404C-B52C-0948F20E98C2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09CFA-D163-9F48-A704-E00EE0ED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BE592-44BE-F645-818D-DF912B0E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D90-D4B7-B94F-862A-3472A76C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8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20EDE-2B12-0C47-8A74-F12C3805C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675E5-5026-EF43-81F0-F18325634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7AA37-0B21-2844-A3AA-4974D4C2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129-B4A5-404C-B52C-0948F20E98C2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62FE7-4A93-5A46-A310-E6F0945C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BDE64-E7D2-8446-986F-F341E842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D90-D4B7-B94F-862A-3472A76C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9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B54-1F93-EC48-958A-01DAB03A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295A-F9D8-BD41-B01F-74EFFBE25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93DBE-AA18-BB43-9C78-2456D16F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129-B4A5-404C-B52C-0948F20E98C2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CA40F-8275-094C-8811-FC0F195F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3C08-DA06-7A47-80DD-394F28A0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D90-D4B7-B94F-862A-3472A76C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7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0017-B54F-1F45-AED4-61219E76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128AB-D167-6F46-9586-45647A567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646BC-3D42-3447-80A9-8E798E7A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129-B4A5-404C-B52C-0948F20E98C2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CC8CA-EA46-CA47-8A0B-6207A446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28F22-9DFB-1249-AA7F-B353AF2E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D90-D4B7-B94F-862A-3472A76C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5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9C35-BB50-E349-AE07-CF04C510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E48C-83B9-4541-8008-C1F4F9881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A7529-D642-6947-954F-B53A8DDBD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85D0-87A0-DE45-895D-FE32CD70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129-B4A5-404C-B52C-0948F20E98C2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74AC5-734A-D941-AA80-740B720D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3E93D-F531-C140-9B1F-4862B8D4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D90-D4B7-B94F-862A-3472A76C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3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168B-36B3-594D-8628-1E4016AE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6EDD7-A1DE-EA4F-A158-4F1401E01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02862-38C5-B44B-9455-06ADA9FC7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7E96E-DB47-9F48-A265-5BD8BF1EB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CD9454-9E32-1147-9153-DB07F20F2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B175A-DB13-1D45-B357-E176CA0F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129-B4A5-404C-B52C-0948F20E98C2}" type="datetimeFigureOut">
              <a:rPr lang="en-US" smtClean="0"/>
              <a:t>11/5/21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E16FD-C4D7-8045-83F3-1240891C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6CB64-C6AF-CD45-AEC3-E8C7A2D9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D90-D4B7-B94F-862A-3472A76C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2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850F-715B-3C45-9354-2BE6CCAB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7BBBE-738D-B443-A235-8F434189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129-B4A5-404C-B52C-0948F20E98C2}" type="datetimeFigureOut">
              <a:rPr lang="en-US" smtClean="0"/>
              <a:t>11/5/21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8D0C7-20D6-5F4E-93F0-7619934D6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EAA34-AA2C-804D-B14D-75C7F970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D90-D4B7-B94F-862A-3472A76C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0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CC3C7-1A29-BE45-B74B-554EC46C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129-B4A5-404C-B52C-0948F20E98C2}" type="datetimeFigureOut">
              <a:rPr lang="en-US" smtClean="0"/>
              <a:t>11/5/21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B5C10-FC54-624D-88C6-9958B8AB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5EDC2-941B-CE42-8423-5AE91B90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D90-D4B7-B94F-862A-3472A76C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6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BC23-02B6-2547-BD5E-E4A16ECD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1EA91-FFB4-AC43-81F1-DFCBA399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DC258-5E05-7947-918D-EEA4F3E9A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7EC34-5BA7-6B44-81F6-AFF67D76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129-B4A5-404C-B52C-0948F20E98C2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9ECA6-C90A-7C4C-996B-0885497D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343D0-DD1C-6740-B480-51FE5E0F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D90-D4B7-B94F-862A-3472A76C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9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BBCD-9F4E-7648-8104-9BF5CF29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63364-92C0-1E45-9C58-B5ED04ADA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B0D26-CA59-C841-9DDC-22CD90E5E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10679-7996-DA4F-9B62-180F2073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129-B4A5-404C-B52C-0948F20E98C2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4515E-8112-7C48-B4C3-F275E9C8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429F6-CB54-0C4F-9729-D773036F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D90-D4B7-B94F-862A-3472A76C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2A4D0-9A71-904A-AE6B-0F283787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6A6EC-A784-9C40-A3C1-8C1B06D6B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689CA-9816-8C4B-A730-4C4D5436B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9A129-B4A5-404C-B52C-0948F20E98C2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E503C-39F3-094E-BA7D-E42A09CB5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D500-5AD4-B541-9646-FE7531D92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01D90-D4B7-B94F-862A-3472A76C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5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8007-5938-564B-AEC3-6875AD28D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Creer</a:t>
            </a:r>
            <a:r>
              <a:rPr lang="en-US" dirty="0"/>
              <a:t> et </a:t>
            </a:r>
            <a:r>
              <a:rPr lang="en-US" dirty="0" err="1"/>
              <a:t>publier</a:t>
            </a:r>
            <a:r>
              <a:rPr lang="en-US" dirty="0"/>
              <a:t> un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DBAFD-57FF-7542-9C60-CDA340058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 markdown</a:t>
            </a:r>
          </a:p>
        </p:txBody>
      </p:sp>
    </p:spTree>
    <p:extLst>
      <p:ext uri="{BB962C8B-B14F-4D97-AF65-F5344CB8AC3E}">
        <p14:creationId xmlns:p14="http://schemas.microsoft.com/office/powerpoint/2010/main" val="182507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8A3C-5BA7-2049-835D-361D0BFE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 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882E5-2DC0-A146-8248-A223EADA9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Markdown </a:t>
            </a:r>
            <a:r>
              <a:rPr lang="en-US" dirty="0" err="1"/>
              <a:t>pertmet</a:t>
            </a:r>
            <a:r>
              <a:rPr lang="en-US" dirty="0"/>
              <a:t> de </a:t>
            </a:r>
            <a:r>
              <a:rPr lang="en-US" dirty="0" err="1"/>
              <a:t>creer</a:t>
            </a:r>
            <a:r>
              <a:rPr lang="en-US" dirty="0"/>
              <a:t> des documents de (different types) et </a:t>
            </a: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reproduire</a:t>
            </a:r>
            <a:r>
              <a:rPr lang="en-US" dirty="0"/>
              <a:t> le document </a:t>
            </a:r>
            <a:r>
              <a:rPr lang="en-US" dirty="0" err="1"/>
              <a:t>facilement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Structure d’un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Rmarkdown</a:t>
            </a:r>
            <a:endParaRPr lang="en-US" dirty="0"/>
          </a:p>
          <a:p>
            <a:pPr lvl="1"/>
            <a:r>
              <a:rPr lang="en-US" dirty="0" err="1"/>
              <a:t>Entete</a:t>
            </a:r>
            <a:r>
              <a:rPr lang="en-US" dirty="0"/>
              <a:t> YAML</a:t>
            </a:r>
          </a:p>
          <a:p>
            <a:pPr lvl="1"/>
            <a:r>
              <a:rPr lang="en-US" dirty="0"/>
              <a:t>Morceau de codes</a:t>
            </a:r>
          </a:p>
          <a:p>
            <a:pPr lvl="1"/>
            <a:r>
              <a:rPr lang="en-US" dirty="0" err="1"/>
              <a:t>Texte</a:t>
            </a:r>
            <a:r>
              <a:rPr lang="en-US" dirty="0"/>
              <a:t> simple</a:t>
            </a:r>
          </a:p>
          <a:p>
            <a:pPr lvl="1"/>
            <a:endParaRPr lang="en-US" dirty="0"/>
          </a:p>
          <a:p>
            <a:r>
              <a:rPr lang="en-US" dirty="0"/>
              <a:t>“knit”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tisser</a:t>
            </a:r>
            <a:r>
              <a:rPr lang="en-US" dirty="0"/>
              <a:t> le </a:t>
            </a:r>
            <a:r>
              <a:rPr lang="en-US" dirty="0" err="1"/>
              <a:t>fichier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3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08A6-08A4-2C44-85ED-38C9CD35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Entete</a:t>
            </a:r>
            <a:r>
              <a:rPr lang="en-US" dirty="0"/>
              <a:t> 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07FED-2953-8842-8539-72986A6FF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 </a:t>
            </a:r>
            <a:r>
              <a:rPr lang="en-US" dirty="0" err="1"/>
              <a:t>defaut</a:t>
            </a:r>
            <a:r>
              <a:rPr lang="en-US" dirty="0"/>
              <a:t>, </a:t>
            </a:r>
            <a:r>
              <a:rPr lang="en-US" dirty="0" err="1"/>
              <a:t>contient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Titre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Auteur</a:t>
            </a:r>
          </a:p>
          <a:p>
            <a:pPr lvl="1"/>
            <a:r>
              <a:rPr lang="en-US" dirty="0"/>
              <a:t>Type de </a:t>
            </a:r>
            <a:r>
              <a:rPr lang="en-US" dirty="0" err="1"/>
              <a:t>fichier</a:t>
            </a:r>
            <a:r>
              <a:rPr lang="en-US" dirty="0"/>
              <a:t> que </a:t>
            </a:r>
            <a:r>
              <a:rPr lang="en-US" dirty="0" err="1"/>
              <a:t>l’on</a:t>
            </a:r>
            <a:r>
              <a:rPr lang="en-US" dirty="0"/>
              <a:t> </a:t>
            </a:r>
            <a:r>
              <a:rPr lang="en-US" dirty="0" err="1"/>
              <a:t>souhaite</a:t>
            </a:r>
            <a:r>
              <a:rPr lang="en-US" dirty="0"/>
              <a:t> (word, pdf, html…)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F8FFF81-7CB7-DB47-BB4F-21D31E01F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50" y="3648075"/>
            <a:ext cx="80137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3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D86E-C134-9642-82BD-6AF286E4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Morceaux de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5442-E583-1F40-8F4B-8A99758AD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Inclure</a:t>
            </a:r>
            <a:r>
              <a:rPr lang="en-US" dirty="0"/>
              <a:t> le code que </a:t>
            </a:r>
            <a:r>
              <a:rPr lang="en-US" dirty="0" err="1"/>
              <a:t>l’on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que R execute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Dans </a:t>
            </a:r>
            <a:r>
              <a:rPr lang="en-US" dirty="0" err="1"/>
              <a:t>l’entete</a:t>
            </a:r>
            <a:r>
              <a:rPr lang="en-US" dirty="0"/>
              <a:t> du morceau de code il y a </a:t>
            </a:r>
            <a:r>
              <a:rPr lang="en-US" dirty="0" err="1"/>
              <a:t>parfois</a:t>
            </a:r>
            <a:r>
              <a:rPr lang="en-US" dirty="0"/>
              <a:t> des options</a:t>
            </a:r>
          </a:p>
          <a:p>
            <a:pPr lvl="1"/>
            <a:r>
              <a:rPr lang="en-US" dirty="0"/>
              <a:t>Echo=TRUE/FALSE</a:t>
            </a:r>
          </a:p>
          <a:p>
            <a:pPr lvl="1"/>
            <a:r>
              <a:rPr lang="en-US" dirty="0"/>
              <a:t>Warning=TRUE/FALSE</a:t>
            </a:r>
          </a:p>
          <a:p>
            <a:pPr lvl="1"/>
            <a:r>
              <a:rPr lang="en-US" dirty="0"/>
              <a:t>Message=TRUE/FALSE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92E2F7A-D922-E141-92BE-DA207580F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0" y="2858654"/>
            <a:ext cx="79248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5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D86E-C134-9642-82BD-6AF286E4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Morceaux de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5442-E583-1F40-8F4B-8A99758AD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Inclure</a:t>
            </a:r>
            <a:r>
              <a:rPr lang="en-US" dirty="0"/>
              <a:t> le code que </a:t>
            </a:r>
            <a:r>
              <a:rPr lang="en-US" dirty="0" err="1"/>
              <a:t>l’on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que R execute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 </a:t>
            </a:r>
            <a:r>
              <a:rPr lang="en-US" dirty="0" err="1"/>
              <a:t>Rmarkdown</a:t>
            </a:r>
            <a:r>
              <a:rPr lang="en-US" dirty="0"/>
              <a:t> ne </a:t>
            </a:r>
            <a:r>
              <a:rPr lang="en-US" dirty="0" err="1"/>
              <a:t>prend</a:t>
            </a:r>
            <a:r>
              <a:rPr lang="en-US" dirty="0"/>
              <a:t> pas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compte</a:t>
            </a:r>
            <a:r>
              <a:rPr lang="en-US" dirty="0"/>
              <a:t> les </a:t>
            </a:r>
            <a:r>
              <a:rPr lang="en-US" dirty="0" err="1"/>
              <a:t>objets</a:t>
            </a:r>
            <a:r>
              <a:rPr lang="en-US" dirty="0"/>
              <a:t> crees </a:t>
            </a:r>
            <a:r>
              <a:rPr lang="en-US" dirty="0" err="1"/>
              <a:t>precedemment</a:t>
            </a:r>
            <a:r>
              <a:rPr lang="en-US" dirty="0"/>
              <a:t>. </a:t>
            </a:r>
            <a:r>
              <a:rPr lang="en-US" dirty="0" err="1"/>
              <a:t>C’est</a:t>
            </a:r>
            <a:r>
              <a:rPr lang="en-US" dirty="0"/>
              <a:t> un document “independent” de </a:t>
            </a:r>
            <a:r>
              <a:rPr lang="en-US" dirty="0" err="1"/>
              <a:t>l’environnement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92E2F7A-D922-E141-92BE-DA207580F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65" y="2465754"/>
            <a:ext cx="5181600" cy="96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0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7077</TotalTime>
  <Words>144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Creer et publier un document</vt:lpstr>
      <vt:lpstr>R markdown : introduction</vt:lpstr>
      <vt:lpstr>Entete YAML</vt:lpstr>
      <vt:lpstr>Morceaux de code</vt:lpstr>
      <vt:lpstr>Morceaux de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Creer et publier un document</dc:title>
  <dc:creator>Fidisoa Rasambainarivo</dc:creator>
  <cp:lastModifiedBy>Fidisoa Rasambainarivo</cp:lastModifiedBy>
  <cp:revision>1</cp:revision>
  <dcterms:created xsi:type="dcterms:W3CDTF">2021-11-05T06:47:19Z</dcterms:created>
  <dcterms:modified xsi:type="dcterms:W3CDTF">2021-11-10T04:44:33Z</dcterms:modified>
</cp:coreProperties>
</file>