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71FB-C2CF-D607-AB72-341D13579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A665C-9AF2-017F-C2B1-BC6905E00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EAF3-D0CB-5215-1A7B-AC8C314E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28/09/2023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A91EC-951A-FFE6-9CEB-8E3C5DA6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7073-C60D-927C-D019-6C2CD177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693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9FBF-AF3B-D982-B59C-67DD026C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B982C-63D0-1A91-C607-52DF551D7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D94D5-46FD-C26C-9817-528A7294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28/09/2023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C95EF-4A0C-14DC-3E0E-8469CD33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84B4-4E75-EB67-3B2E-32CD938A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014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68BE3-F0AB-3E57-3A9A-13BE03828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CF272-7AF2-30BD-33E4-21A04DC4D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2B192-8841-C23C-B15F-54F1D596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28/09/2023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298BE-D78B-E6BF-2D93-228219B6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2E263-40CB-11B2-D79C-8057EDCA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102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2602-A734-5FA0-91CD-450093BC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E9A4-8CAE-CA61-F0F1-AE629ACA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6BFF7-ED02-0EBD-DF01-45945752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28/09/2023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D44A2-31A4-E886-FE3D-82335D7A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D2D22-6DBC-7E9B-1233-B657DA3C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169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567-C689-5F93-BE5C-23E08E10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02803-A9CA-76C3-5C25-2C1AEA94D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CFA8-F432-1987-CD31-22BD4638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28/09/2023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BBB32-0A2D-F4B2-5D10-C9D54A0C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E3759-2351-CC8F-C00A-EB851685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832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0241-42D7-8E0B-EE41-989D3791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43D3D-88D0-0B4C-846B-A8172D474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25BD1-8829-AF0C-C67B-CC9D3B448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B07AA-B6F5-180B-5658-62880057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28/09/2023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77B17-B7B3-E444-E7FC-5ED41565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6688-36F9-E654-D7AA-BB52D76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024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AE86-EBB3-0EF6-13F0-A2AE6271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ABCE2-85D2-EFA3-B1D4-49A21563D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B87C9-B790-B712-658A-F82FEB309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A0259-B65E-C08D-CC40-CE7BAAD2D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1FE9A-73A0-EF30-BE94-053E22A5B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05EFF-1320-E8E6-D164-5454F1CB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28/09/2023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CAF11-65D9-AED6-95B8-92B1802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48AC8-5FC7-B691-597F-0C984ECC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132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D380-10A2-B6FE-F7B7-D598301D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A5C3A-2B16-A778-68EB-8BBD400D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28/09/2023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A6A53-3F89-DC7A-5CCC-58E02ABF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F6C5E-BE67-D5A1-F3F8-4A6E5B96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945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8A483-BED3-A3CF-1469-7802CAED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28/09/2023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5BEC-5649-572A-874E-FD9CA693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A9229-E4B1-7C06-78B2-A555F961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408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B861-2534-DBAB-44B5-12903848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0B75-A9AE-3679-8053-1E3385A06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41BA6-8C90-F1F8-CCA1-C7EEDE588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5B3FF-14E8-BD98-04B5-88664082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28/09/2023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54298-EBCC-471C-3FB8-1B90720F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1D911-3662-B865-4DF3-5F064CE7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73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E575-F3F8-4CCF-B774-88F96B80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FA59E-0A6B-FF0B-936C-B48D67603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56E69-4BBD-2377-810F-55687A633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2435C-6399-A7D7-EEC9-5CA2F590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427-8BC0-4A92-B458-BEBF0B5C1C1C}" type="datetimeFigureOut">
              <a:rPr lang="en-ID" smtClean="0"/>
              <a:t>28/09/2023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3BBC6-4C27-7038-8E4C-882F9C24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837B-4C7E-1EDB-EA67-16AC72F3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564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0BCCD-809A-B94F-62E8-0ECC33F9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483EF-67AE-297E-EB9E-3FCDBB9F2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EC25-526D-ACE1-C16A-BB83339B5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5427-8BC0-4A92-B458-BEBF0B5C1C1C}" type="datetimeFigureOut">
              <a:rPr lang="en-ID" smtClean="0"/>
              <a:t>28/09/2023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28C73-7CCB-6AD2-A607-AB862F40F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FB1A3-C2B0-88EB-3DBE-01A74CE16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6D82-4B26-482F-A8DD-BEFD03D7C9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2122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83E-D54F-4848-7674-CFB77AAE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354"/>
            <a:ext cx="9144000" cy="1087776"/>
          </a:xfrm>
        </p:spPr>
        <p:txBody>
          <a:bodyPr/>
          <a:lstStyle/>
          <a:p>
            <a:r>
              <a:rPr lang="en-US" dirty="0"/>
              <a:t>Novel dan </a:t>
            </a:r>
            <a:r>
              <a:rPr lang="en-US" dirty="0" err="1"/>
              <a:t>Penulis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6CB9A-1B70-532B-70D7-1474BE083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38205"/>
            <a:ext cx="9144000" cy="473851"/>
          </a:xfrm>
        </p:spPr>
        <p:txBody>
          <a:bodyPr/>
          <a:lstStyle/>
          <a:p>
            <a:r>
              <a:rPr lang="en-US" dirty="0"/>
              <a:t>Muhammad </a:t>
            </a:r>
            <a:r>
              <a:rPr lang="en-US" dirty="0" err="1"/>
              <a:t>Ofie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F808A5-C33B-3DF2-E2F3-5C0CF2673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01537"/>
              </p:ext>
            </p:extLst>
          </p:nvPr>
        </p:nvGraphicFramePr>
        <p:xfrm>
          <a:off x="797050" y="2120449"/>
          <a:ext cx="2772000" cy="889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72000">
                  <a:extLst>
                    <a:ext uri="{9D8B030D-6E8A-4147-A177-3AD203B41FA5}">
                      <a16:colId xmlns:a16="http://schemas.microsoft.com/office/drawing/2014/main" val="164572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What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59289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Aplikasi CRUD </a:t>
                      </a:r>
                      <a:r>
                        <a:rPr lang="en-ID" sz="1400" dirty="0" err="1"/>
                        <a:t>untuk</a:t>
                      </a:r>
                      <a:r>
                        <a:rPr lang="en-ID" sz="1400" dirty="0"/>
                        <a:t> daftar novel dan daftar </a:t>
                      </a:r>
                      <a:r>
                        <a:rPr lang="en-ID" sz="1400" dirty="0" err="1"/>
                        <a:t>penulisnya</a:t>
                      </a:r>
                      <a:r>
                        <a:rPr lang="en-ID" sz="1400" dirty="0"/>
                        <a:t> .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2898241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7EC382-B530-3129-BD29-D046203FB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54313"/>
              </p:ext>
            </p:extLst>
          </p:nvPr>
        </p:nvGraphicFramePr>
        <p:xfrm>
          <a:off x="797050" y="4198925"/>
          <a:ext cx="2772000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72000">
                  <a:extLst>
                    <a:ext uri="{9D8B030D-6E8A-4147-A177-3AD203B41FA5}">
                      <a16:colId xmlns:a16="http://schemas.microsoft.com/office/drawing/2014/main" val="164572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Who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59289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Disajikan </a:t>
                      </a:r>
                      <a:r>
                        <a:rPr lang="en-ID" sz="1400" dirty="0" err="1"/>
                        <a:t>untuk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umum</a:t>
                      </a:r>
                      <a:r>
                        <a:rPr lang="en-ID" sz="1400" dirty="0"/>
                        <a:t> .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28982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298AAE-F789-97E2-5999-48C855483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66554"/>
              </p:ext>
            </p:extLst>
          </p:nvPr>
        </p:nvGraphicFramePr>
        <p:xfrm>
          <a:off x="4836000" y="2120449"/>
          <a:ext cx="2520000" cy="889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64572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9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/>
                        <a:t>Dapat digunakan jika server berjalan </a:t>
                      </a:r>
                      <a:r>
                        <a:rPr lang="en-ID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24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C2B199-8D61-6F46-28A2-278F6E46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61717"/>
              </p:ext>
            </p:extLst>
          </p:nvPr>
        </p:nvGraphicFramePr>
        <p:xfrm>
          <a:off x="4836000" y="4198925"/>
          <a:ext cx="2520000" cy="889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64572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9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Media </a:t>
                      </a:r>
                      <a:r>
                        <a:rPr lang="es-ES" sz="1400" dirty="0" err="1"/>
                        <a:t>pameran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karya</a:t>
                      </a:r>
                      <a:r>
                        <a:rPr lang="es-ES" sz="1400" dirty="0"/>
                        <a:t> novel dan </a:t>
                      </a:r>
                      <a:r>
                        <a:rPr lang="es-ES" sz="1400" dirty="0" err="1"/>
                        <a:t>penulisnya</a:t>
                      </a:r>
                      <a:r>
                        <a:rPr lang="es-ES" sz="1400" dirty="0"/>
                        <a:t> </a:t>
                      </a:r>
                      <a:r>
                        <a:rPr lang="en-ID" sz="1400" dirty="0"/>
                        <a:t>.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24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953F2E-4B18-3EFF-9974-1A3B095C0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67444"/>
              </p:ext>
            </p:extLst>
          </p:nvPr>
        </p:nvGraphicFramePr>
        <p:xfrm>
          <a:off x="8604674" y="2120449"/>
          <a:ext cx="2520000" cy="889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64572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9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Aplikasi berjalan di localhost:3000 </a:t>
                      </a:r>
                      <a:r>
                        <a:rPr lang="en-ID" sz="1400" dirty="0"/>
                        <a:t>.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24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670217-11F1-947B-51B6-A04918A92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27099"/>
              </p:ext>
            </p:extLst>
          </p:nvPr>
        </p:nvGraphicFramePr>
        <p:xfrm>
          <a:off x="8604674" y="4198925"/>
          <a:ext cx="2520000" cy="889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645721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9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 err="1"/>
                        <a:t>Dibangun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dengan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sejumlah</a:t>
                      </a:r>
                      <a:r>
                        <a:rPr lang="en-ID" sz="1400" dirty="0"/>
                        <a:t> library .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2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56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026-D776-5926-326C-48858DEC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139" y="1979580"/>
            <a:ext cx="3210128" cy="2898841"/>
          </a:xfrm>
        </p:spPr>
        <p:txBody>
          <a:bodyPr/>
          <a:lstStyle/>
          <a:p>
            <a:r>
              <a:rPr lang="en-ID" i="1" dirty="0"/>
              <a:t>Entity Relational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EA8EF-3324-056F-2BF6-F9AC7643F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4" b="2979"/>
          <a:stretch/>
        </p:blipFill>
        <p:spPr>
          <a:xfrm>
            <a:off x="5671225" y="3439"/>
            <a:ext cx="6520775" cy="6851122"/>
          </a:xfrm>
        </p:spPr>
      </p:pic>
    </p:spTree>
    <p:extLst>
      <p:ext uri="{BB962C8B-B14F-4D97-AF65-F5344CB8AC3E}">
        <p14:creationId xmlns:p14="http://schemas.microsoft.com/office/powerpoint/2010/main" val="330077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8642-35B3-A862-DD15-3C671C39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4D3923-631B-0F1A-426D-F3A317A4B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856168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56898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30646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Functional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Technology</a:t>
                      </a:r>
                      <a:endParaRPr lang="en-ID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/>
                        <a:t>Package manager</a:t>
                      </a:r>
                      <a:endParaRPr lang="en-ID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>
                        <a:spcBef>
                          <a:spcPts val="0"/>
                        </a:spcBef>
                      </a:pPr>
                      <a:r>
                        <a:rPr lang="en-US" dirty="0"/>
                        <a:t>Node.js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8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/>
                        <a:t>Server</a:t>
                      </a:r>
                      <a:endParaRPr lang="en-ID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>
                        <a:spcBef>
                          <a:spcPts val="0"/>
                        </a:spcBef>
                      </a:pPr>
                      <a:r>
                        <a:rPr lang="en-US" dirty="0" err="1"/>
                        <a:t>ExpressJs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0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/>
                        <a:t>Database Management System</a:t>
                      </a:r>
                      <a:endParaRPr lang="en-ID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>
                        <a:spcBef>
                          <a:spcPts val="0"/>
                        </a:spcBef>
                      </a:pPr>
                      <a:r>
                        <a:rPr lang="en-US" dirty="0"/>
                        <a:t>Postgres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6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/>
                        <a:t>Table Relation</a:t>
                      </a:r>
                      <a:endParaRPr lang="en-ID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>
                        <a:spcBef>
                          <a:spcPts val="0"/>
                        </a:spcBef>
                      </a:pPr>
                      <a:r>
                        <a:rPr lang="en-US" dirty="0"/>
                        <a:t>Many-to-many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9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/>
                        <a:t>Object Relational Mapper</a:t>
                      </a:r>
                      <a:endParaRPr lang="en-ID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>
                        <a:spcBef>
                          <a:spcPts val="0"/>
                        </a:spcBef>
                      </a:pPr>
                      <a:r>
                        <a:rPr lang="en-US" dirty="0" err="1"/>
                        <a:t>Sequelize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3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/>
                        <a:t>CSS Framework</a:t>
                      </a:r>
                      <a:endParaRPr lang="en-ID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0">
                        <a:spcBef>
                          <a:spcPts val="0"/>
                        </a:spcBef>
                      </a:pPr>
                      <a:r>
                        <a:rPr lang="en-US" dirty="0"/>
                        <a:t>Tailwind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9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5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D053-735A-91BB-E942-4B2E4852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API documentation</a:t>
            </a:r>
            <a:endParaRPr lang="en-ID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CDC41F-2466-725C-6C6E-687C6DA152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966144"/>
              </p:ext>
            </p:extLst>
          </p:nvPr>
        </p:nvGraphicFramePr>
        <p:xfrm>
          <a:off x="838200" y="1825625"/>
          <a:ext cx="10515600" cy="4402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1074301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06497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Method - Route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Method - Route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4914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dirty="0"/>
                        <a:t>GET - /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- /novels/delete/:id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87933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dirty="0"/>
                        <a:t>GET - /novels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- /writers/delete/:id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00375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dirty="0"/>
                        <a:t>GET - /writers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- /novels/update/:id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71453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dirty="0"/>
                        <a:t>GET - /novels/add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- /writers/update/:id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08078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dirty="0"/>
                        <a:t>GET - /writers/add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- /novels/update/:id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21022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dirty="0"/>
                        <a:t>POST - /novels/add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- /writers/update/:id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97834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dirty="0"/>
                        <a:t>POST - /writers/add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6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73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168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Office Theme</vt:lpstr>
      <vt:lpstr>Novel dan Penulis</vt:lpstr>
      <vt:lpstr>Entity Relational Diagram</vt:lpstr>
      <vt:lpstr>Technology Stack</vt:lpstr>
      <vt:lpstr>API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Ofie I P Tarigan</dc:creator>
  <cp:lastModifiedBy>Muhammad Ofie I P Tarigan</cp:lastModifiedBy>
  <cp:revision>20</cp:revision>
  <dcterms:created xsi:type="dcterms:W3CDTF">2023-09-28T07:33:18Z</dcterms:created>
  <dcterms:modified xsi:type="dcterms:W3CDTF">2023-09-28T08:21:02Z</dcterms:modified>
</cp:coreProperties>
</file>