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각 알고리즘 별 완성도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Greedy</c:v>
                </c:pt>
                <c:pt idx="1">
                  <c:v>Tree</c:v>
                </c:pt>
                <c:pt idx="2">
                  <c:v>SA</c:v>
                </c:pt>
                <c:pt idx="3">
                  <c:v>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4-4CA1-8F65-1F9D582A7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49041104"/>
        <c:axId val="-1949038784"/>
      </c:barChart>
      <c:catAx>
        <c:axId val="-194904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49038784"/>
        <c:crosses val="autoZero"/>
        <c:auto val="1"/>
        <c:lblAlgn val="ctr"/>
        <c:lblOffset val="100"/>
        <c:noMultiLvlLbl val="0"/>
      </c:catAx>
      <c:valAx>
        <c:axId val="-194903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49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2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김정욱 </a:t>
            </a:r>
            <a:r>
              <a:rPr lang="ko-KR" altLang="en-US" dirty="0" err="1"/>
              <a:t>성화수</a:t>
            </a:r>
            <a:r>
              <a:rPr lang="ko-KR" altLang="en-US" dirty="0"/>
              <a:t> 이현민 </a:t>
            </a:r>
            <a:r>
              <a:rPr lang="ko-KR" altLang="en-US" dirty="0" err="1"/>
              <a:t>서문교</a:t>
            </a:r>
            <a:r>
              <a:rPr lang="ko-KR" altLang="en-US" dirty="0"/>
              <a:t> </a:t>
            </a:r>
            <a:r>
              <a:rPr lang="ko-KR" altLang="en-US" dirty="0" err="1"/>
              <a:t>이동혁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96775"/>
              </p:ext>
            </p:extLst>
          </p:nvPr>
        </p:nvGraphicFramePr>
        <p:xfrm>
          <a:off x="838200" y="1851462"/>
          <a:ext cx="1051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22805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37110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03871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2953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4981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  <a:r>
                        <a:rPr lang="ko-KR" altLang="en-US" baseline="0" dirty="0"/>
                        <a:t> 일 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김정욱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밤샘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1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서문교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40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이동혁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이현민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성화수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370949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900214704"/>
              </p:ext>
            </p:extLst>
          </p:nvPr>
        </p:nvGraphicFramePr>
        <p:xfrm>
          <a:off x="838200" y="4424854"/>
          <a:ext cx="10515600" cy="243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73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중간발표</vt:lpstr>
      <vt:lpstr>역할분담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JUNG WOOK KIM</dc:creator>
  <cp:lastModifiedBy>JUNG WOOK KIM</cp:lastModifiedBy>
  <cp:revision>38</cp:revision>
  <dcterms:created xsi:type="dcterms:W3CDTF">2016-10-11T07:19:06Z</dcterms:created>
  <dcterms:modified xsi:type="dcterms:W3CDTF">2016-10-13T05:15:40Z</dcterms:modified>
</cp:coreProperties>
</file>