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각 알고리즘 별 완성도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Greedy</c:v>
                </c:pt>
                <c:pt idx="1">
                  <c:v>Tree</c:v>
                </c:pt>
                <c:pt idx="2">
                  <c:v>SA</c:v>
                </c:pt>
                <c:pt idx="3">
                  <c:v>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0.7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4-4CA1-8F65-1F9D582A7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8333984"/>
        <c:axId val="308334640"/>
      </c:barChart>
      <c:catAx>
        <c:axId val="30833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334640"/>
        <c:crosses val="autoZero"/>
        <c:auto val="1"/>
        <c:lblAlgn val="ctr"/>
        <c:lblOffset val="100"/>
        <c:noMultiLvlLbl val="0"/>
      </c:catAx>
      <c:valAx>
        <c:axId val="30833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3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2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D5C4-257B-4095-A008-A25F8B9230FC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김정욱 </a:t>
            </a:r>
            <a:r>
              <a:rPr lang="ko-KR" altLang="en-US" dirty="0" err="1"/>
              <a:t>성화수</a:t>
            </a:r>
            <a:r>
              <a:rPr lang="ko-KR" altLang="en-US" dirty="0"/>
              <a:t> 이현민 </a:t>
            </a:r>
            <a:r>
              <a:rPr lang="ko-KR" altLang="en-US" dirty="0" err="1"/>
              <a:t>서문교</a:t>
            </a:r>
            <a:r>
              <a:rPr lang="ko-KR" altLang="en-US" dirty="0"/>
              <a:t> </a:t>
            </a:r>
            <a:r>
              <a:rPr lang="ko-KR" altLang="en-US" dirty="0" err="1"/>
              <a:t>이동혁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1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596775"/>
              </p:ext>
            </p:extLst>
          </p:nvPr>
        </p:nvGraphicFramePr>
        <p:xfrm>
          <a:off x="838200" y="1851462"/>
          <a:ext cx="1051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522805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37110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03871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2953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4981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  <a:r>
                        <a:rPr lang="ko-KR" altLang="en-US" baseline="0" dirty="0"/>
                        <a:t> 일 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김정욱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Tree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Tree Tuning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밤샘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1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서문교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40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이동혁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Greedy Tuning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이현민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성화수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370949"/>
                  </a:ext>
                </a:extLst>
              </a:tr>
            </a:tbl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900214704"/>
              </p:ext>
            </p:extLst>
          </p:nvPr>
        </p:nvGraphicFramePr>
        <p:xfrm>
          <a:off x="838200" y="4424854"/>
          <a:ext cx="10515600" cy="243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7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A: </a:t>
            </a:r>
            <a:r>
              <a:rPr lang="ko-KR" altLang="en-US" dirty="0"/>
              <a:t>현재 연결 길이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B: (</a:t>
            </a:r>
            <a:r>
              <a:rPr lang="ko-KR" altLang="en-US" dirty="0"/>
              <a:t>남은</a:t>
            </a:r>
            <a:r>
              <a:rPr lang="en-US" altLang="ko-KR" dirty="0"/>
              <a:t> edge</a:t>
            </a:r>
            <a:r>
              <a:rPr lang="ko-KR" altLang="en-US" dirty="0"/>
              <a:t>개수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* (</a:t>
            </a:r>
            <a:r>
              <a:rPr lang="ko-KR" altLang="en-US" dirty="0"/>
              <a:t>상위 </a:t>
            </a:r>
            <a:r>
              <a:rPr lang="en-US" altLang="ko-KR" dirty="0"/>
              <a:t>N% edge Cost)</a:t>
            </a:r>
          </a:p>
          <a:p>
            <a:pPr marL="0" indent="0">
              <a:buNone/>
            </a:pPr>
            <a:r>
              <a:rPr lang="en-US" altLang="ko-KR" dirty="0"/>
              <a:t>C: </a:t>
            </a:r>
            <a:r>
              <a:rPr lang="ko-KR" altLang="en-US" dirty="0"/>
              <a:t>현재 최소 </a:t>
            </a:r>
            <a:r>
              <a:rPr lang="en-US" altLang="ko-KR" dirty="0"/>
              <a:t>TSP </a:t>
            </a:r>
            <a:r>
              <a:rPr lang="ko-KR" altLang="en-US" dirty="0"/>
              <a:t>길이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If(A+B&gt;C)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9320212" y="557610"/>
            <a:ext cx="72390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34425" y="1731169"/>
            <a:ext cx="72390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910762" y="1731169"/>
            <a:ext cx="72390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372475" y="2967038"/>
            <a:ext cx="72390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48925" y="2936876"/>
            <a:ext cx="723900" cy="723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3"/>
            <a:endCxn id="5" idx="0"/>
          </p:cNvCxnSpPr>
          <p:nvPr/>
        </p:nvCxnSpPr>
        <p:spPr>
          <a:xfrm flipH="1">
            <a:off x="9096375" y="1175497"/>
            <a:ext cx="329850" cy="55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4"/>
            <a:endCxn id="7" idx="0"/>
          </p:cNvCxnSpPr>
          <p:nvPr/>
        </p:nvCxnSpPr>
        <p:spPr>
          <a:xfrm flipH="1">
            <a:off x="8734425" y="2455069"/>
            <a:ext cx="361950" cy="51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0"/>
          </p:cNvCxnSpPr>
          <p:nvPr/>
        </p:nvCxnSpPr>
        <p:spPr>
          <a:xfrm>
            <a:off x="9938099" y="1175497"/>
            <a:ext cx="334613" cy="55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곱셈 기호 17"/>
          <p:cNvSpPr/>
          <p:nvPr/>
        </p:nvSpPr>
        <p:spPr>
          <a:xfrm>
            <a:off x="9858375" y="2098477"/>
            <a:ext cx="1181100" cy="119499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894963" y="2162356"/>
            <a:ext cx="96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disCard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0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61098" y="5252775"/>
            <a:ext cx="1918473" cy="1322676"/>
            <a:chOff x="838200" y="3324205"/>
            <a:chExt cx="1918473" cy="1322676"/>
          </a:xfrm>
        </p:grpSpPr>
        <p:sp>
          <p:nvSpPr>
            <p:cNvPr id="5" name="타원 4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연결선 5"/>
            <p:cNvCxnSpPr>
              <a:stCxn id="5" idx="7"/>
              <a:endCxn id="32" idx="3"/>
            </p:cNvCxnSpPr>
            <p:nvPr/>
          </p:nvCxnSpPr>
          <p:spPr>
            <a:xfrm flipV="1">
              <a:off x="1714106" y="3390120"/>
              <a:ext cx="1042567" cy="4677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5" idx="6"/>
            </p:cNvCxnSpPr>
            <p:nvPr/>
          </p:nvCxnSpPr>
          <p:spPr>
            <a:xfrm>
              <a:off x="1852948" y="4184695"/>
              <a:ext cx="68046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endCxn id="5" idx="0"/>
            </p:cNvCxnSpPr>
            <p:nvPr/>
          </p:nvCxnSpPr>
          <p:spPr>
            <a:xfrm flipH="1">
              <a:off x="1378911" y="3324205"/>
              <a:ext cx="97463" cy="39830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1"/>
            </p:cNvCxnSpPr>
            <p:nvPr/>
          </p:nvCxnSpPr>
          <p:spPr>
            <a:xfrm flipH="1" flipV="1">
              <a:off x="838200" y="3428330"/>
              <a:ext cx="205516" cy="4295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61098" y="1996320"/>
            <a:ext cx="2771059" cy="1694131"/>
            <a:chOff x="838200" y="2952750"/>
            <a:chExt cx="2771059" cy="1694131"/>
          </a:xfrm>
        </p:grpSpPr>
        <p:sp>
          <p:nvSpPr>
            <p:cNvPr id="12" name="타원 11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7"/>
            </p:cNvCxnSpPr>
            <p:nvPr/>
          </p:nvCxnSpPr>
          <p:spPr>
            <a:xfrm flipV="1">
              <a:off x="1714106" y="2952750"/>
              <a:ext cx="1362468" cy="9051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661185" y="3719513"/>
              <a:ext cx="948074" cy="909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>
              <a:stCxn id="12" idx="6"/>
              <a:endCxn id="14" idx="2"/>
            </p:cNvCxnSpPr>
            <p:nvPr/>
          </p:nvCxnSpPr>
          <p:spPr>
            <a:xfrm flipV="1">
              <a:off x="1852948" y="4174413"/>
              <a:ext cx="808237" cy="1028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2" idx="0"/>
            </p:cNvCxnSpPr>
            <p:nvPr/>
          </p:nvCxnSpPr>
          <p:spPr>
            <a:xfrm flipH="1">
              <a:off x="1378911" y="3324205"/>
              <a:ext cx="97463" cy="39830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2" idx="1"/>
            </p:cNvCxnSpPr>
            <p:nvPr/>
          </p:nvCxnSpPr>
          <p:spPr>
            <a:xfrm flipH="1" flipV="1">
              <a:off x="838200" y="3428330"/>
              <a:ext cx="205516" cy="4295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6730932" y="1276986"/>
            <a:ext cx="2704385" cy="2264169"/>
            <a:chOff x="904874" y="2382712"/>
            <a:chExt cx="2704385" cy="2264169"/>
          </a:xfrm>
        </p:grpSpPr>
        <p:sp>
          <p:nvSpPr>
            <p:cNvPr id="19" name="타원 18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연결선 19"/>
            <p:cNvCxnSpPr>
              <a:stCxn id="19" idx="7"/>
            </p:cNvCxnSpPr>
            <p:nvPr/>
          </p:nvCxnSpPr>
          <p:spPr>
            <a:xfrm flipV="1">
              <a:off x="1714106" y="2952750"/>
              <a:ext cx="1362468" cy="9051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2661185" y="3719513"/>
              <a:ext cx="948074" cy="909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직선 연결선 21"/>
            <p:cNvCxnSpPr>
              <a:stCxn id="19" idx="6"/>
              <a:endCxn id="21" idx="2"/>
            </p:cNvCxnSpPr>
            <p:nvPr/>
          </p:nvCxnSpPr>
          <p:spPr>
            <a:xfrm flipV="1">
              <a:off x="1852948" y="4174413"/>
              <a:ext cx="808237" cy="1028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19" idx="0"/>
            </p:cNvCxnSpPr>
            <p:nvPr/>
          </p:nvCxnSpPr>
          <p:spPr>
            <a:xfrm flipH="1">
              <a:off x="1378911" y="2626889"/>
              <a:ext cx="691648" cy="10956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V="1">
              <a:off x="1043716" y="2382712"/>
              <a:ext cx="452779" cy="14751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/>
        </p:nvSpPr>
        <p:spPr>
          <a:xfrm>
            <a:off x="2440729" y="4542127"/>
            <a:ext cx="948074" cy="9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730932" y="4224815"/>
            <a:ext cx="2310542" cy="2264169"/>
            <a:chOff x="904874" y="2382712"/>
            <a:chExt cx="2310542" cy="2264169"/>
          </a:xfrm>
        </p:grpSpPr>
        <p:sp>
          <p:nvSpPr>
            <p:cNvPr id="50" name="타원 49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>
              <a:stCxn id="50" idx="7"/>
              <a:endCxn id="56" idx="3"/>
            </p:cNvCxnSpPr>
            <p:nvPr/>
          </p:nvCxnSpPr>
          <p:spPr>
            <a:xfrm flipV="1">
              <a:off x="1714106" y="3154246"/>
              <a:ext cx="1501310" cy="7036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0" idx="6"/>
            </p:cNvCxnSpPr>
            <p:nvPr/>
          </p:nvCxnSpPr>
          <p:spPr>
            <a:xfrm>
              <a:off x="1852948" y="4184695"/>
              <a:ext cx="719196" cy="359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endCxn id="50" idx="0"/>
            </p:cNvCxnSpPr>
            <p:nvPr/>
          </p:nvCxnSpPr>
          <p:spPr>
            <a:xfrm flipH="1">
              <a:off x="1378911" y="2626889"/>
              <a:ext cx="691648" cy="10956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0" idx="1"/>
            </p:cNvCxnSpPr>
            <p:nvPr/>
          </p:nvCxnSpPr>
          <p:spPr>
            <a:xfrm flipV="1">
              <a:off x="1043716" y="2382712"/>
              <a:ext cx="452779" cy="14751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>
            <a:off x="8902632" y="4219786"/>
            <a:ext cx="948074" cy="9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5725" y="1996320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선이 평균보다 </a:t>
            </a:r>
            <a:endParaRPr lang="en-US" altLang="ko-KR" dirty="0"/>
          </a:p>
          <a:p>
            <a:r>
              <a:rPr lang="ko-KR" altLang="en-US" dirty="0"/>
              <a:t>짧은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Elite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41513" y="4468992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선택이 평균보다 </a:t>
            </a:r>
            <a:endParaRPr lang="en-US" altLang="ko-KR" dirty="0"/>
          </a:p>
          <a:p>
            <a:r>
              <a:rPr lang="ko-KR" altLang="en-US" dirty="0"/>
              <a:t>긴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Hogu</a:t>
            </a:r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9845588" y="1736624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선이 평균보다 </a:t>
            </a:r>
            <a:endParaRPr lang="en-US" altLang="ko-KR" dirty="0"/>
          </a:p>
          <a:p>
            <a:r>
              <a:rPr lang="ko-KR" altLang="en-US" dirty="0"/>
              <a:t>짧은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Nerd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45588" y="4694512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선이 평균보다 </a:t>
            </a:r>
            <a:endParaRPr lang="en-US" altLang="ko-KR" dirty="0"/>
          </a:p>
          <a:p>
            <a:r>
              <a:rPr lang="ko-KR" altLang="en-US" dirty="0"/>
              <a:t>짧은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49961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Node</a:t>
            </a:r>
            <a:r>
              <a:rPr lang="ko-KR" altLang="en-US" dirty="0"/>
              <a:t>를 모두 돌 수는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Poor </a:t>
            </a:r>
            <a:r>
              <a:rPr lang="ko-KR" altLang="en-US" dirty="0"/>
              <a:t>상태를 택하게 되면 하부 노드에서 개선의 방향이 별로 없게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8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분산이 큰 경우 동작 성능이 잘나온다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분산이 작은 경우 노드를 제외하는 경우가 적다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개선방향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해야대나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0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195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중간발표</vt:lpstr>
      <vt:lpstr>역할분담</vt:lpstr>
      <vt:lpstr>알고리즘 설명</vt:lpstr>
      <vt:lpstr>알고리즘 설명2</vt:lpstr>
      <vt:lpstr>알고리즘 설명3</vt:lpstr>
      <vt:lpstr>알고리즘 장단점</vt:lpstr>
      <vt:lpstr>현재 개선방향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JUNG WOOK KIM</dc:creator>
  <cp:lastModifiedBy>JUNG WOOK KIM</cp:lastModifiedBy>
  <cp:revision>13</cp:revision>
  <dcterms:created xsi:type="dcterms:W3CDTF">2016-10-11T07:19:06Z</dcterms:created>
  <dcterms:modified xsi:type="dcterms:W3CDTF">2016-10-11T08:58:20Z</dcterms:modified>
</cp:coreProperties>
</file>