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63" r:id="rId5"/>
    <p:sldId id="260" r:id="rId6"/>
    <p:sldId id="261" r:id="rId7"/>
    <p:sldId id="266" r:id="rId8"/>
    <p:sldId id="264" r:id="rId9"/>
    <p:sldId id="265" r:id="rId10"/>
    <p:sldId id="262" r:id="rId11"/>
    <p:sldId id="267" r:id="rId12"/>
    <p:sldId id="268" r:id="rId13"/>
    <p:sldId id="269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School of CIS Windows Store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in the Code</a:t>
            </a:r>
          </a:p>
          <a:p>
            <a:endParaRPr lang="en-US" dirty="0"/>
          </a:p>
          <a:p>
            <a:r>
              <a:rPr lang="en-US" dirty="0" smtClean="0"/>
              <a:t>Jason Tierney | Chris Field | Eric Foertsch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1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 features include:</a:t>
            </a:r>
          </a:p>
          <a:p>
            <a:pPr lvl="1"/>
            <a:r>
              <a:rPr lang="en-US" dirty="0" smtClean="0"/>
              <a:t>Azure Backend Data Feeds</a:t>
            </a:r>
          </a:p>
          <a:p>
            <a:pPr lvl="1"/>
            <a:r>
              <a:rPr lang="en-US" dirty="0" smtClean="0"/>
              <a:t>Custom Web Site / UI for updating backend data</a:t>
            </a:r>
          </a:p>
        </p:txBody>
      </p:sp>
      <p:pic>
        <p:nvPicPr>
          <p:cNvPr id="2050" name="Picture 2" descr="http://www.hanifiguvenbas.com/wp-content/uploads/2012/02/windows-az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517" y="1886953"/>
            <a:ext cx="3539347" cy="170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20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- </a:t>
            </a:r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Table storage for storing raw data</a:t>
            </a:r>
          </a:p>
          <a:p>
            <a:pPr lvl="1"/>
            <a:r>
              <a:rPr lang="en-US" dirty="0" smtClean="0"/>
              <a:t>Blob storage for storing Images</a:t>
            </a:r>
          </a:p>
          <a:p>
            <a:pPr lvl="1"/>
            <a:r>
              <a:rPr lang="en-US" dirty="0" smtClean="0"/>
              <a:t>JSON data used as communication method</a:t>
            </a:r>
          </a:p>
          <a:p>
            <a:pPr lvl="1"/>
            <a:r>
              <a:rPr lang="en-US" dirty="0" smtClean="0"/>
              <a:t>Efficiency increased through LINQ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8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MVC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Adheres to the MVC architecture Microsoft offers</a:t>
            </a:r>
          </a:p>
          <a:p>
            <a:r>
              <a:rPr lang="en-US" dirty="0" smtClean="0"/>
              <a:t>Standard layouts / coding – decreases amount of effort to add future functionality</a:t>
            </a:r>
          </a:p>
          <a:p>
            <a:r>
              <a:rPr lang="en-US" dirty="0" smtClean="0"/>
              <a:t>CRUD pages for all the basic functionality of the app</a:t>
            </a:r>
          </a:p>
        </p:txBody>
      </p:sp>
    </p:spTree>
    <p:extLst>
      <p:ext uri="{BB962C8B-B14F-4D97-AF65-F5344CB8AC3E}">
        <p14:creationId xmlns:p14="http://schemas.microsoft.com/office/powerpoint/2010/main" val="166789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– CRUD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71" y="2553419"/>
            <a:ext cx="4992086" cy="3351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66" y="2514600"/>
            <a:ext cx="5049287" cy="33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0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now provide a live 2-3 minute Demo</a:t>
            </a:r>
          </a:p>
          <a:p>
            <a:pPr lvl="1"/>
            <a:r>
              <a:rPr lang="en-US" dirty="0" smtClean="0"/>
              <a:t>Windows Store app</a:t>
            </a:r>
          </a:p>
          <a:p>
            <a:pPr lvl="1"/>
            <a:r>
              <a:rPr lang="en-US" dirty="0" smtClean="0"/>
              <a:t>Windows Azure </a:t>
            </a:r>
            <a:r>
              <a:rPr lang="en-US" dirty="0" err="1" smtClean="0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4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to Our sponsor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Eric Maino + Microsoft</a:t>
            </a:r>
          </a:p>
          <a:p>
            <a:pPr lvl="1"/>
            <a:r>
              <a:rPr lang="en-US" dirty="0" smtClean="0"/>
              <a:t>Eric worked with us throughout the entire semester</a:t>
            </a:r>
          </a:p>
          <a:p>
            <a:pPr lvl="1"/>
            <a:r>
              <a:rPr lang="en-US" dirty="0" smtClean="0"/>
              <a:t>Access to Microsoft Tools &amp; Technologies</a:t>
            </a:r>
          </a:p>
          <a:p>
            <a:pPr lvl="1"/>
            <a:r>
              <a:rPr lang="en-US" dirty="0" smtClean="0"/>
              <a:t>Always around for discussion /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7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Create a Windows Store App that Reimagines the School of CIS through Windows 8.</a:t>
            </a:r>
          </a:p>
        </p:txBody>
      </p:sp>
    </p:spTree>
    <p:extLst>
      <p:ext uri="{BB962C8B-B14F-4D97-AF65-F5344CB8AC3E}">
        <p14:creationId xmlns:p14="http://schemas.microsoft.com/office/powerpoint/2010/main" val="183603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Design a Windows Store app the reimagines the School of CIS</a:t>
            </a:r>
          </a:p>
          <a:p>
            <a:pPr lvl="1"/>
            <a:r>
              <a:rPr lang="en-US" dirty="0"/>
              <a:t>Experiment with Microsoft Technologies</a:t>
            </a:r>
          </a:p>
          <a:p>
            <a:pPr lvl="1"/>
            <a:r>
              <a:rPr lang="en-US" dirty="0"/>
              <a:t>Learn Scrum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4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utilize the following Microsoft frameworks</a:t>
            </a:r>
          </a:p>
          <a:p>
            <a:pPr lvl="1"/>
            <a:r>
              <a:rPr lang="en-US" dirty="0" smtClean="0"/>
              <a:t>.NET 4.5</a:t>
            </a:r>
          </a:p>
          <a:p>
            <a:pPr lvl="1"/>
            <a:r>
              <a:rPr lang="en-US" dirty="0" smtClean="0"/>
              <a:t>Windows Store Libraries</a:t>
            </a:r>
          </a:p>
          <a:p>
            <a:pPr lvl="1"/>
            <a:r>
              <a:rPr lang="en-US" dirty="0" smtClean="0"/>
              <a:t>JSON.NET</a:t>
            </a:r>
          </a:p>
          <a:p>
            <a:pPr lvl="1"/>
            <a:r>
              <a:rPr lang="en-US" dirty="0" smtClean="0"/>
              <a:t>Windows Azure Libraries</a:t>
            </a:r>
          </a:p>
          <a:p>
            <a:pPr lvl="1"/>
            <a:r>
              <a:rPr lang="en-US" dirty="0" err="1" smtClean="0"/>
              <a:t>MyToolkit</a:t>
            </a:r>
            <a:r>
              <a:rPr lang="en-US" dirty="0" smtClean="0"/>
              <a:t> – For YouTube videos</a:t>
            </a:r>
          </a:p>
          <a:p>
            <a:pPr lvl="1"/>
            <a:r>
              <a:rPr lang="en-US" dirty="0" smtClean="0"/>
              <a:t>And Many More…</a:t>
            </a:r>
            <a:endParaRPr lang="en-US" dirty="0"/>
          </a:p>
        </p:txBody>
      </p:sp>
      <p:pic>
        <p:nvPicPr>
          <p:cNvPr id="1028" name="Picture 4" descr="http://1.bp.blogspot.com/-FVGSl4ycspo/TkyhtA1mONI/AAAAAAAABS4/ORIrAGGV0ro/s1600/dot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913" y="1196198"/>
            <a:ext cx="2497509" cy="160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zapt0.staticworld.net/images/article/2012/11/windows20820bigger-100015343-gall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021" y="3098460"/>
            <a:ext cx="2276060" cy="152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9to5google.files.wordpress.com/2013/03/happy-5th-birthday-youtube-501ecffed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5052526"/>
            <a:ext cx="2628239" cy="147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8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 provides:</a:t>
            </a:r>
          </a:p>
          <a:p>
            <a:pPr lvl="1"/>
            <a:r>
              <a:rPr lang="en-US" dirty="0" smtClean="0"/>
              <a:t>Professor information</a:t>
            </a:r>
          </a:p>
          <a:p>
            <a:pPr lvl="1"/>
            <a:r>
              <a:rPr lang="en-US" dirty="0" smtClean="0"/>
              <a:t>RSS Feeds for GVSU News / Events</a:t>
            </a:r>
          </a:p>
          <a:p>
            <a:pPr lvl="1"/>
            <a:r>
              <a:rPr lang="en-US" dirty="0" smtClean="0"/>
              <a:t>Twitter feeds</a:t>
            </a:r>
          </a:p>
          <a:p>
            <a:pPr lvl="1"/>
            <a:r>
              <a:rPr lang="en-US" dirty="0" smtClean="0"/>
              <a:t>YouTube Video Feed from the School of CIS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9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Focused on making app look/feel like a true Windows Store app</a:t>
            </a:r>
          </a:p>
          <a:p>
            <a:r>
              <a:rPr lang="en-US" dirty="0" smtClean="0"/>
              <a:t>Simplicity &gt; Complexity</a:t>
            </a:r>
          </a:p>
          <a:p>
            <a:r>
              <a:rPr lang="en-US" dirty="0" smtClean="0"/>
              <a:t>Images / Graphics add to the elegance and simplicity of “Metro” design</a:t>
            </a:r>
          </a:p>
          <a:p>
            <a:r>
              <a:rPr lang="en-US" dirty="0" smtClean="0"/>
              <a:t>Easy to update for future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9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(METRO) UI Design – 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603" y="2104366"/>
            <a:ext cx="7171617" cy="403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(METRO) UI Design – Typical Pages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069" y="2258009"/>
            <a:ext cx="7130685" cy="40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77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851</TotalTime>
  <Words>295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School of CIS Windows Store App</vt:lpstr>
      <vt:lpstr>Thank you to Our sponsor</vt:lpstr>
      <vt:lpstr>Introduction</vt:lpstr>
      <vt:lpstr>Purpose</vt:lpstr>
      <vt:lpstr>The Frameworks</vt:lpstr>
      <vt:lpstr>Features – Front End</vt:lpstr>
      <vt:lpstr>Design</vt:lpstr>
      <vt:lpstr>(METRO) UI Design – Home Screen</vt:lpstr>
      <vt:lpstr>(METRO) UI Design – Typical Pages</vt:lpstr>
      <vt:lpstr>Features - Backend</vt:lpstr>
      <vt:lpstr>Windows Azure - WebService</vt:lpstr>
      <vt:lpstr>Custom MVC Web Site</vt:lpstr>
      <vt:lpstr>MVC – CRUD Pages</vt:lpstr>
      <vt:lpstr>DEMO</vt:lpstr>
      <vt:lpstr>Questions / Comments?</vt:lpstr>
    </vt:vector>
  </TitlesOfParts>
  <Company>WinQuire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CIS Windows Store App</dc:title>
  <dc:creator>Jason Tierney</dc:creator>
  <cp:lastModifiedBy>Jason Tierney</cp:lastModifiedBy>
  <cp:revision>6</cp:revision>
  <dcterms:created xsi:type="dcterms:W3CDTF">2013-04-23T23:40:36Z</dcterms:created>
  <dcterms:modified xsi:type="dcterms:W3CDTF">2013-04-25T19:16:39Z</dcterms:modified>
</cp:coreProperties>
</file>