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3538C-EC63-4CFF-9F79-2A0219F0F8EA}" type="datetimeFigureOut">
              <a:rPr lang="en-US" smtClean="0"/>
              <a:t>2/17/2013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66D4-54EC-4346-861D-D9611241A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4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66D4-54EC-4346-861D-D9611241A1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63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Microsoft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M1 Status Report – January 7 – February 15,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584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Intended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Windows Store app development</a:t>
            </a:r>
          </a:p>
          <a:p>
            <a:r>
              <a:rPr lang="en-US" dirty="0" smtClean="0"/>
              <a:t>Create a Minimal Viable Product (MVP)</a:t>
            </a:r>
          </a:p>
          <a:p>
            <a:pPr lvl="1"/>
            <a:r>
              <a:rPr lang="en-US" dirty="0" smtClean="0"/>
              <a:t>Professor/Faculty, News, and Events sections</a:t>
            </a:r>
          </a:p>
          <a:p>
            <a:r>
              <a:rPr lang="en-US" dirty="0" smtClean="0"/>
              <a:t>Submit MVP to Windows Store</a:t>
            </a:r>
          </a:p>
          <a:p>
            <a:r>
              <a:rPr lang="en-US" dirty="0" smtClean="0"/>
              <a:t>Learn about the submission process</a:t>
            </a:r>
          </a:p>
          <a:p>
            <a:r>
              <a:rPr lang="en-US" dirty="0" smtClean="0"/>
              <a:t>Connect to live data feeds</a:t>
            </a:r>
          </a:p>
          <a:p>
            <a:r>
              <a:rPr lang="en-US" dirty="0" smtClean="0"/>
              <a:t>Create a YouTube video section (stretch)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78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Windows Store app development</a:t>
            </a:r>
          </a:p>
          <a:p>
            <a:r>
              <a:rPr lang="en-US" dirty="0"/>
              <a:t>Create a Minimal Viable Product (MVP)</a:t>
            </a:r>
          </a:p>
          <a:p>
            <a:pPr lvl="1"/>
            <a:r>
              <a:rPr lang="en-US" dirty="0"/>
              <a:t>Professor/Faculty, News, and Events sections</a:t>
            </a:r>
          </a:p>
          <a:p>
            <a:r>
              <a:rPr lang="en-US" dirty="0"/>
              <a:t>Submit MVP to Windows Store</a:t>
            </a:r>
          </a:p>
          <a:p>
            <a:r>
              <a:rPr lang="en-US" dirty="0"/>
              <a:t>Learn about the submission process</a:t>
            </a:r>
          </a:p>
          <a:p>
            <a:r>
              <a:rPr lang="en-US" dirty="0"/>
              <a:t>Connect to live data feeds</a:t>
            </a:r>
          </a:p>
          <a:p>
            <a:r>
              <a:rPr lang="en-US" dirty="0"/>
              <a:t>Create a YouTube video section (stretch)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71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missed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Procrastination</a:t>
            </a:r>
          </a:p>
          <a:p>
            <a:r>
              <a:rPr lang="en-US" dirty="0" smtClean="0"/>
              <a:t>Learning the services / technologies of Windows Store apps</a:t>
            </a:r>
          </a:p>
          <a:p>
            <a:r>
              <a:rPr lang="en-US" dirty="0" smtClean="0"/>
              <a:t>Data feeds did not work as expected</a:t>
            </a:r>
          </a:p>
        </p:txBody>
      </p:sp>
    </p:spTree>
    <p:extLst>
      <p:ext uri="{BB962C8B-B14F-4D97-AF65-F5344CB8AC3E}">
        <p14:creationId xmlns:p14="http://schemas.microsoft.com/office/powerpoint/2010/main" val="365753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M2 (February 18 – March 15)</a:t>
            </a:r>
          </a:p>
          <a:p>
            <a:r>
              <a:rPr lang="en-US" dirty="0" smtClean="0"/>
              <a:t>Code cleanup / refactoring (Release Sprint 1 – Feb 18 – 22)</a:t>
            </a:r>
          </a:p>
          <a:p>
            <a:r>
              <a:rPr lang="en-US" dirty="0" smtClean="0"/>
              <a:t>Create Service Classes (Release Sprint 2 – Feb 25 – Mar 1)</a:t>
            </a:r>
          </a:p>
          <a:p>
            <a:r>
              <a:rPr lang="en-US" dirty="0" smtClean="0"/>
              <a:t>Create backend data services (Release Sprint 3 – Mar 4 – Mar 15)</a:t>
            </a:r>
          </a:p>
        </p:txBody>
      </p:sp>
    </p:spTree>
    <p:extLst>
      <p:ext uri="{BB962C8B-B14F-4D97-AF65-F5344CB8AC3E}">
        <p14:creationId xmlns:p14="http://schemas.microsoft.com/office/powerpoint/2010/main" val="159294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Feel confident about future goals</a:t>
            </a:r>
          </a:p>
          <a:p>
            <a:r>
              <a:rPr lang="en-US" dirty="0" smtClean="0"/>
              <a:t>Weekly sprints allow to keep track of progress</a:t>
            </a:r>
          </a:p>
          <a:p>
            <a:r>
              <a:rPr lang="en-US" dirty="0" smtClean="0"/>
              <a:t>TFS / SCRUM 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53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24</TotalTime>
  <Words>197</Words>
  <Application>Microsoft Office PowerPoint</Application>
  <PresentationFormat>Widescreen</PresentationFormat>
  <Paragraphs>32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TEAM Microsoft</vt:lpstr>
      <vt:lpstr>Intended Progress</vt:lpstr>
      <vt:lpstr>Actual Progress</vt:lpstr>
      <vt:lpstr>Reasons for missed goals</vt:lpstr>
      <vt:lpstr>Future Progress</vt:lpstr>
      <vt:lpstr>Thoughts?</vt:lpstr>
    </vt:vector>
  </TitlesOfParts>
  <Company>WinQuire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Microsoft</dc:title>
  <dc:creator>Jason Tierney</dc:creator>
  <cp:lastModifiedBy>Jason Tierney</cp:lastModifiedBy>
  <cp:revision>3</cp:revision>
  <dcterms:created xsi:type="dcterms:W3CDTF">2013-02-18T02:02:41Z</dcterms:created>
  <dcterms:modified xsi:type="dcterms:W3CDTF">2013-02-18T02:27:01Z</dcterms:modified>
</cp:coreProperties>
</file>