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77" r:id="rId2"/>
    <p:sldId id="279" r:id="rId3"/>
    <p:sldId id="265" r:id="rId4"/>
    <p:sldId id="261" r:id="rId5"/>
    <p:sldId id="257" r:id="rId6"/>
    <p:sldId id="278" r:id="rId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-90" y="-2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B7EC73FC-B97C-4F41-9939-D0E4F3CFDA66}" type="datetimeFigureOut">
              <a:rPr lang="en-US"/>
              <a:pPr>
                <a:defRPr/>
              </a:pPr>
              <a:t>8/27/2010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3029D97B-85C7-47D3-A8A9-C932F0EF8C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26BF96D-F7C0-4966-8B2D-58FC3F5B9B73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69636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6CDD87E1-0E4A-4A7F-A4FF-498AEE07CC89}" type="slidenum">
              <a:rPr lang="en-US" sz="1200">
                <a:latin typeface="Calibri" pitchFamily="34" charset="0"/>
              </a:rPr>
              <a:pPr algn="r"/>
              <a:t>2</a:t>
            </a:fld>
            <a:endParaRPr lang="en-US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9C361D8-889A-4D60-8C75-F8FD7E9A3650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EF27B29-953D-42ED-95C6-226324ECA579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3855A42-BCA6-433B-85D6-8DF60696EF28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67588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E9836557-360F-4B91-B485-86C92DCAAB0D}" type="slidenum">
              <a:rPr lang="en-US" sz="1200">
                <a:latin typeface="Calibri" pitchFamily="34" charset="0"/>
              </a:rPr>
              <a:pPr algn="r"/>
              <a:t>6</a:t>
            </a:fld>
            <a:endParaRPr lang="en-US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9B507E-143F-4183-9952-076817391BBB}" type="datetimeFigureOut">
              <a:rPr lang="en-US"/>
              <a:pPr>
                <a:defRPr/>
              </a:pPr>
              <a:t>8/27/2010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931AA3-9E1E-4CBB-86E0-2BE0CDF6F4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5A3A66-6083-4578-8F69-EB0037FE1E7E}" type="datetimeFigureOut">
              <a:rPr lang="en-US"/>
              <a:pPr>
                <a:defRPr/>
              </a:pPr>
              <a:t>8/27/2010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A9C049-58FB-4057-95D3-7613C5017F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DCA3BB-9B67-42EA-853C-7A4D74B6564B}" type="datetimeFigureOut">
              <a:rPr lang="en-US"/>
              <a:pPr>
                <a:defRPr/>
              </a:pPr>
              <a:t>8/27/2010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66B011-CF07-4F45-8E15-74F57D5996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B89888-1B22-4D5A-B5BF-B84712077F54}" type="datetimeFigureOut">
              <a:rPr lang="en-US"/>
              <a:pPr>
                <a:defRPr/>
              </a:pPr>
              <a:t>8/27/2010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CF8B1A-880A-40DC-BA2B-7F7F952FA7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487DB0-C06D-478E-A1B9-88D86BB5546A}" type="datetimeFigureOut">
              <a:rPr lang="en-US"/>
              <a:pPr>
                <a:defRPr/>
              </a:pPr>
              <a:t>8/27/2010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C66288-1EBC-4734-A429-D4437C1BFF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D2678F-5D90-42CD-96D1-D203086ECC1C}" type="datetimeFigureOut">
              <a:rPr lang="en-US"/>
              <a:pPr>
                <a:defRPr/>
              </a:pPr>
              <a:t>8/27/2010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535DE8-80DE-43FD-8535-B362CA9F9D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D24F05-9522-480C-9653-CAB952B2310F}" type="datetimeFigureOut">
              <a:rPr lang="en-US"/>
              <a:pPr>
                <a:defRPr/>
              </a:pPr>
              <a:t>8/27/2010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3A87B1-D223-46FB-BAFD-A65A793B10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92AB8A-C270-49D8-8603-BF95ECFA234A}" type="datetimeFigureOut">
              <a:rPr lang="en-US"/>
              <a:pPr>
                <a:defRPr/>
              </a:pPr>
              <a:t>8/27/2010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303425-5E53-4CF5-87C3-73566058D0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06E09C-7BAF-4C76-A778-A09D45D7D69F}" type="datetimeFigureOut">
              <a:rPr lang="en-US"/>
              <a:pPr>
                <a:defRPr/>
              </a:pPr>
              <a:t>8/27/2010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5D75CB-BBFF-406B-AF26-BDC2D607A9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1550E2-C19B-4007-B236-DD4349598B9E}" type="datetimeFigureOut">
              <a:rPr lang="en-US"/>
              <a:pPr>
                <a:defRPr/>
              </a:pPr>
              <a:t>8/27/2010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CCCC0A-6A27-4CE4-BAA8-E9CA930BED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 noChangeArrowheads="1"/>
          </p:cNvPicPr>
          <p:nvPr userDrawn="1"/>
        </p:nvPicPr>
        <p:blipFill>
          <a:blip r:embed="rId12"/>
          <a:srcRect/>
          <a:stretch>
            <a:fillRect/>
          </a:stretch>
        </p:blipFill>
        <p:spPr bwMode="auto">
          <a:xfrm>
            <a:off x="-1588" y="0"/>
            <a:ext cx="9147176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2C000A2-1528-49BD-B657-3AE13DDE9597}" type="datetimeFigureOut">
              <a:rPr lang="en-US"/>
              <a:pPr>
                <a:defRPr/>
              </a:pPr>
              <a:t>8/27/2010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96BFC5C-721D-47B6-B5E7-391B261620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7" r:id="rId2"/>
    <p:sldLayoutId id="2147483656" r:id="rId3"/>
    <p:sldLayoutId id="2147483655" r:id="rId4"/>
    <p:sldLayoutId id="2147483654" r:id="rId5"/>
    <p:sldLayoutId id="2147483653" r:id="rId6"/>
    <p:sldLayoutId id="2147483652" r:id="rId7"/>
    <p:sldLayoutId id="2147483651" r:id="rId8"/>
    <p:sldLayoutId id="2147483650" r:id="rId9"/>
    <p:sldLayoutId id="2147483649" r:id="rId10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981200"/>
            <a:ext cx="9144000" cy="1600200"/>
          </a:xfrm>
          <a:prstGeom prst="rect">
            <a:avLst/>
          </a:prstGeom>
          <a:solidFill>
            <a:srgbClr val="84A9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0"/>
            <a:ext cx="9144000" cy="11430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700" dirty="0" smtClean="0"/>
              <a:t>Computer Science Women’s Network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sz="3100" dirty="0" smtClean="0"/>
              <a:t>presents</a:t>
            </a:r>
            <a:endParaRPr lang="en-US" sz="3100" dirty="0"/>
          </a:p>
        </p:txBody>
      </p:sp>
      <p:sp>
        <p:nvSpPr>
          <p:cNvPr id="14339" name="Subtitle 2"/>
          <p:cNvSpPr txBox="1">
            <a:spLocks/>
          </p:cNvSpPr>
          <p:nvPr/>
        </p:nvSpPr>
        <p:spPr bwMode="auto">
          <a:xfrm>
            <a:off x="0" y="3886200"/>
            <a:ext cx="9144000" cy="1752600"/>
          </a:xfrm>
          <a:prstGeom prst="rect">
            <a:avLst/>
          </a:prstGeom>
          <a:solidFill>
            <a:schemeClr val="bg1">
              <a:alpha val="54901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  <a:buFont typeface="Arial" charset="0"/>
              <a:buNone/>
            </a:pPr>
            <a:r>
              <a:rPr lang="en-US" sz="3200">
                <a:latin typeface="Calibri" pitchFamily="34" charset="0"/>
              </a:rPr>
              <a:t>Name</a:t>
            </a:r>
          </a:p>
          <a:p>
            <a:pPr marL="342900" indent="-342900" algn="ctr">
              <a:spcBef>
                <a:spcPct val="20000"/>
              </a:spcBef>
              <a:buFont typeface="Arial" charset="0"/>
              <a:buNone/>
            </a:pPr>
            <a:r>
              <a:rPr lang="en-US" sz="3200">
                <a:latin typeface="Calibri" pitchFamily="34" charset="0"/>
              </a:rPr>
              <a:t>Company/Organization</a:t>
            </a:r>
          </a:p>
          <a:p>
            <a:pPr marL="342900" indent="-342900" algn="ctr">
              <a:spcBef>
                <a:spcPct val="20000"/>
              </a:spcBef>
              <a:buFont typeface="Arial" charset="0"/>
              <a:buNone/>
            </a:pPr>
            <a:r>
              <a:rPr lang="en-US" sz="3200">
                <a:latin typeface="Calibri" pitchFamily="34" charset="0"/>
              </a:rPr>
              <a:t>Event/Presentation Title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981200"/>
            <a:ext cx="9144000" cy="1600200"/>
          </a:xfrm>
          <a:prstGeom prst="rect">
            <a:avLst/>
          </a:prstGeom>
          <a:solidFill>
            <a:srgbClr val="84A9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286000"/>
            <a:ext cx="9144000" cy="11430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700" dirty="0" smtClean="0"/>
              <a:t>Computer Science Women’s Network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sz="3100" dirty="0" smtClean="0"/>
              <a:t>presents</a:t>
            </a:r>
            <a:endParaRPr lang="en-US" sz="3100" dirty="0"/>
          </a:p>
        </p:txBody>
      </p:sp>
      <p:sp>
        <p:nvSpPr>
          <p:cNvPr id="68612" name="Subtitle 2"/>
          <p:cNvSpPr txBox="1">
            <a:spLocks/>
          </p:cNvSpPr>
          <p:nvPr/>
        </p:nvSpPr>
        <p:spPr bwMode="auto">
          <a:xfrm>
            <a:off x="0" y="3886200"/>
            <a:ext cx="9144000" cy="1143000"/>
          </a:xfrm>
          <a:prstGeom prst="rect">
            <a:avLst/>
          </a:prstGeom>
          <a:solidFill>
            <a:schemeClr val="bg1">
              <a:alpha val="54901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  <a:buFont typeface="Arial" charset="0"/>
              <a:buNone/>
            </a:pPr>
            <a:r>
              <a:rPr lang="en-US" sz="3200">
                <a:latin typeface="Calibri" pitchFamily="34" charset="0"/>
              </a:rPr>
              <a:t>Presentation Title:</a:t>
            </a:r>
          </a:p>
          <a:p>
            <a:pPr marL="342900" indent="-342900" algn="ctr">
              <a:spcBef>
                <a:spcPct val="20000"/>
              </a:spcBef>
              <a:buFont typeface="Arial" charset="0"/>
              <a:buNone/>
            </a:pPr>
            <a:r>
              <a:rPr lang="en-US" sz="3200">
                <a:latin typeface="Calibri" pitchFamily="34" charset="0"/>
              </a:rPr>
              <a:t>Subtitle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438400"/>
            <a:ext cx="9144000" cy="1600200"/>
          </a:xfrm>
          <a:prstGeom prst="rect">
            <a:avLst/>
          </a:prstGeom>
          <a:solidFill>
            <a:srgbClr val="84A9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/>
          <a:lstStyle/>
          <a:p>
            <a:r>
              <a:rPr lang="en-US" smtClean="0"/>
              <a:t>Section Header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Content Placeholder 2"/>
          <p:cNvSpPr>
            <a:spLocks noGrp="1"/>
          </p:cNvSpPr>
          <p:nvPr>
            <p:ph idx="1"/>
          </p:nvPr>
        </p:nvSpPr>
        <p:spPr>
          <a:xfrm>
            <a:off x="381000" y="2209800"/>
            <a:ext cx="4572000" cy="3429000"/>
          </a:xfrm>
          <a:solidFill>
            <a:schemeClr val="bg1">
              <a:alpha val="54901"/>
            </a:schemeClr>
          </a:solidFill>
        </p:spPr>
        <p:txBody>
          <a:bodyPr/>
          <a:lstStyle/>
          <a:p>
            <a:r>
              <a:rPr lang="en-US" smtClean="0"/>
              <a:t>Half &amp; half illustration</a:t>
            </a: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67275" y="1295400"/>
            <a:ext cx="4276725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0" y="381000"/>
            <a:ext cx="9144000" cy="990600"/>
          </a:xfrm>
          <a:prstGeom prst="rect">
            <a:avLst/>
          </a:prstGeom>
          <a:solidFill>
            <a:srgbClr val="84A9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867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Box 5"/>
          <p:cNvSpPr txBox="1">
            <a:spLocks noChangeArrowheads="1"/>
          </p:cNvSpPr>
          <p:nvPr/>
        </p:nvSpPr>
        <p:spPr bwMode="auto">
          <a:xfrm>
            <a:off x="0" y="1752600"/>
            <a:ext cx="762000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0">
                <a:latin typeface="Calibri" pitchFamily="34" charset="0"/>
              </a:rPr>
              <a:t>“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152400"/>
            <a:ext cx="9144000" cy="1600200"/>
          </a:xfrm>
          <a:prstGeom prst="rect">
            <a:avLst/>
          </a:prstGeom>
          <a:solidFill>
            <a:srgbClr val="84A9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smtClean="0"/>
              <a:t>Title </a:t>
            </a:r>
            <a:br>
              <a:rPr lang="en-US" sz="4000" smtClean="0"/>
            </a:br>
            <a:r>
              <a:rPr lang="en-US" sz="2800" smtClean="0"/>
              <a:t>Subtitle if needed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609600" y="1981200"/>
            <a:ext cx="7848600" cy="1373188"/>
          </a:xfrm>
          <a:prstGeom prst="rect">
            <a:avLst/>
          </a:prstGeom>
          <a:solidFill>
            <a:schemeClr val="bg1">
              <a:alpha val="54901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sz="2800">
                <a:latin typeface="Calibri" pitchFamily="34" charset="0"/>
              </a:rPr>
              <a:t>Quote or body slide</a:t>
            </a:r>
          </a:p>
          <a:p>
            <a:pPr algn="just"/>
            <a:endParaRPr lang="en-US" sz="2800">
              <a:latin typeface="Calibri" pitchFamily="34" charset="0"/>
            </a:endParaRPr>
          </a:p>
          <a:p>
            <a:pPr algn="just"/>
            <a:r>
              <a:rPr lang="en-US" sz="2800">
                <a:latin typeface="Calibri" pitchFamily="34" charset="0"/>
              </a:rPr>
              <a:t>(if not a quote, remote quotation marks)</a:t>
            </a:r>
          </a:p>
        </p:txBody>
      </p:sp>
      <p:sp>
        <p:nvSpPr>
          <p:cNvPr id="18437" name="TextBox 6"/>
          <p:cNvSpPr txBox="1">
            <a:spLocks noChangeArrowheads="1"/>
          </p:cNvSpPr>
          <p:nvPr/>
        </p:nvSpPr>
        <p:spPr bwMode="auto">
          <a:xfrm>
            <a:off x="8305800" y="5562600"/>
            <a:ext cx="722313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9600">
                <a:latin typeface="Calibri" pitchFamily="34" charset="0"/>
              </a:rPr>
              <a:t>”</a:t>
            </a:r>
            <a:endParaRPr lang="en-US">
              <a:latin typeface="Calibri" pitchFamily="34" charset="0"/>
            </a:endParaRPr>
          </a:p>
        </p:txBody>
      </p:sp>
      <p:sp>
        <p:nvSpPr>
          <p:cNvPr id="18438" name="Rectangle 7"/>
          <p:cNvSpPr>
            <a:spLocks noChangeArrowheads="1"/>
          </p:cNvSpPr>
          <p:nvPr/>
        </p:nvSpPr>
        <p:spPr bwMode="auto">
          <a:xfrm>
            <a:off x="6096000" y="6550025"/>
            <a:ext cx="3048000" cy="304800"/>
          </a:xfrm>
          <a:prstGeom prst="rect">
            <a:avLst/>
          </a:prstGeom>
          <a:solidFill>
            <a:schemeClr val="bg1">
              <a:alpha val="54901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sz="1400" i="1">
                <a:latin typeface="Calibri" pitchFamily="34" charset="0"/>
              </a:rPr>
              <a:t>(Citation if needed; resize as necessary)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6" name="Content Placeholder 2"/>
          <p:cNvSpPr>
            <a:spLocks/>
          </p:cNvSpPr>
          <p:nvPr/>
        </p:nvSpPr>
        <p:spPr bwMode="auto">
          <a:xfrm>
            <a:off x="152400" y="1295400"/>
            <a:ext cx="8991600" cy="1371600"/>
          </a:xfrm>
          <a:prstGeom prst="rect">
            <a:avLst/>
          </a:prstGeom>
          <a:solidFill>
            <a:schemeClr val="bg1">
              <a:alpha val="54901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None/>
            </a:pPr>
            <a:r>
              <a:rPr lang="en-US" sz="3200">
                <a:latin typeface="Calibri" pitchFamily="34" charset="0"/>
              </a:rPr>
              <a:t>	Blank/intermediate slide </a:t>
            </a:r>
          </a:p>
          <a:p>
            <a:pPr marL="342900" indent="-342900">
              <a:spcBef>
                <a:spcPct val="20000"/>
              </a:spcBef>
              <a:buFont typeface="Arial" charset="0"/>
              <a:buNone/>
            </a:pPr>
            <a:r>
              <a:rPr lang="en-US" sz="3200">
                <a:latin typeface="Calibri" pitchFamily="34" charset="0"/>
              </a:rPr>
              <a:t>(resize as necessary to fit text)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lang="en-US" sz="32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58</Words>
  <Application>Microsoft Office PowerPoint</Application>
  <PresentationFormat>On-screen Show (4:3)</PresentationFormat>
  <Paragraphs>25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Design Template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Calibri</vt:lpstr>
      <vt:lpstr>Arial</vt:lpstr>
      <vt:lpstr>Office Theme</vt:lpstr>
      <vt:lpstr>Computer Science Women’s Network  presents</vt:lpstr>
      <vt:lpstr>Computer Science Women’s Network  presents</vt:lpstr>
      <vt:lpstr>Section Header</vt:lpstr>
      <vt:lpstr>Title</vt:lpstr>
      <vt:lpstr>Title  Subtitle if needed</vt:lpstr>
      <vt:lpstr>Slide 6</vt:lpstr>
    </vt:vector>
  </TitlesOfParts>
  <Company>Department of Computer Sciences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lstuart</dc:creator>
  <cp:lastModifiedBy> </cp:lastModifiedBy>
  <cp:revision>23</cp:revision>
  <dcterms:created xsi:type="dcterms:W3CDTF">2010-03-29T21:21:23Z</dcterms:created>
  <dcterms:modified xsi:type="dcterms:W3CDTF">2010-08-27T20:46:32Z</dcterms:modified>
</cp:coreProperties>
</file>