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9D6"/>
    <a:srgbClr val="464646"/>
    <a:srgbClr val="C4EBD0"/>
    <a:srgbClr val="4365E2"/>
    <a:srgbClr val="D1E2F2"/>
    <a:srgbClr val="FFFFFF"/>
    <a:srgbClr val="FFFEFF"/>
    <a:srgbClr val="FFECD2"/>
    <a:srgbClr val="F4CEC3"/>
    <a:srgbClr val="FF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0" autoAdjust="0"/>
    <p:restoredTop sz="90941"/>
  </p:normalViewPr>
  <p:slideViewPr>
    <p:cSldViewPr>
      <p:cViewPr>
        <p:scale>
          <a:sx n="55" d="100"/>
          <a:sy n="55" d="100"/>
        </p:scale>
        <p:origin x="2168" y="-1272"/>
      </p:cViewPr>
      <p:guideLst>
        <p:guide orient="horz" pos="9535"/>
        <p:guide pos="13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120" b="0" i="0" u="none" strike="noStrike" kern="1200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pPr>
            <a:r>
              <a:rPr lang="en-GB"/>
              <a:t>Chart title if needed (26pt)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120" b="0" i="0" u="none" strike="noStrike" kern="1200" spc="0" baseline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46178944645055"/>
          <c:y val="0.117356648983569"/>
          <c:w val="0.938718593842946"/>
          <c:h val="0.6698011745333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CAB-4DEB-A0E3-F8B2A3E790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CAB-4DEB-A0E3-F8B2A3E790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CAB-4DEB-A0E3-F8B2A3E7906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CAB-4DEB-A0E3-F8B2A3E7906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CAB-4DEB-A0E3-F8B2A3E7906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ACAB-4DEB-A0E3-F8B2A3E79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0281168"/>
        <c:axId val="1590285760"/>
      </c:lineChart>
      <c:catAx>
        <c:axId val="159028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1590285760"/>
        <c:crosses val="autoZero"/>
        <c:auto val="1"/>
        <c:lblAlgn val="ctr"/>
        <c:lblOffset val="100"/>
        <c:noMultiLvlLbl val="0"/>
      </c:catAx>
      <c:valAx>
        <c:axId val="159028576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159028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1055F-8152-4ADD-8E3E-DCAE390CBDE8}" type="datetimeFigureOut">
              <a:rPr lang="en-GB" smtClean="0"/>
              <a:pPr/>
              <a:t>30/05/2017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BAEE-D496-449C-AFE8-119C27EFB5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0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BAEE-D496-449C-AFE8-119C27EFB50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7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53" y="9404932"/>
            <a:ext cx="36384658" cy="6490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351" y="17155917"/>
            <a:ext cx="29961062" cy="7737510"/>
          </a:xfrm>
        </p:spPr>
        <p:txBody>
          <a:bodyPr/>
          <a:lstStyle>
            <a:lvl1pPr marL="0" indent="0" algn="ctr">
              <a:buNone/>
              <a:defRPr/>
            </a:lvl1pPr>
            <a:lvl2pPr marL="646378" indent="0" algn="ctr">
              <a:buNone/>
              <a:defRPr/>
            </a:lvl2pPr>
            <a:lvl3pPr marL="1292753" indent="0" algn="ctr">
              <a:buNone/>
              <a:defRPr/>
            </a:lvl3pPr>
            <a:lvl4pPr marL="1939131" indent="0" algn="ctr">
              <a:buNone/>
              <a:defRPr/>
            </a:lvl4pPr>
            <a:lvl5pPr marL="2585507" indent="0" algn="ctr">
              <a:buNone/>
              <a:defRPr/>
            </a:lvl5pPr>
            <a:lvl6pPr marL="3231885" indent="0" algn="ctr">
              <a:buNone/>
              <a:defRPr/>
            </a:lvl6pPr>
            <a:lvl7pPr marL="3878261" indent="0" algn="ctr">
              <a:buNone/>
              <a:defRPr/>
            </a:lvl7pPr>
            <a:lvl8pPr marL="4524638" indent="0" algn="ctr">
              <a:buNone/>
              <a:defRPr/>
            </a:lvl8pPr>
            <a:lvl9pPr marL="517101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6611-6281-4E11-ACC2-85FA96A066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01956-8B40-46A1-B63C-7ACD83FEB3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729" y="2691456"/>
            <a:ext cx="9094481" cy="242197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9555" y="2691456"/>
            <a:ext cx="27074710" cy="242197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BEDB0-F9BA-4179-BEBF-8DBF122176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1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2F9BE-EEBC-49BD-8E1A-7AE886ED32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1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132" y="19454376"/>
            <a:ext cx="36384658" cy="6012824"/>
          </a:xfrm>
        </p:spPr>
        <p:txBody>
          <a:bodyPr anchor="t"/>
          <a:lstStyle>
            <a:lvl1pPr algn="l">
              <a:defRPr sz="5655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0132" y="12831850"/>
            <a:ext cx="36384658" cy="6622527"/>
          </a:xfrm>
        </p:spPr>
        <p:txBody>
          <a:bodyPr anchor="b"/>
          <a:lstStyle>
            <a:lvl1pPr marL="0" indent="0">
              <a:buNone/>
              <a:defRPr sz="2829"/>
            </a:lvl1pPr>
            <a:lvl2pPr marL="646378" indent="0">
              <a:buNone/>
              <a:defRPr sz="2545"/>
            </a:lvl2pPr>
            <a:lvl3pPr marL="1292753" indent="0">
              <a:buNone/>
              <a:defRPr sz="2262"/>
            </a:lvl3pPr>
            <a:lvl4pPr marL="1939131" indent="0">
              <a:buNone/>
              <a:defRPr sz="1979"/>
            </a:lvl4pPr>
            <a:lvl5pPr marL="2585507" indent="0">
              <a:buNone/>
              <a:defRPr sz="1979"/>
            </a:lvl5pPr>
            <a:lvl6pPr marL="3231885" indent="0">
              <a:buNone/>
              <a:defRPr sz="1979"/>
            </a:lvl6pPr>
            <a:lvl7pPr marL="3878261" indent="0">
              <a:buNone/>
              <a:defRPr sz="1979"/>
            </a:lvl7pPr>
            <a:lvl8pPr marL="4524638" indent="0">
              <a:buNone/>
              <a:defRPr sz="1979"/>
            </a:lvl8pPr>
            <a:lvl9pPr marL="5171015" indent="0">
              <a:buNone/>
              <a:defRPr sz="19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A6160-4A93-488B-A9E6-8C2E2E63CD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5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9553" y="8745825"/>
            <a:ext cx="18083474" cy="18165352"/>
          </a:xfrm>
        </p:spPr>
        <p:txBody>
          <a:bodyPr/>
          <a:lstStyle>
            <a:lvl1pPr>
              <a:defRPr sz="3957"/>
            </a:lvl1pPr>
            <a:lvl2pPr>
              <a:defRPr sz="3395"/>
            </a:lvl2pPr>
            <a:lvl3pPr>
              <a:defRPr sz="2829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08495" y="8745825"/>
            <a:ext cx="18085717" cy="18165352"/>
          </a:xfrm>
        </p:spPr>
        <p:txBody>
          <a:bodyPr/>
          <a:lstStyle>
            <a:lvl1pPr>
              <a:defRPr sz="3957"/>
            </a:lvl1pPr>
            <a:lvl2pPr>
              <a:defRPr sz="3395"/>
            </a:lvl2pPr>
            <a:lvl3pPr>
              <a:defRPr sz="2829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4B941-E056-4AF9-AA8C-9C277416A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00" y="1212671"/>
            <a:ext cx="38521367" cy="50460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200" y="6776358"/>
            <a:ext cx="18911672" cy="2825073"/>
          </a:xfrm>
        </p:spPr>
        <p:txBody>
          <a:bodyPr anchor="b"/>
          <a:lstStyle>
            <a:lvl1pPr marL="0" indent="0">
              <a:buNone/>
              <a:defRPr sz="3395" b="1"/>
            </a:lvl1pPr>
            <a:lvl2pPr marL="646378" indent="0">
              <a:buNone/>
              <a:defRPr sz="2829" b="1"/>
            </a:lvl2pPr>
            <a:lvl3pPr marL="1292753" indent="0">
              <a:buNone/>
              <a:defRPr sz="2545" b="1"/>
            </a:lvl3pPr>
            <a:lvl4pPr marL="1939131" indent="0">
              <a:buNone/>
              <a:defRPr sz="2262" b="1"/>
            </a:lvl4pPr>
            <a:lvl5pPr marL="2585507" indent="0">
              <a:buNone/>
              <a:defRPr sz="2262" b="1"/>
            </a:lvl5pPr>
            <a:lvl6pPr marL="3231885" indent="0">
              <a:buNone/>
              <a:defRPr sz="2262" b="1"/>
            </a:lvl6pPr>
            <a:lvl7pPr marL="3878261" indent="0">
              <a:buNone/>
              <a:defRPr sz="2262" b="1"/>
            </a:lvl7pPr>
            <a:lvl8pPr marL="4524638" indent="0">
              <a:buNone/>
              <a:defRPr sz="2262" b="1"/>
            </a:lvl8pPr>
            <a:lvl9pPr marL="5171015" indent="0">
              <a:buNone/>
              <a:defRPr sz="2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200" y="9601430"/>
            <a:ext cx="18911672" cy="17443364"/>
          </a:xfrm>
        </p:spPr>
        <p:txBody>
          <a:bodyPr/>
          <a:lstStyle>
            <a:lvl1pPr>
              <a:defRPr sz="3395"/>
            </a:lvl1pPr>
            <a:lvl2pPr>
              <a:defRPr sz="2829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4159" y="6776358"/>
            <a:ext cx="18918406" cy="2825073"/>
          </a:xfrm>
        </p:spPr>
        <p:txBody>
          <a:bodyPr anchor="b"/>
          <a:lstStyle>
            <a:lvl1pPr marL="0" indent="0">
              <a:buNone/>
              <a:defRPr sz="3395" b="1"/>
            </a:lvl1pPr>
            <a:lvl2pPr marL="646378" indent="0">
              <a:buNone/>
              <a:defRPr sz="2829" b="1"/>
            </a:lvl2pPr>
            <a:lvl3pPr marL="1292753" indent="0">
              <a:buNone/>
              <a:defRPr sz="2545" b="1"/>
            </a:lvl3pPr>
            <a:lvl4pPr marL="1939131" indent="0">
              <a:buNone/>
              <a:defRPr sz="2262" b="1"/>
            </a:lvl4pPr>
            <a:lvl5pPr marL="2585507" indent="0">
              <a:buNone/>
              <a:defRPr sz="2262" b="1"/>
            </a:lvl5pPr>
            <a:lvl6pPr marL="3231885" indent="0">
              <a:buNone/>
              <a:defRPr sz="2262" b="1"/>
            </a:lvl6pPr>
            <a:lvl7pPr marL="3878261" indent="0">
              <a:buNone/>
              <a:defRPr sz="2262" b="1"/>
            </a:lvl7pPr>
            <a:lvl8pPr marL="4524638" indent="0">
              <a:buNone/>
              <a:defRPr sz="2262" b="1"/>
            </a:lvl8pPr>
            <a:lvl9pPr marL="5171015" indent="0">
              <a:buNone/>
              <a:defRPr sz="2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4159" y="9601430"/>
            <a:ext cx="18918406" cy="17443364"/>
          </a:xfrm>
        </p:spPr>
        <p:txBody>
          <a:bodyPr/>
          <a:lstStyle>
            <a:lvl1pPr>
              <a:defRPr sz="3395"/>
            </a:lvl1pPr>
            <a:lvl2pPr>
              <a:defRPr sz="2829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3DB79-11A9-41C9-A61C-5E0AA38234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B18EB-E426-44ED-BD9E-4B9D75DA5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42803763" cy="426397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95" y="1096046"/>
            <a:ext cx="622107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00" y="1205933"/>
            <a:ext cx="14081632" cy="5129146"/>
          </a:xfrm>
        </p:spPr>
        <p:txBody>
          <a:bodyPr anchor="b"/>
          <a:lstStyle>
            <a:lvl1pPr algn="l">
              <a:defRPr sz="282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4563" y="1205933"/>
            <a:ext cx="23928002" cy="25838860"/>
          </a:xfrm>
        </p:spPr>
        <p:txBody>
          <a:bodyPr/>
          <a:lstStyle>
            <a:lvl1pPr>
              <a:defRPr sz="4523"/>
            </a:lvl1pPr>
            <a:lvl2pPr>
              <a:defRPr sz="3957"/>
            </a:lvl2pPr>
            <a:lvl3pPr>
              <a:defRPr sz="3395"/>
            </a:lvl3pPr>
            <a:lvl4pPr>
              <a:defRPr sz="2829"/>
            </a:lvl4pPr>
            <a:lvl5pPr>
              <a:defRPr sz="2829"/>
            </a:lvl5pPr>
            <a:lvl6pPr>
              <a:defRPr sz="2829"/>
            </a:lvl6pPr>
            <a:lvl7pPr>
              <a:defRPr sz="2829"/>
            </a:lvl7pPr>
            <a:lvl8pPr>
              <a:defRPr sz="2829"/>
            </a:lvl8pPr>
            <a:lvl9pPr>
              <a:defRPr sz="28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200" y="6335080"/>
            <a:ext cx="14081632" cy="20709714"/>
          </a:xfrm>
        </p:spPr>
        <p:txBody>
          <a:bodyPr/>
          <a:lstStyle>
            <a:lvl1pPr marL="0" indent="0">
              <a:buNone/>
              <a:defRPr sz="1979"/>
            </a:lvl1pPr>
            <a:lvl2pPr marL="646378" indent="0">
              <a:buNone/>
              <a:defRPr sz="1697"/>
            </a:lvl2pPr>
            <a:lvl3pPr marL="1292753" indent="0">
              <a:buNone/>
              <a:defRPr sz="1414"/>
            </a:lvl3pPr>
            <a:lvl4pPr marL="1939131" indent="0">
              <a:buNone/>
              <a:defRPr sz="1274"/>
            </a:lvl4pPr>
            <a:lvl5pPr marL="2585507" indent="0">
              <a:buNone/>
              <a:defRPr sz="1274"/>
            </a:lvl5pPr>
            <a:lvl6pPr marL="3231885" indent="0">
              <a:buNone/>
              <a:defRPr sz="1274"/>
            </a:lvl6pPr>
            <a:lvl7pPr marL="3878261" indent="0">
              <a:buNone/>
              <a:defRPr sz="1274"/>
            </a:lvl7pPr>
            <a:lvl8pPr marL="4524638" indent="0">
              <a:buNone/>
              <a:defRPr sz="1274"/>
            </a:lvl8pPr>
            <a:lvl9pPr marL="5171015" indent="0">
              <a:buNone/>
              <a:defRPr sz="127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32D5B-236E-43FE-958A-93A926CB8A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728" y="21192537"/>
            <a:ext cx="25683156" cy="2501694"/>
          </a:xfrm>
        </p:spPr>
        <p:txBody>
          <a:bodyPr anchor="b"/>
          <a:lstStyle>
            <a:lvl1pPr algn="l">
              <a:defRPr sz="282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9728" y="2704929"/>
            <a:ext cx="25683156" cy="18165352"/>
          </a:xfrm>
        </p:spPr>
        <p:txBody>
          <a:bodyPr/>
          <a:lstStyle>
            <a:lvl1pPr marL="0" indent="0">
              <a:buNone/>
              <a:defRPr sz="4523"/>
            </a:lvl1pPr>
            <a:lvl2pPr marL="646378" indent="0">
              <a:buNone/>
              <a:defRPr sz="3957"/>
            </a:lvl2pPr>
            <a:lvl3pPr marL="1292753" indent="0">
              <a:buNone/>
              <a:defRPr sz="3395"/>
            </a:lvl3pPr>
            <a:lvl4pPr marL="1939131" indent="0">
              <a:buNone/>
              <a:defRPr sz="2829"/>
            </a:lvl4pPr>
            <a:lvl5pPr marL="2585507" indent="0">
              <a:buNone/>
              <a:defRPr sz="2829"/>
            </a:lvl5pPr>
            <a:lvl6pPr marL="3231885" indent="0">
              <a:buNone/>
              <a:defRPr sz="2829"/>
            </a:lvl6pPr>
            <a:lvl7pPr marL="3878261" indent="0">
              <a:buNone/>
              <a:defRPr sz="2829"/>
            </a:lvl7pPr>
            <a:lvl8pPr marL="4524638" indent="0">
              <a:buNone/>
              <a:defRPr sz="2829"/>
            </a:lvl8pPr>
            <a:lvl9pPr marL="5171015" indent="0">
              <a:buNone/>
              <a:defRPr sz="2829"/>
            </a:lvl9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728" y="23694231"/>
            <a:ext cx="25683156" cy="3553798"/>
          </a:xfrm>
        </p:spPr>
        <p:txBody>
          <a:bodyPr/>
          <a:lstStyle>
            <a:lvl1pPr marL="0" indent="0">
              <a:buNone/>
              <a:defRPr sz="1979"/>
            </a:lvl1pPr>
            <a:lvl2pPr marL="646378" indent="0">
              <a:buNone/>
              <a:defRPr sz="1697"/>
            </a:lvl2pPr>
            <a:lvl3pPr marL="1292753" indent="0">
              <a:buNone/>
              <a:defRPr sz="1414"/>
            </a:lvl3pPr>
            <a:lvl4pPr marL="1939131" indent="0">
              <a:buNone/>
              <a:defRPr sz="1274"/>
            </a:lvl4pPr>
            <a:lvl5pPr marL="2585507" indent="0">
              <a:buNone/>
              <a:defRPr sz="1274"/>
            </a:lvl5pPr>
            <a:lvl6pPr marL="3231885" indent="0">
              <a:buNone/>
              <a:defRPr sz="1274"/>
            </a:lvl6pPr>
            <a:lvl7pPr marL="3878261" indent="0">
              <a:buNone/>
              <a:defRPr sz="1274"/>
            </a:lvl7pPr>
            <a:lvl8pPr marL="4524638" indent="0">
              <a:buNone/>
              <a:defRPr sz="1274"/>
            </a:lvl8pPr>
            <a:lvl9pPr marL="5171015" indent="0">
              <a:buNone/>
              <a:defRPr sz="127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DC239-2C65-44BE-8AF1-96B5E4802A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9553" y="2691455"/>
            <a:ext cx="36384658" cy="504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9553" y="8745825"/>
            <a:ext cx="36384658" cy="1816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09554" y="27583758"/>
            <a:ext cx="8917171" cy="201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defTabSz="5902679">
              <a:defRPr sz="9048"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4789" y="27583758"/>
            <a:ext cx="13554189" cy="201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 defTabSz="5902679">
              <a:defRPr sz="9048"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77039" y="27583758"/>
            <a:ext cx="8917171" cy="201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 defTabSz="5902679">
              <a:defRPr sz="9048"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7B7DC7E-A1F9-4C29-9F26-BFA0A3B2E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rgbClr val="547EE8"/>
          </a:solidFill>
          <a:latin typeface="Calibri" charset="0"/>
          <a:ea typeface="Calibri" charset="0"/>
          <a:cs typeface="Calibri" charset="0"/>
        </a:defRPr>
      </a:lvl1pPr>
      <a:lvl2pPr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2pPr>
      <a:lvl3pPr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3pPr>
      <a:lvl4pPr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4pPr>
      <a:lvl5pPr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5pPr>
      <a:lvl6pPr marL="646378"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6pPr>
      <a:lvl7pPr marL="1292753"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7pPr>
      <a:lvl8pPr marL="1939131"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8pPr>
      <a:lvl9pPr marL="2585507"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9pPr>
    </p:titleStyle>
    <p:bodyStyle>
      <a:lvl1pPr marL="2212943" indent="-2212943" algn="l" defTabSz="5902679" rtl="0" eaLnBrk="1" fontAlgn="base" hangingPunct="1">
        <a:spcBef>
          <a:spcPct val="20000"/>
        </a:spcBef>
        <a:spcAft>
          <a:spcPct val="0"/>
        </a:spcAft>
        <a:buChar char="•"/>
        <a:defRPr sz="20641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4796208" indent="-1844866" algn="l" defTabSz="5902679" rtl="0" eaLnBrk="1" fontAlgn="base" hangingPunct="1">
        <a:spcBef>
          <a:spcPct val="20000"/>
        </a:spcBef>
        <a:spcAft>
          <a:spcPct val="0"/>
        </a:spcAft>
        <a:buChar char="–"/>
        <a:defRPr sz="18095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7379470" indent="-1476792" algn="l" defTabSz="5902679" rtl="0" eaLnBrk="1" fontAlgn="base" hangingPunct="1">
        <a:spcBef>
          <a:spcPct val="20000"/>
        </a:spcBef>
        <a:spcAft>
          <a:spcPct val="0"/>
        </a:spcAft>
        <a:buChar char="•"/>
        <a:defRPr sz="1555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0330809" indent="-1474547" algn="l" defTabSz="5902679" rtl="0" eaLnBrk="1" fontAlgn="base" hangingPunct="1">
        <a:spcBef>
          <a:spcPct val="20000"/>
        </a:spcBef>
        <a:spcAft>
          <a:spcPct val="0"/>
        </a:spcAft>
        <a:buChar char="–"/>
        <a:defRPr sz="12864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13284393" indent="-1476792" algn="l" defTabSz="5902679" rtl="0" eaLnBrk="1" fontAlgn="base" hangingPunct="1">
        <a:spcBef>
          <a:spcPct val="20000"/>
        </a:spcBef>
        <a:spcAft>
          <a:spcPct val="0"/>
        </a:spcAft>
        <a:buChar char="»"/>
        <a:defRPr sz="12864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13930769" indent="-1476792" algn="l" defTabSz="5902679" rtl="0" eaLnBrk="1" fontAlgn="base" hangingPunct="1">
        <a:spcBef>
          <a:spcPct val="20000"/>
        </a:spcBef>
        <a:spcAft>
          <a:spcPct val="0"/>
        </a:spcAft>
        <a:buChar char="»"/>
        <a:defRPr sz="12864">
          <a:solidFill>
            <a:schemeClr val="tx1"/>
          </a:solidFill>
          <a:latin typeface="+mn-lt"/>
        </a:defRPr>
      </a:lvl6pPr>
      <a:lvl7pPr marL="14577146" indent="-1476792" algn="l" defTabSz="5902679" rtl="0" eaLnBrk="1" fontAlgn="base" hangingPunct="1">
        <a:spcBef>
          <a:spcPct val="20000"/>
        </a:spcBef>
        <a:spcAft>
          <a:spcPct val="0"/>
        </a:spcAft>
        <a:buChar char="»"/>
        <a:defRPr sz="12864">
          <a:solidFill>
            <a:schemeClr val="tx1"/>
          </a:solidFill>
          <a:latin typeface="+mn-lt"/>
        </a:defRPr>
      </a:lvl7pPr>
      <a:lvl8pPr marL="15223524" indent="-1476792" algn="l" defTabSz="5902679" rtl="0" eaLnBrk="1" fontAlgn="base" hangingPunct="1">
        <a:spcBef>
          <a:spcPct val="20000"/>
        </a:spcBef>
        <a:spcAft>
          <a:spcPct val="0"/>
        </a:spcAft>
        <a:buChar char="»"/>
        <a:defRPr sz="12864">
          <a:solidFill>
            <a:schemeClr val="tx1"/>
          </a:solidFill>
          <a:latin typeface="+mn-lt"/>
        </a:defRPr>
      </a:lvl8pPr>
      <a:lvl9pPr marL="15869901" indent="-1476792" algn="l" defTabSz="5902679" rtl="0" eaLnBrk="1" fontAlgn="base" hangingPunct="1">
        <a:spcBef>
          <a:spcPct val="20000"/>
        </a:spcBef>
        <a:spcAft>
          <a:spcPct val="0"/>
        </a:spcAft>
        <a:buChar char="»"/>
        <a:defRPr sz="1286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46378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2pPr>
      <a:lvl3pPr marL="1292753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3pPr>
      <a:lvl4pPr marL="1939131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4pPr>
      <a:lvl5pPr marL="2585507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5pPr>
      <a:lvl6pPr marL="3231885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6pPr>
      <a:lvl7pPr marL="3878261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7pPr>
      <a:lvl8pPr marL="4524638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8pPr>
      <a:lvl9pPr marL="5171015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ndee.ac.uk/brand" TargetMode="External"/><Relationship Id="rId4" Type="http://schemas.openxmlformats.org/officeDocument/2006/relationships/image" Target="../media/image2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>
            <a:spLocks noChangeArrowheads="1"/>
          </p:cNvSpPr>
          <p:nvPr/>
        </p:nvSpPr>
        <p:spPr bwMode="auto">
          <a:xfrm>
            <a:off x="32219087" y="25640193"/>
            <a:ext cx="10008000" cy="4204807"/>
          </a:xfrm>
          <a:prstGeom prst="rect">
            <a:avLst/>
          </a:prstGeom>
          <a:solidFill>
            <a:srgbClr val="D1E2F2"/>
          </a:solidFill>
          <a:ln w="12700">
            <a:noFill/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</a:t>
            </a:r>
            <a:r>
              <a:rPr lang="en-US" altLang="en-US" sz="3200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text </a:t>
            </a: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effects.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Rectangle 38"/>
          <p:cNvSpPr>
            <a:spLocks noChangeArrowheads="1"/>
          </p:cNvSpPr>
          <p:nvPr/>
        </p:nvSpPr>
        <p:spPr bwMode="auto">
          <a:xfrm>
            <a:off x="32219087" y="24200193"/>
            <a:ext cx="10008000" cy="1440000"/>
          </a:xfrm>
          <a:prstGeom prst="rect">
            <a:avLst/>
          </a:prstGeom>
          <a:solidFill>
            <a:srgbClr val="D1E2F2"/>
          </a:solidFill>
          <a:ln w="12700">
            <a:noFill/>
            <a:miter lim="800000"/>
            <a:headEnd/>
            <a:tailEnd/>
          </a:ln>
          <a:effectLst/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Acknowledgements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21671087" y="9333393"/>
            <a:ext cx="10008000" cy="7858157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text effects.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Rectangle 38"/>
          <p:cNvSpPr>
            <a:spLocks noChangeArrowheads="1"/>
          </p:cNvSpPr>
          <p:nvPr/>
        </p:nvSpPr>
        <p:spPr bwMode="auto">
          <a:xfrm>
            <a:off x="21671087" y="7893393"/>
            <a:ext cx="10008000" cy="14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Section 3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21671087" y="19050495"/>
            <a:ext cx="10008000" cy="10794506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text effects.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1" name="Rectangle 38"/>
          <p:cNvSpPr>
            <a:spLocks noChangeArrowheads="1"/>
          </p:cNvSpPr>
          <p:nvPr/>
        </p:nvSpPr>
        <p:spPr bwMode="auto">
          <a:xfrm>
            <a:off x="21671087" y="17610494"/>
            <a:ext cx="10008000" cy="14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Section 4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32219087" y="9333394"/>
            <a:ext cx="10008000" cy="14420048"/>
          </a:xfrm>
          <a:prstGeom prst="rect">
            <a:avLst/>
          </a:prstGeom>
          <a:solidFill>
            <a:srgbClr val="C4EBD0"/>
          </a:solidFill>
          <a:ln w="12700">
            <a:noFill/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text effects.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38"/>
          <p:cNvSpPr>
            <a:spLocks noChangeArrowheads="1"/>
          </p:cNvSpPr>
          <p:nvPr/>
        </p:nvSpPr>
        <p:spPr bwMode="auto">
          <a:xfrm>
            <a:off x="32219087" y="7893393"/>
            <a:ext cx="10008000" cy="1440000"/>
          </a:xfrm>
          <a:prstGeom prst="rect">
            <a:avLst/>
          </a:prstGeom>
          <a:solidFill>
            <a:srgbClr val="C4EBD0"/>
          </a:solidFill>
          <a:ln w="12700">
            <a:noFill/>
            <a:miter lim="800000"/>
            <a:headEnd/>
            <a:tailEnd/>
          </a:ln>
          <a:effectLst/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Discussion or conclusions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575087" y="9333393"/>
            <a:ext cx="10008000" cy="20514607"/>
          </a:xfrm>
          <a:prstGeom prst="rect">
            <a:avLst/>
          </a:prstGeom>
          <a:solidFill>
            <a:srgbClr val="DDD9D6"/>
          </a:solidFill>
          <a:ln w="12700">
            <a:noFill/>
            <a:miter lim="800000"/>
            <a:headEnd/>
            <a:tailEnd/>
          </a:ln>
          <a:effectLst/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</a:t>
            </a:r>
            <a:b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text effects.</a:t>
            </a:r>
          </a:p>
          <a:p>
            <a:pPr>
              <a:spcBef>
                <a:spcPct val="40000"/>
              </a:spcBef>
            </a:pPr>
            <a:endParaRPr lang="en-US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Layout: </a:t>
            </a: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This 3-column layout is a starting point only. It can be adapted to 4 columns or to be read across, instead of down, the page.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For horizontal layouts, either make text boxes the full width of the poster or ensure they are of equal height (see below).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To aid text legibility on wide panels, use no more characters per line than you would use on a portrait format A4 page. Text spanning the entire width of a poster will be difficult to follow – use more than one column if needed</a:t>
            </a:r>
            <a:r>
              <a:rPr lang="en-US" altLang="en-US" sz="28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AU" altLang="en-US" sz="28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Rectangle 38"/>
          <p:cNvSpPr>
            <a:spLocks noChangeArrowheads="1"/>
          </p:cNvSpPr>
          <p:nvPr/>
        </p:nvSpPr>
        <p:spPr bwMode="auto">
          <a:xfrm>
            <a:off x="575087" y="7893393"/>
            <a:ext cx="10008000" cy="1440000"/>
          </a:xfrm>
          <a:prstGeom prst="rect">
            <a:avLst/>
          </a:prstGeom>
          <a:solidFill>
            <a:srgbClr val="DDD9D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42000" tIns="342000" rIns="342000" bIns="342000" anchor="ctr"/>
          <a:lstStyle/>
          <a:p>
            <a:r>
              <a:rPr lang="en-GB" altLang="en-US" sz="5400" b="1" dirty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106" name="Rectangle 7"/>
          <p:cNvSpPr>
            <a:spLocks noChangeArrowheads="1"/>
          </p:cNvSpPr>
          <p:nvPr/>
        </p:nvSpPr>
        <p:spPr bwMode="auto">
          <a:xfrm>
            <a:off x="11123087" y="9333393"/>
            <a:ext cx="10008000" cy="9342643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text effects.</a:t>
            </a:r>
            <a:b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endParaRPr lang="en-US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Colours: </a:t>
            </a:r>
            <a:r>
              <a:rPr lang="en-GB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Block colours available from the University of Dundee colour palette can be used as solid backgrounds for </a:t>
            </a:r>
            <a:r>
              <a:rPr lang="en-GB" altLang="en-US" sz="3200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sections. </a:t>
            </a:r>
          </a:p>
          <a:p>
            <a:pPr>
              <a:spcBef>
                <a:spcPct val="40000"/>
              </a:spcBef>
            </a:pPr>
            <a:r>
              <a:rPr lang="en-GB" altLang="en-US" sz="3200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Please </a:t>
            </a:r>
            <a:r>
              <a:rPr lang="en-GB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refer to the brand guidelines for more details on brand colours: </a:t>
            </a:r>
            <a:r>
              <a:rPr lang="en-GB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https://www.dundee.ac.uk/brand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40000"/>
              </a:spcBef>
            </a:pPr>
            <a:endParaRPr lang="en-GB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Rectangle 38"/>
          <p:cNvSpPr>
            <a:spLocks noChangeArrowheads="1"/>
          </p:cNvSpPr>
          <p:nvPr/>
        </p:nvSpPr>
        <p:spPr bwMode="auto">
          <a:xfrm>
            <a:off x="11123087" y="7893393"/>
            <a:ext cx="10008000" cy="14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Section 1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4" name="Rectangle 7"/>
          <p:cNvSpPr>
            <a:spLocks noChangeArrowheads="1"/>
          </p:cNvSpPr>
          <p:nvPr/>
        </p:nvSpPr>
        <p:spPr bwMode="auto">
          <a:xfrm>
            <a:off x="11104737" y="20610994"/>
            <a:ext cx="10008000" cy="9234008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Full range of block colours (for backgrounds only):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5" name="Rectangle 38"/>
          <p:cNvSpPr>
            <a:spLocks noChangeArrowheads="1"/>
          </p:cNvSpPr>
          <p:nvPr/>
        </p:nvSpPr>
        <p:spPr bwMode="auto">
          <a:xfrm>
            <a:off x="11104737" y="19170993"/>
            <a:ext cx="10008000" cy="1440000"/>
          </a:xfrm>
          <a:prstGeom prst="rect">
            <a:avLst/>
          </a:prstGeom>
          <a:solidFill>
            <a:srgbClr val="FFFFFF"/>
          </a:solidFill>
          <a:ln w="9525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wrap="none" lIns="342000" tIns="342000" rIns="342000" bIns="342000" anchor="ctr"/>
          <a:lstStyle/>
          <a:p>
            <a:r>
              <a:rPr lang="en-GB" altLang="en-US" sz="54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Section 2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807593" y="19098046"/>
            <a:ext cx="8661438" cy="6843831"/>
            <a:chOff x="1528094" y="18857937"/>
            <a:chExt cx="7200622" cy="4513735"/>
          </a:xfrm>
        </p:grpSpPr>
        <p:grpSp>
          <p:nvGrpSpPr>
            <p:cNvPr id="150" name="Group 149"/>
            <p:cNvGrpSpPr/>
            <p:nvPr/>
          </p:nvGrpSpPr>
          <p:grpSpPr>
            <a:xfrm>
              <a:off x="5848500" y="19699264"/>
              <a:ext cx="2880216" cy="936104"/>
              <a:chOff x="-344114" y="18737585"/>
              <a:chExt cx="2880216" cy="1548000"/>
            </a:xfrm>
          </p:grpSpPr>
          <p:sp>
            <p:nvSpPr>
              <p:cNvPr id="176" name="Rectangle 175"/>
              <p:cNvSpPr/>
              <p:nvPr/>
            </p:nvSpPr>
            <p:spPr bwMode="auto">
              <a:xfrm>
                <a:off x="-344114" y="18737585"/>
                <a:ext cx="936000" cy="154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29280" tIns="64640" rIns="129280" bIns="6464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92753"/>
                <a:endParaRPr lang="en-GB" sz="3395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627994" y="18737585"/>
                <a:ext cx="936000" cy="154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29280" tIns="64640" rIns="129280" bIns="6464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92753"/>
                <a:endParaRPr lang="en-GB" sz="3395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 bwMode="auto">
              <a:xfrm>
                <a:off x="1600102" y="18737585"/>
                <a:ext cx="936000" cy="154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29280" tIns="64640" rIns="129280" bIns="6464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92753"/>
                <a:endParaRPr lang="en-GB" sz="3395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 bwMode="auto">
            <a:xfrm>
              <a:off x="5848500" y="22147536"/>
              <a:ext cx="936000" cy="122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6820608" y="22147536"/>
              <a:ext cx="936000" cy="122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7792716" y="22147536"/>
              <a:ext cx="936000" cy="122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5848500" y="20779148"/>
              <a:ext cx="2880216" cy="122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55" name="Straight Arrow Connector 154"/>
            <p:cNvCxnSpPr/>
            <p:nvPr/>
          </p:nvCxnSpPr>
          <p:spPr bwMode="auto">
            <a:xfrm>
              <a:off x="6316500" y="20167316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Arrow Connector 155"/>
            <p:cNvCxnSpPr/>
            <p:nvPr/>
          </p:nvCxnSpPr>
          <p:spPr bwMode="auto">
            <a:xfrm>
              <a:off x="6316500" y="21391216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Arrow Connector 156"/>
            <p:cNvCxnSpPr/>
            <p:nvPr/>
          </p:nvCxnSpPr>
          <p:spPr bwMode="auto">
            <a:xfrm flipH="1">
              <a:off x="6316500" y="20347336"/>
              <a:ext cx="1836372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Arrow Connector 157"/>
            <p:cNvCxnSpPr/>
            <p:nvPr/>
          </p:nvCxnSpPr>
          <p:spPr bwMode="auto">
            <a:xfrm>
              <a:off x="6316500" y="22759604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 flipH="1">
              <a:off x="6316500" y="21715724"/>
              <a:ext cx="1836372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" name="Rectangle 159"/>
            <p:cNvSpPr/>
            <p:nvPr/>
          </p:nvSpPr>
          <p:spPr bwMode="auto">
            <a:xfrm>
              <a:off x="1690783" y="19699264"/>
              <a:ext cx="936000" cy="20882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662891" y="19699264"/>
              <a:ext cx="936000" cy="13681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3634999" y="19699264"/>
              <a:ext cx="936000" cy="16961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1690783" y="21859504"/>
              <a:ext cx="936000" cy="15121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662891" y="21139424"/>
              <a:ext cx="936000" cy="22322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3634999" y="21497172"/>
              <a:ext cx="936000" cy="1118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3634999" y="22723600"/>
              <a:ext cx="936000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2266963" y="20275328"/>
              <a:ext cx="1655964" cy="2484276"/>
              <a:chOff x="2392190" y="19025617"/>
              <a:chExt cx="1655964" cy="3060340"/>
            </a:xfrm>
          </p:grpSpPr>
          <p:cxnSp>
            <p:nvCxnSpPr>
              <p:cNvPr id="174" name="Straight Arrow Connector 173"/>
              <p:cNvCxnSpPr/>
              <p:nvPr/>
            </p:nvCxnSpPr>
            <p:spPr bwMode="auto">
              <a:xfrm flipV="1">
                <a:off x="2392190" y="19025617"/>
                <a:ext cx="648072" cy="306034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Straight Arrow Connector 174"/>
              <p:cNvCxnSpPr/>
              <p:nvPr/>
            </p:nvCxnSpPr>
            <p:spPr bwMode="auto">
              <a:xfrm flipV="1">
                <a:off x="3400082" y="19025617"/>
                <a:ext cx="648072" cy="306034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8" name="Group 167"/>
            <p:cNvGrpSpPr/>
            <p:nvPr/>
          </p:nvGrpSpPr>
          <p:grpSpPr>
            <a:xfrm>
              <a:off x="2158783" y="20275328"/>
              <a:ext cx="1944216" cy="2484276"/>
              <a:chOff x="123770" y="19961721"/>
              <a:chExt cx="1944216" cy="1224136"/>
            </a:xfrm>
          </p:grpSpPr>
          <p:cxnSp>
            <p:nvCxnSpPr>
              <p:cNvPr id="171" name="Straight Arrow Connector 170"/>
              <p:cNvCxnSpPr/>
              <p:nvPr/>
            </p:nvCxnSpPr>
            <p:spPr bwMode="auto">
              <a:xfrm>
                <a:off x="123770" y="19961721"/>
                <a:ext cx="0" cy="122413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Straight Arrow Connector 171"/>
              <p:cNvCxnSpPr/>
              <p:nvPr/>
            </p:nvCxnSpPr>
            <p:spPr bwMode="auto">
              <a:xfrm>
                <a:off x="1095878" y="19961721"/>
                <a:ext cx="0" cy="122413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Straight Arrow Connector 172"/>
              <p:cNvCxnSpPr/>
              <p:nvPr/>
            </p:nvCxnSpPr>
            <p:spPr bwMode="auto">
              <a:xfrm>
                <a:off x="2067986" y="19961721"/>
                <a:ext cx="0" cy="122413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9" name="Text Box 20"/>
            <p:cNvSpPr txBox="1">
              <a:spLocks noChangeArrowheads="1"/>
            </p:cNvSpPr>
            <p:nvPr/>
          </p:nvSpPr>
          <p:spPr bwMode="auto">
            <a:xfrm>
              <a:off x="1528094" y="18857937"/>
              <a:ext cx="4176464" cy="6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2120" tIns="242120" rIns="242120" bIns="242120">
              <a:spAutoFit/>
            </a:bodyPr>
            <a:lstStyle>
              <a:lvl1pPr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altLang="en-US" sz="3110" b="1" dirty="0">
                  <a:latin typeface="Calibri" charset="0"/>
                  <a:ea typeface="Calibri" charset="0"/>
                  <a:cs typeface="Calibri" charset="0"/>
                </a:rPr>
                <a:t>Vertical 3-column scheme:</a:t>
              </a:r>
              <a:endParaRPr lang="en-AU" altLang="en-US" sz="311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0" name="Text Box 20"/>
            <p:cNvSpPr txBox="1">
              <a:spLocks noChangeArrowheads="1"/>
            </p:cNvSpPr>
            <p:nvPr/>
          </p:nvSpPr>
          <p:spPr bwMode="auto">
            <a:xfrm>
              <a:off x="5704558" y="18857937"/>
              <a:ext cx="2903333" cy="684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2120" tIns="242120" rIns="242120" bIns="242120">
              <a:spAutoFit/>
            </a:bodyPr>
            <a:lstStyle>
              <a:lvl1pPr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altLang="en-US" sz="3110" b="1" dirty="0">
                  <a:latin typeface="Calibri" charset="0"/>
                  <a:ea typeface="Calibri" charset="0"/>
                  <a:cs typeface="Calibri" charset="0"/>
                </a:rPr>
                <a:t>Horizontal layout:</a:t>
              </a:r>
              <a:endParaRPr lang="en-AU" altLang="en-US" sz="311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79" name="Rectangle 22"/>
          <p:cNvSpPr>
            <a:spLocks noChangeArrowheads="1"/>
          </p:cNvSpPr>
          <p:nvPr/>
        </p:nvSpPr>
        <p:spPr bwMode="auto">
          <a:xfrm>
            <a:off x="14953876" y="21816888"/>
            <a:ext cx="2341290" cy="2128681"/>
          </a:xfrm>
          <a:prstGeom prst="rect">
            <a:avLst/>
          </a:prstGeom>
          <a:solidFill>
            <a:srgbClr val="F4CEC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 sz="3395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0" name="Rectangle 31"/>
          <p:cNvSpPr>
            <a:spLocks noChangeArrowheads="1"/>
          </p:cNvSpPr>
          <p:nvPr/>
        </p:nvSpPr>
        <p:spPr bwMode="auto">
          <a:xfrm>
            <a:off x="11755308" y="21816876"/>
            <a:ext cx="2341290" cy="2128445"/>
          </a:xfrm>
          <a:prstGeom prst="rect">
            <a:avLst/>
          </a:prstGeom>
          <a:solidFill>
            <a:srgbClr val="DDD9D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 sz="3395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1" name="Text Box 35"/>
          <p:cNvSpPr txBox="1">
            <a:spLocks noChangeArrowheads="1"/>
          </p:cNvSpPr>
          <p:nvPr/>
        </p:nvSpPr>
        <p:spPr bwMode="auto">
          <a:xfrm>
            <a:off x="11246277" y="24066598"/>
            <a:ext cx="3359615" cy="13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995" tIns="61498" rIns="122995" bIns="61498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fi-FI" sz="2600" dirty="0" err="1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Pantone</a:t>
            </a: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 427c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CMYK: 8,4,9,10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RGB: 221,217,214</a:t>
            </a:r>
            <a:endParaRPr kumimoji="1" lang="en-GB" altLang="en-US" sz="26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2" name="Text Box 23"/>
          <p:cNvSpPr txBox="1">
            <a:spLocks noChangeArrowheads="1"/>
          </p:cNvSpPr>
          <p:nvPr/>
        </p:nvSpPr>
        <p:spPr bwMode="auto">
          <a:xfrm>
            <a:off x="14546651" y="24066601"/>
            <a:ext cx="3156005" cy="13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995" tIns="61498" rIns="122995" bIns="61498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fi-FI" sz="2600" dirty="0" err="1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Pantone</a:t>
            </a: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 7520c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CMYK: 1,26,21,0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RGB: 244,206,195</a:t>
            </a:r>
            <a:endParaRPr kumimoji="1" lang="en-GB" altLang="en-US" sz="26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3" name="Rectangle 31"/>
          <p:cNvSpPr>
            <a:spLocks noChangeArrowheads="1"/>
          </p:cNvSpPr>
          <p:nvPr/>
        </p:nvSpPr>
        <p:spPr bwMode="auto">
          <a:xfrm>
            <a:off x="18152026" y="21825683"/>
            <a:ext cx="2341290" cy="2128445"/>
          </a:xfrm>
          <a:prstGeom prst="rect">
            <a:avLst/>
          </a:prstGeom>
          <a:solidFill>
            <a:srgbClr val="FFECD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 sz="3395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4" name="Text Box 35"/>
          <p:cNvSpPr txBox="1">
            <a:spLocks noChangeArrowheads="1"/>
          </p:cNvSpPr>
          <p:nvPr/>
        </p:nvSpPr>
        <p:spPr bwMode="auto">
          <a:xfrm>
            <a:off x="17642995" y="24075407"/>
            <a:ext cx="3359615" cy="13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995" tIns="61498" rIns="122995" bIns="61498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fi-FI" sz="2600" dirty="0" err="1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Pantone</a:t>
            </a: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 7506c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CMYK: 3,11,30,0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RGB: 255,236,210</a:t>
            </a:r>
            <a:endParaRPr kumimoji="1" lang="en-GB" altLang="en-US" sz="26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5" name="Rectangle 22"/>
          <p:cNvSpPr>
            <a:spLocks noChangeArrowheads="1"/>
          </p:cNvSpPr>
          <p:nvPr/>
        </p:nvSpPr>
        <p:spPr bwMode="auto">
          <a:xfrm>
            <a:off x="14968346" y="25898357"/>
            <a:ext cx="2341290" cy="2128681"/>
          </a:xfrm>
          <a:prstGeom prst="rect">
            <a:avLst/>
          </a:prstGeom>
          <a:solidFill>
            <a:srgbClr val="C4EBD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 sz="3395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6" name="Rectangle 31"/>
          <p:cNvSpPr>
            <a:spLocks noChangeArrowheads="1"/>
          </p:cNvSpPr>
          <p:nvPr/>
        </p:nvSpPr>
        <p:spPr bwMode="auto">
          <a:xfrm>
            <a:off x="11769778" y="25898344"/>
            <a:ext cx="2341290" cy="2128445"/>
          </a:xfrm>
          <a:prstGeom prst="rect">
            <a:avLst/>
          </a:prstGeom>
          <a:solidFill>
            <a:srgbClr val="D1E2F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 sz="3395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7" name="Text Box 35"/>
          <p:cNvSpPr txBox="1">
            <a:spLocks noChangeArrowheads="1"/>
          </p:cNvSpPr>
          <p:nvPr/>
        </p:nvSpPr>
        <p:spPr bwMode="auto">
          <a:xfrm>
            <a:off x="11260747" y="28170581"/>
            <a:ext cx="3359615" cy="13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995" tIns="61498" rIns="122995" bIns="61498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fi-FI" sz="2600" dirty="0" err="1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Pantone</a:t>
            </a: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 2707c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CMYK: 20,6,0,0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RGB: 209,226,242</a:t>
            </a:r>
            <a:endParaRPr kumimoji="1" lang="en-GB" altLang="en-US" sz="26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8" name="Text Box 23"/>
          <p:cNvSpPr txBox="1">
            <a:spLocks noChangeArrowheads="1"/>
          </p:cNvSpPr>
          <p:nvPr/>
        </p:nvSpPr>
        <p:spPr bwMode="auto">
          <a:xfrm>
            <a:off x="14561121" y="28170581"/>
            <a:ext cx="3156005" cy="13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995" tIns="61498" rIns="122995" bIns="61498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fi-FI" sz="2600" dirty="0" err="1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Pantone</a:t>
            </a: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 2253c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CMYK: 29,0,27,0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RGB: 196,235,208</a:t>
            </a:r>
            <a:endParaRPr kumimoji="1" lang="en-GB" altLang="en-US" sz="26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089" y="11872698"/>
            <a:ext cx="5828670" cy="3669903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22101492" y="15746958"/>
            <a:ext cx="9309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Caption: Image </a:t>
            </a:r>
            <a:r>
              <a:rPr lang="en-US" sz="2600" i="1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caption, </a:t>
            </a:r>
            <a:r>
              <a:rPr lang="en-US" sz="2600" i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Calibri, </a:t>
            </a:r>
            <a:r>
              <a:rPr lang="en-US" sz="2600" i="1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26pt</a:t>
            </a:r>
            <a:endParaRPr lang="en-US" sz="2600" i="1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91" name="Chart 190"/>
          <p:cNvGraphicFramePr/>
          <p:nvPr>
            <p:extLst>
              <p:ext uri="{D42A27DB-BD31-4B8C-83A1-F6EECF244321}">
                <p14:modId xmlns:p14="http://schemas.microsoft.com/office/powerpoint/2010/main" val="176444223"/>
              </p:ext>
            </p:extLst>
          </p:nvPr>
        </p:nvGraphicFramePr>
        <p:xfrm>
          <a:off x="22099613" y="21317578"/>
          <a:ext cx="9311380" cy="670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3" name="Table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68453"/>
              </p:ext>
            </p:extLst>
          </p:nvPr>
        </p:nvGraphicFramePr>
        <p:xfrm>
          <a:off x="32563121" y="11673211"/>
          <a:ext cx="9073008" cy="442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63383"/>
              </p:ext>
            </p:extLst>
          </p:nvPr>
        </p:nvGraphicFramePr>
        <p:xfrm>
          <a:off x="32563121" y="16681848"/>
          <a:ext cx="9073008" cy="4239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 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 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 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 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 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481720" y="4984057"/>
            <a:ext cx="27337406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t">
              <a:spcAft>
                <a:spcPts val="1200"/>
              </a:spcAft>
            </a:pPr>
            <a:r>
              <a:rPr lang="en-GB" sz="8200" b="1" dirty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Poster title 82pt Calibri (60pt min), 12pt space </a:t>
            </a:r>
            <a:r>
              <a:rPr lang="en-GB" sz="82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after</a:t>
            </a:r>
            <a:br>
              <a:rPr lang="en-GB" sz="82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GB" sz="1200" b="1" dirty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GB" sz="1200" b="1" dirty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GB" sz="3600" dirty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Name 1, Name 2, etc. in Calibri 36pt    Office, Address line 1, Address line 2, Town/city, Postcode in Calibri </a:t>
            </a:r>
            <a:r>
              <a:rPr lang="en-GB" sz="3600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36pt</a:t>
            </a:r>
            <a:endParaRPr lang="en-GB" sz="3600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4">
      <a:dk1>
        <a:srgbClr val="000000"/>
      </a:dk1>
      <a:lt1>
        <a:srgbClr val="FEFDFF"/>
      </a:lt1>
      <a:dk2>
        <a:srgbClr val="537EE8"/>
      </a:dk2>
      <a:lt2>
        <a:srgbClr val="DDD9D6"/>
      </a:lt2>
      <a:accent1>
        <a:srgbClr val="4265E1"/>
      </a:accent1>
      <a:accent2>
        <a:srgbClr val="D0E1F1"/>
      </a:accent2>
      <a:accent3>
        <a:srgbClr val="FD2A6F"/>
      </a:accent3>
      <a:accent4>
        <a:srgbClr val="F4CEC3"/>
      </a:accent4>
      <a:accent5>
        <a:srgbClr val="00D07B"/>
      </a:accent5>
      <a:accent6>
        <a:srgbClr val="C4EBCF"/>
      </a:accent6>
      <a:hlink>
        <a:srgbClr val="4365E2"/>
      </a:hlink>
      <a:folHlink>
        <a:srgbClr val="4265E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13992E25-8367-2942-9DD1-9FA448B75C44}" vid="{2F1C1580-20CA-6E40-98D2-2C2DC98335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uod_research-poster_landscape_v1-b</Template>
  <TotalTime>0</TotalTime>
  <Words>250</Words>
  <Application>Microsoft Macintosh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Times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Burrows (Staff)</dc:creator>
  <cp:lastModifiedBy>Steve Burrows (Staff)</cp:lastModifiedBy>
  <cp:revision>1</cp:revision>
  <dcterms:created xsi:type="dcterms:W3CDTF">2017-05-30T08:38:05Z</dcterms:created>
  <dcterms:modified xsi:type="dcterms:W3CDTF">2017-05-30T08:38:24Z</dcterms:modified>
</cp:coreProperties>
</file>