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50"/>
  </p:notesMasterIdLst>
  <p:sldIdLst>
    <p:sldId id="295" r:id="rId2"/>
    <p:sldId id="304" r:id="rId3"/>
    <p:sldId id="305" r:id="rId4"/>
    <p:sldId id="307" r:id="rId5"/>
    <p:sldId id="308" r:id="rId6"/>
    <p:sldId id="318" r:id="rId7"/>
    <p:sldId id="317" r:id="rId8"/>
    <p:sldId id="314" r:id="rId9"/>
    <p:sldId id="310" r:id="rId10"/>
    <p:sldId id="306" r:id="rId11"/>
    <p:sldId id="312" r:id="rId12"/>
    <p:sldId id="313" r:id="rId13"/>
    <p:sldId id="315" r:id="rId14"/>
    <p:sldId id="309" r:id="rId15"/>
    <p:sldId id="316" r:id="rId16"/>
    <p:sldId id="296" r:id="rId17"/>
    <p:sldId id="271" r:id="rId18"/>
    <p:sldId id="297" r:id="rId19"/>
    <p:sldId id="298" r:id="rId20"/>
    <p:sldId id="299" r:id="rId21"/>
    <p:sldId id="300" r:id="rId22"/>
    <p:sldId id="301" r:id="rId23"/>
    <p:sldId id="261" r:id="rId24"/>
    <p:sldId id="311" r:id="rId25"/>
    <p:sldId id="294" r:id="rId26"/>
    <p:sldId id="262" r:id="rId27"/>
    <p:sldId id="289" r:id="rId28"/>
    <p:sldId id="274" r:id="rId29"/>
    <p:sldId id="293" r:id="rId30"/>
    <p:sldId id="273" r:id="rId31"/>
    <p:sldId id="278" r:id="rId32"/>
    <p:sldId id="292" r:id="rId33"/>
    <p:sldId id="284" r:id="rId34"/>
    <p:sldId id="275" r:id="rId35"/>
    <p:sldId id="276" r:id="rId36"/>
    <p:sldId id="291" r:id="rId37"/>
    <p:sldId id="272" r:id="rId38"/>
    <p:sldId id="290" r:id="rId39"/>
    <p:sldId id="285" r:id="rId40"/>
    <p:sldId id="263" r:id="rId41"/>
    <p:sldId id="287" r:id="rId42"/>
    <p:sldId id="281" r:id="rId43"/>
    <p:sldId id="283" r:id="rId44"/>
    <p:sldId id="288" r:id="rId45"/>
    <p:sldId id="279" r:id="rId46"/>
    <p:sldId id="282"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7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100" d="100"/>
          <a:sy n="100" d="100"/>
        </p:scale>
        <p:origin x="186" y="108"/>
      </p:cViewPr>
      <p:guideLst>
        <p:guide pos="3768"/>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3T22:01:48.531"/>
    </inkml:context>
    <inkml:brush xml:id="br0">
      <inkml:brushProperty name="width" value="0.035" units="cm"/>
      <inkml:brushProperty name="height" value="0.035" units="cm"/>
    </inkml:brush>
  </inkml:definitions>
  <inkml:trace contextRef="#ctx0" brushRef="#br0">0 0 32767 0 0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1.163"/>
    </inkml:context>
    <inkml:brush xml:id="br0">
      <inkml:brushProperty name="width" value="0.035" units="cm"/>
      <inkml:brushProperty name="height" value="0.035" units="cm"/>
      <inkml:brushProperty name="color" value="#E71224"/>
    </inkml:brush>
  </inkml:definitions>
  <inkml:trace contextRef="#ctx0" brushRef="#br0">0 21 608 0 0,'0'0'1644'0'0,"4"-6"1237"0"0,6-7 7110 0 0,-7 12-9334 0 0,8 0 9444 0 0,-13 15-1118 0 0,-5 12-11081 0 0,5 23 2098 0 0,-1-29 0 0 0,5-9 0 0 0,7 23 0 0 0,-4-27 0 0 0,1-1-165 0 0,-5-5-715 0 0,-1-6-405 0 0,0 3 1016 0 0,-2-24-1598 0 0,-6 12-3352 0 0,-9 7-6285 0 0,7 7 4994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2.130"/>
    </inkml:context>
    <inkml:brush xml:id="br0">
      <inkml:brushProperty name="width" value="0.035" units="cm"/>
      <inkml:brushProperty name="height" value="0.035" units="cm"/>
      <inkml:brushProperty name="color" value="#E71224"/>
    </inkml:brush>
  </inkml:definitions>
  <inkml:trace contextRef="#ctx0" brushRef="#br0">1 25 216 0 0,'0'0'13299'0'0,"2"-13"-5213"0"0,9 9-7164 0 0,1 2-1 0 0,0 0 0 0 0,-1 0 0 0 0,1 1 0 0 0,0 0 1 0 0,14 2-1 0 0,-24-1-51 0 0,1 0-121 0 0,4 2-625 0 0,-7 2 2763 0 0,-2 2-2827 0 0,1-3-58 0 0,0 0 0 0 0,0 0 0 0 0,0 0 0 0 0,-1 0-1 0 0,1-1 1 0 0,-1 1 0 0 0,0 0 0 0 0,1-1-1 0 0,-1 1 1 0 0,-1-1 0 0 0,1 0 0 0 0,0 1-1 0 0,0-1 1 0 0,-5 2 0 0 0,2-2-2 0 0,-2 2 0 0 0,-9 36 0 0 0,15-39 0 0 0,1 0 0 0 0,0-1 0 0 0,0 1 0 0 0,-1 0 0 0 0,1 0 0 0 0,0-1 0 0 0,0 1 0 0 0,0 0 0 0 0,0 0 0 0 0,0 0 0 0 0,0 0 0 0 0,0-1 0 0 0,0 1 0 0 0,0 0 0 0 0,0 0 0 0 0,0 0 0 0 0,1-1 0 0 0,-1 1 0 0 0,0 0 0 0 0,1 0 0 0 0,-1-1 0 0 0,0 1 0 0 0,1 0 0 0 0,-1 0 0 0 0,1-1 0 0 0,-1 1 0 0 0,1-1 0 0 0,0 1 0 0 0,-1 0 0 0 0,1 0 0 0 0,2 1 0 0 0,0 0 0 0 0,0 0 0 0 0,0 0 0 0 0,0 0 0 0 0,0-1 0 0 0,0 1 0 0 0,0-1 0 0 0,0 0 0 0 0,1 0 0 0 0,-1 0 0 0 0,0 0 0 0 0,1 0 0 0 0,-1-1 0 0 0,1 1 0 0 0,5-1 0 0 0,-8 0 0 0 0,11 3 0 0 0,5-2 0 0 0,1-1 0 0 0,-7 1-153 0 0,-9-1-2187 0 0,6-3 4796 0 0,-6 2-4047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2.866"/>
    </inkml:context>
    <inkml:brush xml:id="br0">
      <inkml:brushProperty name="width" value="0.035" units="cm"/>
      <inkml:brushProperty name="height" value="0.035" units="cm"/>
      <inkml:brushProperty name="color" value="#E71224"/>
    </inkml:brush>
  </inkml:definitions>
  <inkml:trace contextRef="#ctx0" brushRef="#br0">1 14 472 0 0,'0'0'25536'0'0,"29"-10"-23599"0"0,24 9-1246 0 0,-40-1-491 0 0,0 2 0 0 0,1-1 0 0 0,-1 2 1 0 0,0 0-1 0 0,0 0 0 0 0,23 6 0 0 0,-36-6-163 0 0,0-1 0 0 0,1 0-1 0 0,-1 0 1 0 0,0 0 0 0 0,1 0-1 0 0,-1 1 1 0 0,0-1 0 0 0,1 0-1 0 0,-1 0 1 0 0,0 1 0 0 0,1-1-1 0 0,-1 0 1 0 0,0 1 0 0 0,0-1-1 0 0,1 0 1 0 0,-1 1 0 0 0,0-1-1 0 0,0 1 1 0 0,0-1-1 0 0,1 0 1 0 0,-1 1 0 0 0,0-1-1 0 0,0 0 1 0 0,0 1 0 0 0,0-1-1 0 0,0 1 1 0 0,0-1 0 0 0,0 1-1 0 0,0-1 1 0 0,0 0 0 0 0,0 1-1 0 0,0-1 1 0 0,0 1 0 0 0,0-1-1 0 0,0 0 1 0 0,-1 1 0 0 0,1-1-1 0 0,0 1 1 0 0,0-1 0 0 0,-8 14 896 0 0,7-13-1080 0 0,1 0 174 0 0,-1 1 0 0 0,0-1 0 0 0,1 0 0 0 0,-1 1 1 0 0,0-1-1 0 0,0 0 0 0 0,0 0 0 0 0,0 0 1 0 0,0 0-1 0 0,0 1 0 0 0,0-1 0 0 0,0-1 0 0 0,-1 1 1 0 0,1 0-1 0 0,0 0 0 0 0,-1 0 0 0 0,1-1 0 0 0,-3 2 1 0 0,-9 3-38 0 0,0 0 0 0 0,1 1 0 0 0,-22 15 0 0 0,25-14 10 0 0,9 4 0 0 0,10 1 0 0 0,-7-10 0 0 0,0 0 0 0 0,0 0 0 0 0,1 0 0 0 0,-1 0 0 0 0,1 0 0 0 0,-1-1 0 0 0,1 1 0 0 0,4 0 0 0 0,47 19 0 0 0,-46-15 0 0 0,1-1 0 0 0,-10-5 0 0 0,0 0 0 0 0,0 0 0 0 0,0 0 0 0 0,1 0 0 0 0,-1 1 0 0 0,0-1 0 0 0,0 0 0 0 0,0 0 0 0 0,0 0 0 0 0,0 0 0 0 0,1 0 0 0 0,-1 0 0 0 0,0 0 0 0 0,0 0 0 0 0,0 0 0 0 0,0 0 0 0 0,0 0 0 0 0,0 0 0 0 0,1 0 0 0 0,-1 0 0 0 0,0 1 0 0 0,0-1 0 0 0,0 0 0 0 0,0 0 0 0 0,0 0 0 0 0,0 0 0 0 0,0 0 0 0 0,0 0 0 0 0,0 1 0 0 0,0-1 0 0 0,0 0 0 0 0,0 0 0 0 0,1 0 0 0 0,-1 0 0 0 0,0 0 0 0 0,0 1 0 0 0,0-1 0 0 0,0 0 0 0 0,0 0 0 0 0,0 0 0 0 0,0 0 0 0 0,0 0 0 0 0,-1 1 0 0 0,1-1 0 0 0,0 0 0 0 0,0 0 0 0 0,0 0 0 0 0,0 0 0 0 0,0 0 0 0 0,0 1 0 0 0,0-1 0 0 0,0 0 0 0 0,0 0 0 0 0,0 0 0 0 0,-19 7 0 0 0,2-7-76 0 0,14 0-477 0 0,-17-5-4654 0 0,13 5 4430 0 0,-19 1-13150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4.636"/>
    </inkml:context>
    <inkml:brush xml:id="br0">
      <inkml:brushProperty name="width" value="0.035" units="cm"/>
      <inkml:brushProperty name="height" value="0.035" units="cm"/>
      <inkml:brushProperty name="color" value="#E71224"/>
    </inkml:brush>
  </inkml:definitions>
  <inkml:trace contextRef="#ctx0" brushRef="#br0">14 0 856 0 0,'1'1'10689'0'0,"4"21"3982"0"0,-8-18-14515 0 0,1-1 0 0 0,0 1 0 0 0,0 0 0 0 0,0 0 0 0 0,0 0 0 0 0,1 0 0 0 0,0 0 0 0 0,-1 0 0 0 0,1 0 0 0 0,1 0 0 0 0,-1 0 0 0 0,1 1 0 0 0,0-1 0 0 0,-1 0 0 0 0,2 0-1 0 0,-1 1 1 0 0,1-1 0 0 0,-1 0 0 0 0,3 7 0 0 0,-2-8-147 0 0,1 0-1 0 0,-1-1 0 0 0,1 1 0 0 0,0 0 0 0 0,-1-1 1 0 0,1 1-1 0 0,1-1 0 0 0,-1 0 0 0 0,0 1 0 0 0,0-1 1 0 0,1 0-1 0 0,-1-1 0 0 0,1 1 0 0 0,0 0 1 0 0,-1-1-1 0 0,1 1 0 0 0,0-1 0 0 0,0 0 0 0 0,0 0 1 0 0,0 0-1 0 0,0 0 0 0 0,0-1 0 0 0,0 1 0 0 0,1-1 1 0 0,-1 0-1 0 0,0 0 0 0 0,0 0 0 0 0,6-1 0 0 0,5 0-520 0 0,0-1 0 0 0,-1-1-1 0 0,1 0 1 0 0,-1-1-1 0 0,0 0 1 0 0,0-1-1 0 0,0-1 1 0 0,21-12 0 0 0,-32 16-1485 0 0,2-4 2507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4.872"/>
    </inkml:context>
    <inkml:brush xml:id="br0">
      <inkml:brushProperty name="width" value="0.035" units="cm"/>
      <inkml:brushProperty name="height" value="0.035" units="cm"/>
      <inkml:brushProperty name="color" value="#E71224"/>
    </inkml:brush>
  </inkml:definitions>
  <inkml:trace contextRef="#ctx0" brushRef="#br0">99 1 472 0 0,'0'0'7264'0'0,"0"5"-6151"0"0,-2 20 307 0 0,-1-1 0 0 0,-2 0 0 0 0,0 0 0 0 0,-2 0-1 0 0,-17 44 1 0 0,12-38-421 0 0,2 0 0 0 0,1 0 0 0 0,-6 41-1 0 0,14-51-627 0 0,-5 13-589 0 0,9-17-786 0 0,-1-8-2625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6.736"/>
    </inkml:context>
    <inkml:brush xml:id="br0">
      <inkml:brushProperty name="width" value="0.035" units="cm"/>
      <inkml:brushProperty name="height" value="0.035" units="cm"/>
      <inkml:brushProperty name="color" value="#E71224"/>
    </inkml:brush>
  </inkml:definitions>
  <inkml:trace contextRef="#ctx0" brushRef="#br0">157 15 1292 0 0,'0'0'12687'0'0,"-7"-2"-11922"0"0,-19-8-50 0 0,20 8-39 0 0,-54 21 3497 0 0,41-11-2947 0 0,17-8-1143 0 0,0 1 0 0 0,1-1 0 0 0,-1 1 0 0 0,0-1 0 0 0,0 1 1 0 0,0 0-1 0 0,0 0 0 0 0,1 0 0 0 0,-1 0 0 0 0,0 0 1 0 0,1 0-1 0 0,-1 0 0 0 0,1 1 0 0 0,-1-1 0 0 0,1 0 1 0 0,0 1-1 0 0,-1-1 0 0 0,1 1 0 0 0,0 0 0 0 0,0-1 1 0 0,0 1-1 0 0,0 0 0 0 0,1 0 0 0 0,-1 0 0 0 0,0-1 0 0 0,1 1 1 0 0,-1 4-1 0 0,1-4-58 0 0,1 0 1 0 0,-1 0 0 0 0,1 0-1 0 0,0 0 1 0 0,0 0 0 0 0,0 0-1 0 0,0 0 1 0 0,0 0-1 0 0,1 0 1 0 0,-1-1 0 0 0,0 1-1 0 0,1 0 1 0 0,-1-1-1 0 0,1 0 1 0 0,0 1 0 0 0,-1-1-1 0 0,1 0 1 0 0,0 0-1 0 0,0 1 1 0 0,0-2 0 0 0,4 3-1 0 0,57 22 167 0 0,-30-13-78 0 0,-16-5-68 0 0,-14-6-21 0 0,-1-1 0 0 0,0 1 0 0 0,1 0 0 0 0,-1 0 0 0 0,0 0 0 0 0,0 0 0 0 0,0 1 0 0 0,0-1 0 0 0,0 0 0 0 0,0 1 0 0 0,0 0 0 0 0,0-1 0 0 0,-1 1 0 0 0,1 0 0 0 0,0 0 0 0 0,-1 0 0 0 0,0 0 0 0 0,2 4 0 0 0,-2-5 113 0 0,-11 25 371 0 0,7-24-611 0 0,0 0 1 0 0,0 0 0 0 0,0 0-1 0 0,-1 0 1 0 0,1-1 0 0 0,0 1-1 0 0,-1-1 1 0 0,1 0 0 0 0,-1 0-1 0 0,1 0 1 0 0,-1 0 0 0 0,0-1-1 0 0,1 0 1 0 0,-1 1 0 0 0,0-1-1 0 0,1-1 1 0 0,-1 1 0 0 0,0 0-1 0 0,1-1 1 0 0,-1 0 0 0 0,-4-1-1 0 0,-31-15-4322 0 0,7-7-5818 0 0,21 15 5178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6.942"/>
    </inkml:context>
    <inkml:brush xml:id="br0">
      <inkml:brushProperty name="width" value="0.035" units="cm"/>
      <inkml:brushProperty name="height" value="0.035" units="cm"/>
      <inkml:brushProperty name="color" value="#E71224"/>
    </inkml:brush>
  </inkml:definitions>
  <inkml:trace contextRef="#ctx0" brushRef="#br0">1 1 252 0 0,'101'2'10078'0'0,"49"5"-10042"0"0,-146-6-521 0 0,4 0-4148 0 0,14 2 1681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7.416"/>
    </inkml:context>
    <inkml:brush xml:id="br0">
      <inkml:brushProperty name="width" value="0.035" units="cm"/>
      <inkml:brushProperty name="height" value="0.035" units="cm"/>
      <inkml:brushProperty name="color" value="#E71224"/>
    </inkml:brush>
  </inkml:definitions>
  <inkml:trace contextRef="#ctx0" brushRef="#br0">145 7 732 0 0,'0'0'8479'0'0,"-15"-7"-6774"0"0,6 8 1772 0 0,-3 5-2798 0 0,-2 1 669 0 0,1 1 1 0 0,-1 0 0 0 0,1 1 0 0 0,-16 14-1 0 0,26-21-1130 0 0,1 0 0 0 0,0 1 0 0 0,-1-1 0 0 0,1 1 0 0 0,0 0 1 0 0,0 0-1 0 0,0-1 0 0 0,1 2 0 0 0,-1-1 0 0 0,1 0 0 0 0,-2 5 0 0 0,3-6-151 0 0,-1-1 1 0 0,1 1 0 0 0,0 0-1 0 0,0 0 1 0 0,1 0-1 0 0,-1-1 1 0 0,0 1 0 0 0,0 0-1 0 0,1 0 1 0 0,-1-1-1 0 0,1 1 1 0 0,0 0 0 0 0,0-1-1 0 0,-1 1 1 0 0,1-1-1 0 0,0 1 1 0 0,0-1 0 0 0,0 1-1 0 0,0-1 1 0 0,1 1-1 0 0,-1-1 1 0 0,0 0 0 0 0,1 0-1 0 0,2 2 1 0 0,5 3-48 0 0,0 0 0 0 0,1 0 1 0 0,0-1-1 0 0,0 0 0 0 0,0-1 1 0 0,1 0-1 0 0,-1 0 0 0 0,1-1 1 0 0,0-1-1 0 0,15 2 0 0 0,16 0-1256 0 0,59-2-1 0 0,-73-2 341 0 0,-27 0 879 0 0,0 0-1 0 0,-1 0 1 0 0,1 1 0 0 0,0-1 0 0 0,0 0-1 0 0,-1 0 1 0 0,1 0 0 0 0,0 0-1 0 0,0 0 1 0 0,-1 0 0 0 0,1-1-1 0 0,0 1 1 0 0,0 0 0 0 0,-1 0-1 0 0,1 0 1 0 0,0-1 0 0 0,-1 1-1 0 0,1 0 1 0 0,0-1 0 0 0,-1 1-1 0 0,1 0 1 0 0,0-1 0 0 0,-1 1-1 0 0,2-2 1 0 0,-16-8 230 0 0,8 8-27 0 0,0-1-1 0 0,0 1 0 0 0,-1 1 1 0 0,1-1-1 0 0,-1 1 0 0 0,-10-1 1 0 0,-60 8 888 0 0,68 6-2524 0 0,8-5-2267 0 0,33-2-12112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7.872"/>
    </inkml:context>
    <inkml:brush xml:id="br0">
      <inkml:brushProperty name="width" value="0.035" units="cm"/>
      <inkml:brushProperty name="height" value="0.035" units="cm"/>
      <inkml:brushProperty name="color" value="#E71224"/>
    </inkml:brush>
  </inkml:definitions>
  <inkml:trace contextRef="#ctx0" brushRef="#br0">1 29 112 0 0,'19'-10'5396'0'0,"-15"8"-4753"0"0,0-1 1 0 0,0 1 0 0 0,0 0-1 0 0,1 0 1 0 0,-1 1 0 0 0,0-1-1 0 0,1 1 1 0 0,-1 0 0 0 0,1 0-1 0 0,0 1 1 0 0,-1-1-1 0 0,1 1 1 0 0,5 0 0 0 0,88 2 2239 0 0,-75-4-2269 0 0,0 2 1 0 0,1 1-1 0 0,-1 0 0 0 0,1 2 0 0 0,27 7 0 0 0,-50-10-543 0 0,0 0-1 0 0,0 1 0 0 0,-1-1 0 0 0,1 0 1 0 0,0 1-1 0 0,-1-1 0 0 0,1 0 1 0 0,0 1-1 0 0,-1-1 0 0 0,1 1 1 0 0,-1-1-1 0 0,1 1 0 0 0,-1-1 1 0 0,1 1-1 0 0,-1 0 0 0 0,1-1 0 0 0,-1 1 1 0 0,1-1-1 0 0,-1 1 0 0 0,0 0 1 0 0,1-1-1 0 0,-1 1 0 0 0,0 0 1 0 0,0 0-1 0 0,1-1 0 0 0,-1 1 1 0 0,0 0-1 0 0,0 0 0 0 0,0-1 0 0 0,0 1 1 0 0,0 1-1 0 0,-11 28 1275 0 0,-26 17 167 0 0,9-16-2019 0 0,19-10-2718 0 0,9-19 1912 0 0,-6 8-1376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8.059"/>
    </inkml:context>
    <inkml:brush xml:id="br0">
      <inkml:brushProperty name="width" value="0.035" units="cm"/>
      <inkml:brushProperty name="height" value="0.035" units="cm"/>
      <inkml:brushProperty name="color" value="#E71224"/>
    </inkml:brush>
  </inkml:definitions>
  <inkml:trace contextRef="#ctx0" brushRef="#br0">1 2 852 0 0,'0'0'1398'0'0,"35"-2"4543"0"0,134 5-777 0 0,-79 0-6055 0 0,-2-2-5827 0 0,-67-1 3484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22:02:06.023"/>
    </inkml:context>
    <inkml:brush xml:id="br0">
      <inkml:brushProperty name="width" value="0.035" units="cm"/>
      <inkml:brushProperty name="height" value="0.035" units="cm"/>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8.576"/>
    </inkml:context>
    <inkml:brush xml:id="br0">
      <inkml:brushProperty name="width" value="0.035" units="cm"/>
      <inkml:brushProperty name="height" value="0.035" units="cm"/>
      <inkml:brushProperty name="color" value="#E71224"/>
    </inkml:brush>
  </inkml:definitions>
  <inkml:trace contextRef="#ctx0" brushRef="#br0">150 19 1512 0 0,'0'0'3234'0'0,"-4"-2"-1693"0"0,0 0-761 0 0,-1 1 0 0 0,1 0 1 0 0,0-1-1 0 0,-1 2 0 0 0,1-1 0 0 0,0 0 1 0 0,-1 1-1 0 0,1 0 0 0 0,-1 0 1 0 0,1 0-1 0 0,-1 1 0 0 0,-5 1 1 0 0,-56 22 4332 0 0,65-23-5042 0 0,0-1-1 0 0,0 0 1 0 0,1 0 0 0 0,-1 1 0 0 0,0-1-1 0 0,0 1 1 0 0,0-1 0 0 0,0 1 0 0 0,1-1-1 0 0,-1 1 1 0 0,0 0 0 0 0,0-1-1 0 0,1 1 1 0 0,-1 0 0 0 0,1-1 0 0 0,-1 1-1 0 0,0 0 1 0 0,1 0 0 0 0,-1 0 0 0 0,1 0-1 0 0,0-1 1 0 0,-1 1 0 0 0,1 0-1 0 0,0 0 1 0 0,0 0 0 0 0,-1 0 0 0 0,1 0-1 0 0,0 0 1 0 0,0 0 0 0 0,0 0 0 0 0,0 1-1 0 0,1 1-15 0 0,0-1 0 0 0,0 0 1 0 0,0 1-1 0 0,1-1 0 0 0,-1 0 0 0 0,0 0 0 0 0,1 0 0 0 0,0 0 0 0 0,-1 0 0 0 0,1-1 0 0 0,0 1 0 0 0,2 1 0 0 0,6 5 23 0 0,0-1-1 0 0,1-1 0 0 0,0 1 0 0 0,17 6 0 0 0,19 5 285 0 0,-1 3 0 0 0,50 31-1 0 0,-95-52-285 0 0,0 1-1 0 0,0-1 1 0 0,-1 0-1 0 0,1 0 1 0 0,0 1-1 0 0,-1-1 0 0 0,1 1 1 0 0,-1-1-1 0 0,1 1 1 0 0,-1-1-1 0 0,1 1 1 0 0,-1-1-1 0 0,1 1 1 0 0,-1-1-1 0 0,1 1 1 0 0,-1 0-1 0 0,1-1 0 0 0,-1 1 1 0 0,0-1-1 0 0,1 1 1 0 0,-1 0-1 0 0,0 0 1 0 0,0-1-1 0 0,1 2 1 0 0,-14 5 561 0 0,7-6-547 0 0,1 0 1 0 0,-1-1 0 0 0,0 0-1 0 0,0 0 1 0 0,1 0 0 0 0,-7-2 0 0 0,8 1-66 0 0,-5 0-135 0 0,0-2 1 0 0,0 1-1 0 0,0-1 1 0 0,0 0-1 0 0,-15-9 1 0 0,22 11-17 0 0,0 0 0 0 0,0-1 0 0 0,0 1 0 0 0,1-1 0 0 0,-1 1 0 0 0,0-1 0 0 0,1 0 0 0 0,-1 0 0 0 0,1 0 0 0 0,0 0 0 0 0,0 0 0 0 0,-1 0 0 0 0,1 0 0 0 0,1 0 1 0 0,-1 0-1 0 0,0 0 0 0 0,0 0 0 0 0,1-1 0 0 0,-1 1 0 0 0,1 0 0 0 0,0-1 0 0 0,0 1 0 0 0,0 0 0 0 0,0 0 0 0 0,0-1 0 0 0,0 1 0 0 0,0 0 0 0 0,1-1 0 0 0,-1 1 0 0 0,1 0 0 0 0,1-3 0 0 0,3-3-373 0 0,0 1-1 0 0,1 0 1 0 0,-1-1-1 0 0,2 2 1 0 0,-1-1-1 0 0,1 1 1 0 0,0 0-1 0 0,0 0 1 0 0,1 1-1 0 0,-1 0 1 0 0,16-7-1 0 0,-21 10 320 0 0,39-21-2082 0 0,-16 1-2322 0 0,-13 13 241 0 0,6-1 332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19.935"/>
    </inkml:context>
    <inkml:brush xml:id="br0">
      <inkml:brushProperty name="width" value="0.035" units="cm"/>
      <inkml:brushProperty name="height" value="0.035" units="cm"/>
      <inkml:brushProperty name="color" value="#E71224"/>
    </inkml:brush>
  </inkml:definitions>
  <inkml:trace contextRef="#ctx0" brushRef="#br0">48 21 492 0 0,'0'0'7333'0'0,"-8"-12"-411"0"0,-9 4 10460 0 0,8 14-19868 0 0,6-3 2047 0 0,-7-3-9334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1.122"/>
    </inkml:context>
    <inkml:brush xml:id="br0">
      <inkml:brushProperty name="width" value="0.035" units="cm"/>
      <inkml:brushProperty name="height" value="0.035" units="cm"/>
      <inkml:brushProperty name="color" value="#E71224"/>
    </inkml:brush>
  </inkml:definitions>
  <inkml:trace contextRef="#ctx0" brushRef="#br0">247 108 1000 0 0,'0'0'6689'0'0,"13"-15"4120"0"0,-9-10-9533 0 0,-4 23-1040 0 0,-1-17 526 0 0,1 17-689 0 0,-1 0 0 0 0,0-1 0 0 0,0 1 0 0 0,0 0 0 0 0,0-1 0 0 0,0 1 0 0 0,0 0 0 0 0,0 0 0 0 0,-1 0 0 0 0,1 0 0 0 0,-1 0 0 0 0,1 0 0 0 0,-1 1 0 0 0,0-1 0 0 0,0 0 0 0 0,1 1 0 0 0,-1-1 0 0 0,0 1 0 0 0,-1 0 0 0 0,1 0 0 0 0,0-1 0 0 0,-5 0 0 0 0,2 1 46 0 0,0 0 1 0 0,0 0-1 0 0,0 1 1 0 0,-1 0-1 0 0,1 0 0 0 0,0 0 1 0 0,0 1-1 0 0,-1 0 1 0 0,1 0-1 0 0,-7 2 1 0 0,-13 6 472 0 0,1 1 1 0 0,0 0-1 0 0,-32 21 1 0 0,53-29-514 0 0,1-1-23 0 0,0 0-1 0 0,0 0 1 0 0,0 0-1 0 0,1 0 1 0 0,-1 1-1 0 0,0-1 1 0 0,1 1-1 0 0,-1 0 1 0 0,1-1-1 0 0,-1 1 1 0 0,1 0-1 0 0,0 0 1 0 0,0 0-1 0 0,0 0 1 0 0,0 0-1 0 0,0 0 1 0 0,0 0-1 0 0,-1 4 1 0 0,2-5-45 0 0,1 0 1 0 0,-1 1-1 0 0,0-1 1 0 0,1 0-1 0 0,-1 1 1 0 0,0-1-1 0 0,1 0 1 0 0,0 0-1 0 0,-1 0 1 0 0,1 1 0 0 0,0-1-1 0 0,-1 0 1 0 0,1 0-1 0 0,0 0 1 0 0,0 0-1 0 0,0 0 1 0 0,0-1-1 0 0,0 1 1 0 0,0 0-1 0 0,0 0 1 0 0,0-1-1 0 0,0 1 1 0 0,1 0-1 0 0,-1-1 1 0 0,0 1 0 0 0,0-1-1 0 0,1 0 1 0 0,-1 1-1 0 0,0-1 1 0 0,1 0-1 0 0,-1 0 1 0 0,0 0-1 0 0,1 1 1 0 0,-1-2-1 0 0,2 1 1 0 0,18 2-175 0 0,0-1 0 0 0,1-1 1 0 0,-1 0-1 0 0,0-2 0 0 0,22-5 0 0 0,103-28-1213 0 0,-144 35 3326 0 0,-8 2-1542 0 0,-1 0-250 0 0,1 1 0 0 0,0 0-1 0 0,-1 1 1 0 0,1 0 0 0 0,0 0 0 0 0,1 0 0 0 0,-1 0-1 0 0,1 1 1 0 0,-1 0 0 0 0,2 0 0 0 0,-1 0-1 0 0,0 1 1 0 0,1 0 0 0 0,0 0 0 0 0,-6 12-1 0 0,6-7-39 0 0,0 0-1 0 0,1 0 1 0 0,1 1-1 0 0,0-1 0 0 0,0 1 1 0 0,1-1-1 0 0,1 22 0 0 0,0-29-255 0 0,0 0-1 0 0,0 0 0 0 0,1 0 1 0 0,0-1-1 0 0,0 1 0 0 0,0 0 0 0 0,0 0 1 0 0,1 0-1 0 0,-1-1 0 0 0,1 1 1 0 0,0-1-1 0 0,0 1 0 0 0,0-1 0 0 0,1 0 1 0 0,-1 0-1 0 0,1 0 0 0 0,0 0 1 0 0,0 0-1 0 0,0-1 0 0 0,0 1 0 0 0,0-1 1 0 0,0 0-1 0 0,1 0 0 0 0,-1 0 1 0 0,1 0-1 0 0,3 1 0 0 0,-5-3-236 0 0,0 1 0 0 0,0-1-1 0 0,0 0 1 0 0,-1 1 0 0 0,1-1-1 0 0,0 0 1 0 0,0-1 0 0 0,0 1 0 0 0,0 0-1 0 0,0 0 1 0 0,0-1 0 0 0,-1 1 0 0 0,1-1-1 0 0,0 0 1 0 0,0 1 0 0 0,0-1-1 0 0,-1 0 1 0 0,1 0 0 0 0,2-2 0 0 0,7-6-8985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1.611"/>
    </inkml:context>
    <inkml:brush xml:id="br0">
      <inkml:brushProperty name="width" value="0.035" units="cm"/>
      <inkml:brushProperty name="height" value="0.035" units="cm"/>
      <inkml:brushProperty name="color" value="#E71224"/>
    </inkml:brush>
  </inkml:definitions>
  <inkml:trace contextRef="#ctx0" brushRef="#br0">104 5 568 0 0,'-3'-5'19510'0'0,"-86"161"-13888"0"0,87-153-5712 0 0,1-1 0 0 0,-1 1 0 0 0,1-1 0 0 0,0 1 0 0 0,0-1 0 0 0,0 1 0 0 0,1 0 0 0 0,-1-1 0 0 0,0 1 0 0 0,1 0 0 0 0,0 0-1 0 0,0-1 1 0 0,0 1 0 0 0,0 0 0 0 0,0 0 0 0 0,0 0 0 0 0,1-1 0 0 0,-1 1 0 0 0,1 0 0 0 0,1 3 0 0 0,-1-4-903 0 0,39-17-7036 0 0,-25 4 2433 0 0,4-1 429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1.970"/>
    </inkml:context>
    <inkml:brush xml:id="br0">
      <inkml:brushProperty name="width" value="0.035" units="cm"/>
      <inkml:brushProperty name="height" value="0.035" units="cm"/>
      <inkml:brushProperty name="color" value="#E71224"/>
    </inkml:brush>
  </inkml:definitions>
  <inkml:trace contextRef="#ctx0" brushRef="#br0">76 2 176 0 0,'0'0'5151'0'0,"-4"-1"-3539"0"0,2 0-1295 0 0,-1 1 0 0 0,1 0 0 0 0,0 0 0 0 0,-1 1 0 0 0,1-1 1 0 0,0 0-1 0 0,-1 1 0 0 0,1-1 0 0 0,0 1 0 0 0,0 0 0 0 0,0 0 0 0 0,0 0 1 0 0,0 0-1 0 0,0 0 0 0 0,0 0 0 0 0,0 1 0 0 0,0-1 0 0 0,0 1 1 0 0,0-1-1 0 0,1 1 0 0 0,-1-1 0 0 0,1 1 0 0 0,-1 0 0 0 0,1 0 0 0 0,0 0 1 0 0,0 0-1 0 0,-1 0 0 0 0,2 0 0 0 0,-1 0 0 0 0,0 0 0 0 0,-1 5 1 0 0,-1 0 75 0 0,1 0 0 0 0,0 0 1 0 0,0 0-1 0 0,0 0 0 0 0,1 1 1 0 0,0-1-1 0 0,1 0 1 0 0,-1 1-1 0 0,2-1 0 0 0,0 9 1 0 0,-1-13-364 0 0,1 0 1 0 0,-1-1 0 0 0,1 1 0 0 0,0-1 0 0 0,-1 1 0 0 0,1-1 0 0 0,1 1-1 0 0,-1-1 1 0 0,0 0 0 0 0,0 1 0 0 0,1-1 0 0 0,-1 0 0 0 0,1 0 0 0 0,0 0-1 0 0,0 0 1 0 0,0 0 0 0 0,0-1 0 0 0,0 1 0 0 0,0 0 0 0 0,0-1 0 0 0,0 0-1 0 0,1 1 1 0 0,-1-1 0 0 0,1 0 0 0 0,-1 0 0 0 0,1 0 0 0 0,-1-1 0 0 0,1 1-1 0 0,-1 0 1 0 0,1-1 0 0 0,4 0 0 0 0,6 1-192 0 0,0-1-1 0 0,0 0 1 0 0,-1-1-1 0 0,1 0 1 0 0,15-5 0 0 0,-24 5 129 0 0,1 0 1 0 0,-1 0 0 0 0,0-1-1 0 0,0 1 1 0 0,0-1 0 0 0,0 0 0 0 0,0 0-1 0 0,0-1 1 0 0,-1 1 0 0 0,1-1 0 0 0,-1 0-1 0 0,0 0 1 0 0,0 0 0 0 0,0 0-1 0 0,0 0 1 0 0,0-1 0 0 0,0 0 0 0 0,2-5-1 0 0,-3 4 214 0 0,-1 0 0 0 0,1 0 0 0 0,-1 0-1 0 0,-1 0 1 0 0,1-1 0 0 0,-1 1 0 0 0,1 0 0 0 0,-2-1-1 0 0,1 1 1 0 0,0 0 0 0 0,-1 0 0 0 0,0-1-1 0 0,0 1 1 0 0,-1 0 0 0 0,0 0 0 0 0,1 0 0 0 0,-2 0-1 0 0,1 1 1 0 0,-4-7 0 0 0,5 9-39 0 0,-7-6-443 0 0,-26 15-2002 0 0,17 4-1996 0 0,10 8-5431 0 0,7-10 5236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2.282"/>
    </inkml:context>
    <inkml:brush xml:id="br0">
      <inkml:brushProperty name="width" value="0.035" units="cm"/>
      <inkml:brushProperty name="height" value="0.035" units="cm"/>
      <inkml:brushProperty name="color" value="#E71224"/>
    </inkml:brush>
  </inkml:definitions>
  <inkml:trace contextRef="#ctx0" brushRef="#br0">87 1 128 0 0,'0'0'16487'0'0,"-3"5"-15210"0"0,-23 34 1185 0 0,15-23-1039 0 0,0 1 1 0 0,-11 22 0 0 0,20-33-1272 0 0,-1-1 1 0 0,1 0-1 0 0,1 0 0 0 0,-1 1 1 0 0,1-1-1 0 0,0 1 0 0 0,0-1 1 0 0,1 1-1 0 0,-1 0 0 0 0,1-1 0 0 0,0 1 1 0 0,2 11-1 0 0,-1-16-268 0 0,0 1 1 0 0,0-1-1 0 0,0 0 1 0 0,0 1-1 0 0,0-1 0 0 0,1 0 1 0 0,-1 0-1 0 0,0 1 0 0 0,0-1 1 0 0,1 0-1 0 0,-1 0 1 0 0,1-1-1 0 0,-1 1 0 0 0,1 0 1 0 0,-1 0-1 0 0,1-1 0 0 0,0 1 1 0 0,-1-1-1 0 0,1 1 1 0 0,0-1-1 0 0,-1 0 0 0 0,1 0 1 0 0,0 1-1 0 0,0-1 0 0 0,-1 0 1 0 0,1-1-1 0 0,0 1 0 0 0,-1 0 1 0 0,1 0-1 0 0,0-1 1 0 0,2 0-1 0 0,4-1-1098 0 0,0 1 0 0 0,0-1 0 0 0,-1 0-1 0 0,1-1 1 0 0,13-6 0 0 0,-2-4-4698 0 0,1 2 452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2.470"/>
    </inkml:context>
    <inkml:brush xml:id="br0">
      <inkml:brushProperty name="width" value="0.035" units="cm"/>
      <inkml:brushProperty name="height" value="0.035" units="cm"/>
      <inkml:brushProperty name="color" value="#E71224"/>
    </inkml:brush>
  </inkml:definitions>
  <inkml:trace contextRef="#ctx0" brushRef="#br0">36 9 804 0 0,'1'-8'8813'0'0,"-9"14"-1805"0"0,3-1-5210 0 0,2-3-4023 0 0,1 1 2605 0 0,1 0 0 0 0,0 1 0 0 0,0-1 0 0 0,0 1 0 0 0,0-1 0 0 0,1 0 0 0 0,-1 1 0 0 0,1-1 0 0 0,0 1 0 0 0,0-1 0 0 0,0 1 0 0 0,1-1 0 0 0,1 8 0 0 0,-2-3 41 0 0,0 9 441 0 0,-1-12-665 0 0,1-1 1 0 0,-1 0 0 0 0,1 0-1 0 0,0 1 1 0 0,1-1 0 0 0,-1 0-1 0 0,1 1 1 0 0,0-1 0 0 0,0 0 0 0 0,0 0-1 0 0,3 6 1 0 0,-4-8-186 0 0,1 0 1 0 0,0-1 0 0 0,-1 1-1 0 0,1 0 1 0 0,-1 0-1 0 0,0-1 1 0 0,1 1-1 0 0,-1 0 1 0 0,0 0-1 0 0,0 0 1 0 0,0-1-1 0 0,0 1 1 0 0,-1 0-1 0 0,1 0 1 0 0,0-1-1 0 0,-1 1 1 0 0,1 0-1 0 0,-1 0 1 0 0,0-1 0 0 0,-1 4-1 0 0,-9 15-4174 0 0,1-8-7293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2.864"/>
    </inkml:context>
    <inkml:brush xml:id="br0">
      <inkml:brushProperty name="width" value="0.035" units="cm"/>
      <inkml:brushProperty name="height" value="0.035" units="cm"/>
      <inkml:brushProperty name="color" value="#E71224"/>
    </inkml:brush>
  </inkml:definitions>
  <inkml:trace contextRef="#ctx0" brushRef="#br0">98 0 768 0 0,'-14'22'12114'0'0,"0"1"-5145"0"0,-5 12-2816 0 0,-17 44 1 0 0,22-29-2635 0 0,15-25-3272 0 0,13-6-4161 0 0,-9-18-173 0 0,2-4 1269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3.161"/>
    </inkml:context>
    <inkml:brush xml:id="br0">
      <inkml:brushProperty name="width" value="0.035" units="cm"/>
      <inkml:brushProperty name="height" value="0.035" units="cm"/>
      <inkml:brushProperty name="color" value="#E71224"/>
    </inkml:brush>
  </inkml:definitions>
  <inkml:trace contextRef="#ctx0" brushRef="#br0">0 5 144 0 0,'5'-1'540'0'0,"-1"0"0"0"0,1 0-1 0 0,-1 0 1 0 0,1 1 0 0 0,-1 0 0 0 0,1 0 0 0 0,-1 0-1 0 0,1 1 1 0 0,8 1 0 0 0,52 14 2116 0 0,-34-7-1678 0 0,54 19 2931 0 0,-85-28-3816 0 0,1 0 0 0 0,-1 1 1 0 0,1-1-1 0 0,-1 0 1 0 0,0 1-1 0 0,1-1 1 0 0,-1 1-1 0 0,0-1 1 0 0,0 1-1 0 0,1-1 1 0 0,-1 1-1 0 0,0-1 1 0 0,0 1-1 0 0,0-1 1 0 0,0 1-1 0 0,1-1 0 0 0,-1 1 1 0 0,0-1-1 0 0,0 1 1 0 0,0-1-1 0 0,0 1 1 0 0,0 0-1 0 0,0-1 1 0 0,0 1-1 0 0,-1-1 1 0 0,1 1-1 0 0,0-1 1 0 0,0 1-1 0 0,0-1 1 0 0,-1 1-1 0 0,1-1 0 0 0,0 1 1 0 0,0-1-1 0 0,-1 1 1 0 0,1-1-1 0 0,0 0 1 0 0,-1 1-1 0 0,1-1 1 0 0,0 1-1 0 0,-1-1 1 0 0,1 0-1 0 0,-1 1 1 0 0,1-1-1 0 0,-2 1 1 0 0,-17 18 1315 0 0,1-4-130 0 0,8-7-441 0 0,1 0 0 0 0,0 0 1 0 0,-15 17-1 0 0,23-23-786 0 0,0-1 1 0 0,-1 1-1 0 0,1 0 0 0 0,0 0 0 0 0,0 0 1 0 0,0 0-1 0 0,0 0 0 0 0,0 0 0 0 0,0 0 1 0 0,1 0-1 0 0,-1 0 0 0 0,1 0 0 0 0,-1 1 1 0 0,1-1-1 0 0,0 0 0 0 0,0 0 0 0 0,0 0 1 0 0,0 1-1 0 0,0-1 0 0 0,1 0 0 0 0,-1 0 1 0 0,1 0-1 0 0,-1 0 0 0 0,1 1 0 0 0,0-1 1 0 0,1 3-1 0 0,0-3-224 0 0,0 0 0 0 0,0 0 0 0 0,0 0 0 0 0,0 0 0 0 0,1 0 0 0 0,-1-1 0 0 0,1 1 0 0 0,-1-1 0 0 0,1 1 0 0 0,-1-1 0 0 0,1 0 0 0 0,0 0 0 0 0,0 0 0 0 0,-1-1 1 0 0,1 1-1 0 0,0 0 0 0 0,0-1 0 0 0,0 0 0 0 0,4 0 0 0 0,57-3-6865 0 0,-44-1 1639 0 0,3-1 409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3.443"/>
    </inkml:context>
    <inkml:brush xml:id="br0">
      <inkml:brushProperty name="width" value="0.035" units="cm"/>
      <inkml:brushProperty name="height" value="0.035" units="cm"/>
      <inkml:brushProperty name="color" value="#E71224"/>
    </inkml:brush>
  </inkml:definitions>
  <inkml:trace contextRef="#ctx0" brushRef="#br0">68 0 28 0 0,'-8'7'3774'0'0,"-9"12"67"0"0,11-5-2546 0 0,0-1 0 0 0,0 1 0 0 0,2 0-1 0 0,0 1 1 0 0,0-1 0 0 0,1 1 0 0 0,-1 15 0 0 0,-2 9-730 0 0,8 0-2722 0 0,0-16-6386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22:02:06.568"/>
    </inkml:context>
    <inkml:brush xml:id="br0">
      <inkml:brushProperty name="width" value="0.035" units="cm"/>
      <inkml:brushProperty name="height" value="0.035" units="cm"/>
    </inkml:brush>
  </inkml:definitions>
  <inkml:trace contextRef="#ctx0" brushRef="#br0">0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3.869"/>
    </inkml:context>
    <inkml:brush xml:id="br0">
      <inkml:brushProperty name="width" value="0.035" units="cm"/>
      <inkml:brushProperty name="height" value="0.035" units="cm"/>
      <inkml:brushProperty name="color" value="#E71224"/>
    </inkml:brush>
  </inkml:definitions>
  <inkml:trace contextRef="#ctx0" brushRef="#br0">1 0 312 0 0,'0'0'6454'0'0,"7"2"-5419"0"0,31 8 424 0 0,1-3-1 0 0,0-1 1 0 0,45 0 0 0 0,-20-1-379 0 0,4 6 5454 0 0,-75-8-5610 0 0,-120 37 4929 0 0,100-20-3787 0 0,27-18-2055 0 0,1-1 0 0 0,-1 1 0 0 0,0 0 0 0 0,1-1 1 0 0,0 1-1 0 0,-1-1 0 0 0,1 1 0 0 0,0-1 0 0 0,-1 1 0 0 0,1-1 1 0 0,0 0-1 0 0,0 1 0 0 0,0-1 0 0 0,1 0 0 0 0,-1 0 1 0 0,0 1-1 0 0,0-1 0 0 0,1 0 0 0 0,-1 0 0 0 0,0-1 0 0 0,1 1 1 0 0,-1 0-1 0 0,2 0 0 0 0,43 16-125 0 0,-28-11 98 0 0,10 4-29 0 0,-22-9 33 0 0,-1 1 1 0 0,0-1-1 0 0,1 1 0 0 0,-1 0 1 0 0,0 1-1 0 0,0-1 1 0 0,0 1-1 0 0,8 7 0 0 0,-12-9 7 0 0,0 0-1 0 0,0 0 0 0 0,0 0 0 0 0,0 0 0 0 0,-1 0 0 0 0,1 0 0 0 0,0 0 0 0 0,-1 0 1 0 0,1 0-1 0 0,-1 0 0 0 0,0 0 0 0 0,1 1 0 0 0,-1-1 0 0 0,0 0 0 0 0,1 0 0 0 0,-1 1 1 0 0,0-1-1 0 0,0 0 0 0 0,0 0 0 0 0,0 1 0 0 0,0-1 0 0 0,-1 0 0 0 0,1 0 0 0 0,0 1 1 0 0,0-1-1 0 0,-2 2 0 0 0,1 0-43 0 0,-1 1 0 0 0,0 0 0 0 0,-1-1 0 0 0,1 1 1 0 0,-1-1-1 0 0,1 0 0 0 0,-1 0 0 0 0,-4 4 0 0 0,-3 1-251 0 0,0 0 0 0 0,0 0-1 0 0,-1-1 1 0 0,-18 9-1 0 0,22-13-2112 0 0,0 0 94 0 0,-2-3-7942 0 0,-7 0 2962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5.580"/>
    </inkml:context>
    <inkml:brush xml:id="br0">
      <inkml:brushProperty name="width" value="0.035" units="cm"/>
      <inkml:brushProperty name="height" value="0.035" units="cm"/>
      <inkml:brushProperty name="color" value="#E71224"/>
    </inkml:brush>
  </inkml:definitions>
  <inkml:trace contextRef="#ctx0" brushRef="#br0">48 27 1540 0 0,'0'0'1798'0'0,"-1"-2"665"0"0,-7-13 9738 0 0,5 5-6057 0 0,-5 28-5342 0 0,-4 3 198 0 0,4 8-576 0 0,0 2-6378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5.845"/>
    </inkml:context>
    <inkml:brush xml:id="br0">
      <inkml:brushProperty name="width" value="0.035" units="cm"/>
      <inkml:brushProperty name="height" value="0.035" units="cm"/>
      <inkml:brushProperty name="color" value="#E71224"/>
    </inkml:brush>
  </inkml:definitions>
  <inkml:trace contextRef="#ctx0" brushRef="#br0">47 4 896 0 0,'6'-3'16016'0'0,"-6"4"-15970"0"0,-2 5 491 0 0,1 0 1 0 0,-1 0-1 0 0,0 0 0 0 0,0-1 1 0 0,-1 1-1 0 0,0-1 1 0 0,0 1-1 0 0,0-1 1 0 0,-6 6-1 0 0,7-8-270 0 0,0 0-1 0 0,-1 0 1 0 0,1-1-1 0 0,0 1 1 0 0,1 1-1 0 0,-1-1 1 0 0,0 0 0 0 0,1 0-1 0 0,0 0 1 0 0,0 1-1 0 0,0-1 1 0 0,0 1-1 0 0,0-1 1 0 0,1 1 0 0 0,0-1-1 0 0,-1 1 1 0 0,1-1-1 0 0,0 1 1 0 0,1-1-1 0 0,0 7 1 0 0,0-9-295 0 0,0 0 0 0 0,0 0 0 0 0,1 0 0 0 0,-1 0 0 0 0,0 0 0 0 0,0 0 0 0 0,1 0-1 0 0,-1 0 1 0 0,1 0 0 0 0,-1-1 0 0 0,0 1 0 0 0,1-1 0 0 0,-1 1 0 0 0,1-1 0 0 0,0 1 0 0 0,-1-1 0 0 0,1 0 0 0 0,-1 0 0 0 0,1 0 0 0 0,1 0 0 0 0,38 0-3302 0 0,-40-1 3127 0 0,23-1-1761 0 0,15-7-10386 0 0,-30 4 7012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26.066"/>
    </inkml:context>
    <inkml:brush xml:id="br0">
      <inkml:brushProperty name="width" value="0.035" units="cm"/>
      <inkml:brushProperty name="height" value="0.035" units="cm"/>
      <inkml:brushProperty name="color" value="#E71224"/>
    </inkml:brush>
  </inkml:definitions>
  <inkml:trace contextRef="#ctx0" brushRef="#br0">185 0 1360 0 0,'0'0'5813'0'0,"-3"7"-3919"0"0,-51 111 4877 0 0,-19 43-1001 0 0,61-129-6052 0 0,1 2 0 0 0,2-1 0 0 0,-7 39 0 0 0,14-63-911 0 0,-2 7-870 0 0,4-9-5666 0 0,6 1 2390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0.012"/>
    </inkml:context>
    <inkml:brush xml:id="br0">
      <inkml:brushProperty name="width" value="0.035" units="cm"/>
      <inkml:brushProperty name="height" value="0.035" units="cm"/>
      <inkml:brushProperty name="color" value="#E71224"/>
    </inkml:brush>
  </inkml:definitions>
  <inkml:trace contextRef="#ctx0" brushRef="#br0">93 0 1540 0 0,'0'0'30831'0'0,"-6"3"-30485"0"0,0 1-343 0 0,-1 1 0 0 0,1-1 0 0 0,0 1 0 0 0,0 0 1 0 0,1 0-1 0 0,-1 1 0 0 0,1-1 0 0 0,0 1 0 0 0,1 0 0 0 0,-1 1 0 0 0,1-1 0 0 0,1 1 1 0 0,-1 0-1 0 0,1 0 0 0 0,-4 14 0 0 0,3-8-3 0 0,4-3-82 0 0,9-4-1911 0 0,18-23-22174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0.763"/>
    </inkml:context>
    <inkml:brush xml:id="br0">
      <inkml:brushProperty name="width" value="0.035" units="cm"/>
      <inkml:brushProperty name="height" value="0.035" units="cm"/>
      <inkml:brushProperty name="color" value="#E71224"/>
    </inkml:brush>
  </inkml:definitions>
  <inkml:trace contextRef="#ctx0" brushRef="#br0">1 29 12 0 0,'0'-2'-881'0'0,"12"-22"27607"0"0,-9 22-25571 0 0,3 6-582 0 0,6 5 325 0 0,0 0 0 0 0,-1 1 0 0 0,0 0 0 0 0,11 15 0 0 0,-19-23-868 0 0,-1 1 0 0 0,0 0 0 0 0,0 1 0 0 0,0-1 0 0 0,0 0 0 0 0,-1 1 1 0 0,1-1-1 0 0,-1 1 0 0 0,0-1 0 0 0,0 1 0 0 0,0 0 0 0 0,0-1 0 0 0,-1 1 0 0 0,1 0 0 0 0,-1-1 0 0 0,0 1 0 0 0,0 0 1 0 0,-1 0-1 0 0,1-1 0 0 0,-1 1 0 0 0,0 0 0 0 0,-2 7 0 0 0,-2 0-30 0 0,-1 0 0 0 0,0-1 0 0 0,-1 0 0 0 0,0 0 0 0 0,-1 0 0 0 0,0 0 0 0 0,0-1 0 0 0,-11 8 0 0 0,13-11 0 0 0,0 2 0 0 0,-1 0 0 0 0,7-8 0 0 0,0 0 0 0 0,0 0 0 0 0,0 1 0 0 0,-1-1 0 0 0,1 0 0 0 0,0 0 0 0 0,0 0 0 0 0,0 0 0 0 0,0 1 0 0 0,0-1 0 0 0,0 0 0 0 0,0 0 0 0 0,-1 0 0 0 0,1 0 0 0 0,0 1 0 0 0,0-1 0 0 0,0 0 0 0 0,0 0 0 0 0,0 0 0 0 0,0 1 0 0 0,0-1 0 0 0,0 0 0 0 0,0 0 0 0 0,0 1 0 0 0,0-1 0 0 0,0 0 0 0 0,0 0 0 0 0,0 0 0 0 0,0 1 0 0 0,0-1 0 0 0,1 0 0 0 0,-1 0 0 0 0,0 0 0 0 0,0 0 0 0 0,0 1 0 0 0,0-1 0 0 0,0 0 0 0 0,0 0 0 0 0,0 0 0 0 0,1 0 0 0 0,-1 1 0 0 0,0-1 0 0 0,0 0 0 0 0,0 0 0 0 0,1 0 0 0 0,21 3 0 0 0,-7-3-481 0 0,57 4-4150 0 0,-54 1-1418 0 0,3 5-4554 0 0,-9-6 4416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1.748"/>
    </inkml:context>
    <inkml:brush xml:id="br0">
      <inkml:brushProperty name="width" value="0.035" units="cm"/>
      <inkml:brushProperty name="height" value="0.035" units="cm"/>
      <inkml:brushProperty name="color" value="#E71224"/>
    </inkml:brush>
  </inkml:definitions>
  <inkml:trace contextRef="#ctx0" brushRef="#br0">33 1 688 0 0,'0'0'2105'0'0,"-4"-1"-1066"0"0,-11 2 7614 0 0,2 4 6442 0 0,21 0-14973 0 0,0 0 0 0 0,1 0 1 0 0,-1-1-1 0 0,1 0 0 0 0,1 0 1 0 0,-1-1-1 0 0,0 0 0 0 0,1-1 1 0 0,0 0-1 0 0,-1 0 0 0 0,1-1 1 0 0,19 0-1 0 0,43 8-347 0 0,-73-9 249 0 0,1 0 1 0 0,0 0-1 0 0,0 0 1 0 0,0 0-1 0 0,-1 0 1 0 0,1 0-1 0 0,0 0 1 0 0,0 0-1 0 0,0 0 1 0 0,0 1 0 0 0,-1-1-1 0 0,1 0 1 0 0,0 0-1 0 0,0 0 1 0 0,0 0-1 0 0,0 0 1 0 0,0 0-1 0 0,0 0 1 0 0,-1 1-1 0 0,1-1 1 0 0,0 0-1 0 0,0 0 1 0 0,0 0-1 0 0,0 0 1 0 0,0 1 0 0 0,0-1-1 0 0,0 0 1 0 0,0 0-1 0 0,0 0 1 0 0,0 0-1 0 0,0 1 1 0 0,0-1-1 0 0,0 0 1 0 0,0 0-1 0 0,0 0 1 0 0,0 0-1 0 0,0 1 1 0 0,0-1-1 0 0,0 0 1 0 0,0 0 0 0 0,0 0-1 0 0,0 1 1 0 0,0-1-1 0 0,0 0 1 0 0,0 0-1 0 0,0 0 1 0 0,0 0-1 0 0,0 0 1 0 0,0 1-1 0 0,0-1 1 0 0,1 0-1 0 0,-1 0 1 0 0,0 0 0 0 0,0 0-1 0 0,0 0 1 0 0,0 1-1 0 0,0-1 1 0 0,0 0-1 0 0,1 0 1 0 0,-1 0-1 0 0,0 0 1 0 0,0 0-1 0 0,0 0 1 0 0,0 0-1 0 0,1 0 1 0 0,-1 0-1 0 0,0 0 1 0 0,1 0-1 0 0,-27 18 897 0 0,18-13-800 0 0,0 0 0 0 0,0 0 0 0 0,0 1 0 0 0,0 1 0 0 0,1-1 0 0 0,0 1-1 0 0,1 0 1 0 0,-1 1 0 0 0,-9 15 0 0 0,11-12-121 0 0,5 3 0 0 0,0 0 0 0 0,0-12-1 0 0,0 0 1 0 0,1 1-1 0 0,-1-1 1 0 0,1 0-1 0 0,-1 0 0 0 0,1 0 1 0 0,0 0-1 0 0,0 0 0 0 0,0 0 1 0 0,0-1-1 0 0,0 1 1 0 0,1 0-1 0 0,-1 0 0 0 0,0-1 1 0 0,1 1-1 0 0,-1-1 0 0 0,1 1 1 0 0,0-1-1 0 0,-1 0 1 0 0,1 0-1 0 0,0 0 0 0 0,0 0 1 0 0,0 0-1 0 0,0 0 0 0 0,0 0 1 0 0,0 0-1 0 0,0-1 1 0 0,0 1-1 0 0,3 0 0 0 0,2 1-27 0 0,86 25-344 0 0,-33-11 599 0 0,-88-1-35 0 0,-52 16 216 0 0,14-6-4992 0 0,56-21 4400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2.121"/>
    </inkml:context>
    <inkml:brush xml:id="br0">
      <inkml:brushProperty name="width" value="0.035" units="cm"/>
      <inkml:brushProperty name="height" value="0.035" units="cm"/>
      <inkml:brushProperty name="color" value="#E71224"/>
    </inkml:brush>
  </inkml:definitions>
  <inkml:trace contextRef="#ctx0" brushRef="#br0">85 0 1420 0 0,'-2'0'26765'0'0,"-2"1"-24660"0"0,-8 3-6059 0 0,6-2 6247 0 0,2 0-1631 0 0,0 0-373 0 0,0 0-1 0 0,0 0 1 0 0,0 0 0 0 0,1 0 0 0 0,-1 1-1 0 0,1-1 1 0 0,0 1 0 0 0,0 0 0 0 0,0 0-1 0 0,0 0 1 0 0,-4 6 0 0 0,0 2-278 0 0,3 2-11 0 0,4-1 0 0 0,0-10 0 0 0,0 0 0 0 0,1 0 0 0 0,0 0 0 0 0,-1 0 0 0 0,1-1 0 0 0,0 1 0 0 0,0 0 0 0 0,0 0 0 0 0,0-1 0 0 0,0 1 0 0 0,0 0 0 0 0,1-1 0 0 0,-1 1 0 0 0,1-1 0 0 0,-1 1 0 0 0,1-1 0 0 0,-1 0 0 0 0,1 0 0 0 0,0 0 0 0 0,-1 0 0 0 0,1 0 0 0 0,0 0 0 0 0,0 0 0 0 0,0 0 0 0 0,0-1 0 0 0,0 1 0 0 0,0-1 0 0 0,0 0 0 0 0,0 1 0 0 0,0-1 0 0 0,0 0 0 0 0,0 0 0 0 0,0 0 0 0 0,0 0 0 0 0,3-1 0 0 0,0 1 0 0 0,13 0-317 0 0,1 0 0 0 0,-1-1 0 0 0,0-1 0 0 0,0-1 0 0 0,27-7 0 0 0,-1-7-5965 0 0,-6-8-7635 0 0,-28 17 7919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2.307"/>
    </inkml:context>
    <inkml:brush xml:id="br0">
      <inkml:brushProperty name="width" value="0.035" units="cm"/>
      <inkml:brushProperty name="height" value="0.035" units="cm"/>
      <inkml:brushProperty name="color" value="#E71224"/>
    </inkml:brush>
  </inkml:definitions>
  <inkml:trace contextRef="#ctx0" brushRef="#br0">142 9 996 0 0,'0'0'13148'0'0,"6"-7"-11611"0"0,-1 6-76 0 0,-3 6 3138 0 0,-4 13-4427 0 0,0-1 1 0 0,-1 1-1 0 0,0-1 1 0 0,-1 0-1 0 0,-1 0 1 0 0,-1 0-1 0 0,-1-1 1 0 0,-14 27-1 0 0,-14 14-4374 0 0,-8-10-5008 0 0,20-27 3653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3.665"/>
    </inkml:context>
    <inkml:brush xml:id="br0">
      <inkml:brushProperty name="width" value="0.035" units="cm"/>
      <inkml:brushProperty name="height" value="0.035" units="cm"/>
      <inkml:brushProperty name="color" value="#E71224"/>
    </inkml:brush>
  </inkml:definitions>
  <inkml:trace contextRef="#ctx0" brushRef="#br0">145 40 548 0 0,'4'-18'6945'0'0,"-4"10"-549"0"0,-1 7-6072 0 0,0 0 1 0 0,0 0-1 0 0,0 0 1 0 0,0 0-1 0 0,0 0 1 0 0,0 0-1 0 0,0 0 1 0 0,0 0-1 0 0,0 1 1 0 0,0-1-1 0 0,-1 0 1 0 0,1 1-1 0 0,0-1 0 0 0,-1 1 1 0 0,1-1-1 0 0,0 1 1 0 0,-1 0-1 0 0,1 0 1 0 0,-1-1-1 0 0,1 1 1 0 0,0 0-1 0 0,-1 0 1 0 0,1 0-1 0 0,-1 0 1 0 0,-1 1-1 0 0,1-1 644 0 0,-2 1-59 0 0,-4 0-731 0 0,6-1 23 0 0,0 0-1 0 0,0 0 1 0 0,0 0 0 0 0,0 0-1 0 0,0 1 1 0 0,0-1-1 0 0,0 0 1 0 0,0 1 0 0 0,0 0-1 0 0,0-1 1 0 0,0 1-1 0 0,0 0 1 0 0,0 0 0 0 0,1 0-1 0 0,-1 0 1 0 0,0 0 0 0 0,1 1-1 0 0,-1-1 1 0 0,1 0-1 0 0,-1 1 1 0 0,1-1 0 0 0,0 1-1 0 0,-1-1 1 0 0,1 1-1 0 0,0 0 1 0 0,0 0 0 0 0,0-1-1 0 0,0 1 1 0 0,1 0-1 0 0,-1 0 1 0 0,0 0 0 0 0,1 0-1 0 0,-1 0 1 0 0,1 3 0 0 0,0 1-62 0 0,1 0 0 0 0,0 0-1 0 0,0 0 1 0 0,0 0 0 0 0,1-1 0 0 0,-1 1 0 0 0,2 0 0 0 0,-1-1 0 0 0,6 10 0 0 0,17 41-163 0 0,-19-46 24 0 0,-2 0 0 0 0,-4 1 0 0 0,-4 4 0 0 0,-4-6 0 0 0,3-5 0 0 0,-12 4 0 0 0,-5-6 0 0 0,-2 0-3 0 0,22-4-3 0 0,0 2-234 0 0,-12-10-3961 0 0,13 9 3659 0 0,-5-16-2685 0 0,6 9-1263 0 0,3-1-3415 0 0,7-12 1072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3T22:02:07.747"/>
    </inkml:context>
    <inkml:brush xml:id="br0">
      <inkml:brushProperty name="width" value="0.035" units="cm"/>
      <inkml:brushProperty name="height" value="0.035" units="cm"/>
    </inkml:brush>
  </inkml:definitions>
  <inkml:trace contextRef="#ctx0" brushRef="#br0">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3.867"/>
    </inkml:context>
    <inkml:brush xml:id="br0">
      <inkml:brushProperty name="width" value="0.035" units="cm"/>
      <inkml:brushProperty name="height" value="0.035" units="cm"/>
      <inkml:brushProperty name="color" value="#E71224"/>
    </inkml:brush>
  </inkml:definitions>
  <inkml:trace contextRef="#ctx0" brushRef="#br0">1 59 12 0 0,'9'-3'2999'0'0,"-4"0"923"0"0,1-1-2908 0 0,0 1-1 0 0,0 0 1 0 0,0 0-1 0 0,1 1 0 0 0,-1 0 1 0 0,1 0-1 0 0,-1 0 1 0 0,10 0-1 0 0,65-6 1459 0 0,-20 3-1364 0 0,-23-2-1611 0 0,28-2-1132 0 0,-17 8-8093 0 0,-29 3 5360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4.463"/>
    </inkml:context>
    <inkml:brush xml:id="br0">
      <inkml:brushProperty name="width" value="0.035" units="cm"/>
      <inkml:brushProperty name="height" value="0.035" units="cm"/>
      <inkml:brushProperty name="color" value="#E71224"/>
    </inkml:brush>
  </inkml:definitions>
  <inkml:trace contextRef="#ctx0" brushRef="#br0">77 0 1272 0 0,'0'0'13975'0'0,"-4"4"-13121"0"0,-29 32 2896 0 0,7-7 441 0 0,25-29-4090 0 0,0 1 1 0 0,0 0 0 0 0,0 0 0 0 0,0 0-1 0 0,0 0 1 0 0,0 0 0 0 0,0 1 0 0 0,0-1-1 0 0,1 0 1 0 0,-1 0 0 0 0,0 1 0 0 0,1-1-1 0 0,-1 0 1 0 0,1 0 0 0 0,-1 1 0 0 0,1-1-1 0 0,0 1 1 0 0,0-1 0 0 0,0 0 0 0 0,-1 1-1 0 0,1-1 1 0 0,1 1 0 0 0,-1-1 0 0 0,0 0-1 0 0,0 1 1 0 0,0-1 0 0 0,1 3 0 0 0,1-2-37 0 0,0 0 0 0 0,-1 0 0 0 0,1 0 0 0 0,0 0 0 0 0,0-1 0 0 0,0 1 0 0 0,0-1 1 0 0,0 1-1 0 0,0-1 0 0 0,0 0 0 0 0,1 0 0 0 0,-1 0 0 0 0,0 0 0 0 0,4 1 0 0 0,8 2-57 0 0,-1-1 0 0 0,1 0 0 0 0,1-1 0 0 0,23 0 0 0 0,-29-1-22 0 0,0-1 0 0 0,0 0 0 0 0,0 0 0 0 0,0-1 0 0 0,-1-1 0 0 0,1 1 0 0 0,0-1 0 0 0,-1-1 0 0 0,1 0 0 0 0,-1 0 0 0 0,14-8 0 0 0,-21 10 68 0 0,0 0 1 0 0,0 0 0 0 0,-1 0 0 0 0,1 0 0 0 0,0 0 0 0 0,-1 0 0 0 0,1-1 0 0 0,-1 1 0 0 0,0 0 0 0 0,1 0 0 0 0,-1-1 0 0 0,0 1 0 0 0,0 0 0 0 0,0-1 0 0 0,0 1 0 0 0,0 0 0 0 0,0-1 0 0 0,0 1 0 0 0,0 0 0 0 0,0 0 0 0 0,-1-1-1 0 0,1 1 1 0 0,-1 0 0 0 0,1 0 0 0 0,-1-1 0 0 0,1 1 0 0 0,-1 0 0 0 0,1 0 0 0 0,-1 0 0 0 0,-1-2 0 0 0,0 2 3 0 0,1-1 0 0 0,0 1 0 0 0,0 0 0 0 0,-1 0 0 0 0,1 0 0 0 0,-1-1 0 0 0,1 1 0 0 0,-1 1 0 0 0,1-1 0 0 0,-1 0 0 0 0,0 0 0 0 0,1 1 0 0 0,-1-1 0 0 0,0 1 0 0 0,0-1 0 0 0,1 1 0 0 0,-1 0 0 0 0,0 0 0 0 0,0-1 0 0 0,1 1 0 0 0,-5 1 0 0 0,-30 7 307 0 0,24-4-367 0 0,1 1 0 0 0,-1 0 0 0 0,1 1 1 0 0,1 0-1 0 0,-19 14 0 0 0,-6 16-4314 0 0,22-16-1511 0 0,5 2-3434 0 0,4-6 2697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5.226"/>
    </inkml:context>
    <inkml:brush xml:id="br0">
      <inkml:brushProperty name="width" value="0.035" units="cm"/>
      <inkml:brushProperty name="height" value="0.035" units="cm"/>
      <inkml:brushProperty name="color" value="#E71224"/>
    </inkml:brush>
  </inkml:definitions>
  <inkml:trace contextRef="#ctx0" brushRef="#br0">74 37 408 0 0,'-61'-25'11446'0'0,"58"24"-10495"0"0,-6-10 13020 0 0,31 13-13638 0 0,0-2 29 0 0,1 2-1 0 0,-1 1 1 0 0,1 1-1 0 0,-1 1 1 0 0,0 0-1 0 0,23 11 1 0 0,-43-16-331 0 0,-1 1-1 0 0,1 0 1 0 0,-1 0 0 0 0,1 0-1 0 0,-1 0 1 0 0,0 0-1 0 0,1 0 1 0 0,-1 0 0 0 0,0 0-1 0 0,0 1 1 0 0,0-1-1 0 0,0 0 1 0 0,0 1 0 0 0,0-1-1 0 0,0 1 1 0 0,0-1 0 0 0,-1 1-1 0 0,1-1 1 0 0,-1 1-1 0 0,1 0 1 0 0,-1-1 0 0 0,0 1-1 0 0,1-1 1 0 0,-1 1-1 0 0,0 0 1 0 0,0 0 0 0 0,0-1-1 0 0,0 1 1 0 0,0 0 0 0 0,-1-1-1 0 0,1 1 1 0 0,0 0-1 0 0,-1-1 1 0 0,1 1 0 0 0,-1-1-1 0 0,0 1 1 0 0,0 1-1 0 0,-5 10 248 0 0,-1-1 0 0 0,0 0 0 0 0,-15 20 0 0 0,3-3 142 0 0,3-4-81 0 0,1-2-1361 0 0,9-6-2659 0 0,15-9 1450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5.430"/>
    </inkml:context>
    <inkml:brush xml:id="br0">
      <inkml:brushProperty name="width" value="0.035" units="cm"/>
      <inkml:brushProperty name="height" value="0.035" units="cm"/>
      <inkml:brushProperty name="color" value="#E71224"/>
    </inkml:brush>
  </inkml:definitions>
  <inkml:trace contextRef="#ctx0" brushRef="#br0">0 1 12 0 0,'0'0'12013'0'0,"5"3"-11145"0"0,5 3-512 0 0,-1-1 0 0 0,1 0 0 0 0,0-1 1 0 0,1 0-1 0 0,-1-1 0 0 0,0 0 1 0 0,1-1-1 0 0,11 2 0 0 0,98 5 331 0 0,-70-7-1356 0 0,31-4-4576 0 0,-60 1 1458 0 0,9-1-198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6.176"/>
    </inkml:context>
    <inkml:brush xml:id="br0">
      <inkml:brushProperty name="width" value="0.035" units="cm"/>
      <inkml:brushProperty name="height" value="0.035" units="cm"/>
      <inkml:brushProperty name="color" value="#E71224"/>
    </inkml:brush>
  </inkml:definitions>
  <inkml:trace contextRef="#ctx0" brushRef="#br0">129 37 1288 0 0,'-17'-36'9412'0'0,"13"35"-8679"0"0,-1 1-1 0 0,1 1 1 0 0,0-1-1 0 0,0 0 1 0 0,0 1-1 0 0,0 0 1 0 0,0 0-1 0 0,0 0 1 0 0,-6 3-1 0 0,7-3-586 0 0,-1 0 181 0 0,0 0-1 0 0,1 0 1 0 0,-1 1-1 0 0,0-1 1 0 0,1 1-1 0 0,0 0 1 0 0,-1 0-1 0 0,1 0 1 0 0,0 0-1 0 0,0 1 1 0 0,0-1-1 0 0,0 1 1 0 0,1 0-1 0 0,-1 0 1 0 0,1 0-1 0 0,-1 0 1 0 0,1 0-1 0 0,-3 7 1 0 0,6-3-132 0 0,0-1 0 0 0,0 0 0 0 0,1 0-1 0 0,0 1 1 0 0,0-1 0 0 0,0 0 0 0 0,1-1 0 0 0,0 1 0 0 0,4 7 0 0 0,1-4-52 0 0,0 0 1 0 0,0 0 0 0 0,1-1 0 0 0,0 0-1 0 0,0 0 1 0 0,19 11 0 0 0,-17-13-37 0 0,-1 2 1 0 0,1-1 0 0 0,-2 1 0 0 0,1 1-1 0 0,15 18 1 0 0,-12-14 195 0 0,-12-12-247 0 0,0-1 0 0 0,0 1 0 0 0,-1 0 1 0 0,1-1-1 0 0,0 1 0 0 0,0 0 0 0 0,-1 0 1 0 0,1-1-1 0 0,0 1 0 0 0,-1 0 0 0 0,1 0 1 0 0,-1 0-1 0 0,1 0 0 0 0,-1 0 0 0 0,0 0 1 0 0,1 0-1 0 0,-1 0 0 0 0,0 0 0 0 0,0 0 1 0 0,1 0-1 0 0,-1 0 0 0 0,0 0 0 0 0,0 2 1 0 0,-1-2-50 0 0,1-1 0 0 0,0 1 0 0 0,-1-1 0 0 0,1 1 1 0 0,-1-1-1 0 0,1 1 0 0 0,0-1 0 0 0,-1 0 0 0 0,1 1 0 0 0,-1-1 1 0 0,1 0-1 0 0,-1 1 0 0 0,0-1 0 0 0,1 0 0 0 0,-1 0 0 0 0,1 0 1 0 0,-1 1-1 0 0,1-1 0 0 0,-1 0 0 0 0,0 0 0 0 0,1 0 0 0 0,-1 0 1 0 0,1 0-1 0 0,-1 0 0 0 0,1 0 0 0 0,-1 0 0 0 0,0 0 0 0 0,1 0 1 0 0,-1-1-1 0 0,1 1 0 0 0,-1 0 0 0 0,0 0 0 0 0,1 0 0 0 0,-1-1 1 0 0,1 1-1 0 0,-1-1 0 0 0,-25-8-16 0 0,25 9-7 0 0,-2-2-71 0 0,-1 0 0 0 0,1-1-1 0 0,-1 0 1 0 0,1 1 0 0 0,0-1-1 0 0,0 0 1 0 0,0 0 0 0 0,0-1-1 0 0,1 1 1 0 0,-1 0-1 0 0,1-1 1 0 0,0 0 0 0 0,0 1-1 0 0,0-1 1 0 0,1 0 0 0 0,-1 0-1 0 0,1 0 1 0 0,0 0 0 0 0,0-1-1 0 0,0 1 1 0 0,1 0-1 0 0,0 0 1 0 0,-1 0 0 0 0,1-1-1 0 0,1 1 1 0 0,-1 0 0 0 0,1 0-1 0 0,-1 0 1 0 0,1-1 0 0 0,2-3-1 0 0,2 1-219 0 0,-1 0-1 0 0,2 1 1 0 0,-1-1-1 0 0,1 1 1 0 0,0 0-1 0 0,0 1 1 0 0,1 0-1 0 0,0 0 1 0 0,0 0-1 0 0,0 1 1 0 0,11-6-1 0 0,-11 7-594 0 0,0 0-1 0 0,0 1 0 0 0,0-1 0 0 0,0 1 0 0 0,1 1 0 0 0,-1-1 0 0 0,15 0 0 0 0,-19 2-2158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6.876"/>
    </inkml:context>
    <inkml:brush xml:id="br0">
      <inkml:brushProperty name="width" value="0.035" units="cm"/>
      <inkml:brushProperty name="height" value="0.035" units="cm"/>
      <inkml:brushProperty name="color" value="#E71224"/>
    </inkml:brush>
  </inkml:definitions>
  <inkml:trace contextRef="#ctx0" brushRef="#br0">216 157 680 0 0,'0'0'5179'0'0,"21"-10"2622"0"0,-14 6-7062 0 0,-1 0 0 0 0,0-1 0 0 0,0 1 0 0 0,-1-1 1 0 0,0 0-1 0 0,7-8 0 0 0,-10 11-552 0 0,-1-1 0 0 0,0 1-1 0 0,1 0 1 0 0,-1 0 0 0 0,0-1 0 0 0,0 1 0 0 0,0-1 0 0 0,-1 1 0 0 0,1-1-1 0 0,-1 0 1 0 0,1 1 0 0 0,-1-1 0 0 0,0 1 0 0 0,0-1 0 0 0,0 0 0 0 0,0 1 0 0 0,0-1-1 0 0,-1 0 1 0 0,1 1 0 0 0,-3-6 0 0 0,2 5-67 0 0,-1 0 0 0 0,1 0-1 0 0,-1 0 1 0 0,0 0 0 0 0,0 0 0 0 0,0 1-1 0 0,-1-1 1 0 0,1 1 0 0 0,-1-1 0 0 0,1 1-1 0 0,-1 0 1 0 0,0 0 0 0 0,0 0 0 0 0,0 0-1 0 0,0 0 1 0 0,0 1 0 0 0,0 0-1 0 0,-1-1 1 0 0,1 1 0 0 0,0 0 0 0 0,-1 1-1 0 0,1-1 1 0 0,0 0 0 0 0,-1 1 0 0 0,1 0-1 0 0,-1 0 1 0 0,1 0 0 0 0,-4 1 0 0 0,-8-1 360 0 0,0 2 1 0 0,0 0 0 0 0,1 0 0 0 0,-1 2 0 0 0,-14 4-1 0 0,16-4-26 0 0,1 1-1 0 0,1 0 0 0 0,-19 11 0 0 0,27-15-373 0 0,0 1-1 0 0,1 0 0 0 0,-1 0 0 0 0,1 0 0 0 0,-1 0 0 0 0,1 0 0 0 0,0 0 0 0 0,0 0 0 0 0,0 1 0 0 0,0-1 0 0 0,1 1 0 0 0,-1 0 0 0 0,1-1 0 0 0,-1 1 0 0 0,1 0 0 0 0,0 0 0 0 0,0 0 0 0 0,0 0 0 0 0,0 0 1 0 0,1 0-1 0 0,-1 4 0 0 0,1-4-75 0 0,0 0 1 0 0,0 0 0 0 0,1 0 0 0 0,0 0-1 0 0,-1 0 1 0 0,1 0 0 0 0,0-1-1 0 0,0 1 1 0 0,0 0 0 0 0,1 0 0 0 0,-1-1-1 0 0,0 1 1 0 0,1-1 0 0 0,0 1 0 0 0,0-1-1 0 0,0 0 1 0 0,0 0 0 0 0,0 0-1 0 0,0 0 1 0 0,0 0 0 0 0,1 0 0 0 0,-1 0-1 0 0,4 1 1 0 0,0 0-29 0 0,0 0 0 0 0,1 0 0 0 0,-1-1 0 0 0,1 0 0 0 0,0 0 1 0 0,9 1-1 0 0,10 1-463 0 0,2-1 0 0 0,-1-2 0 0 0,40-2-1 0 0,-40 1 286 0 0,-26 0 210 0 0,-1 0 0 0 0,0 0-1 0 0,0 0 1 0 0,0 0 0 0 0,0 0 0 0 0,0 0 0 0 0,1 0 0 0 0,-1 0-1 0 0,0 0 1 0 0,0 0 0 0 0,0 0 0 0 0,0 0 0 0 0,0 1-1 0 0,0-1 1 0 0,0 0 0 0 0,1 0 0 0 0,-1 0 0 0 0,0 0 0 0 0,0 0-1 0 0,0 0 1 0 0,0 0 0 0 0,0 0 0 0 0,0 0 0 0 0,0 1-1 0 0,0-1 1 0 0,0 0 0 0 0,0 0 0 0 0,0 0 0 0 0,1 0 0 0 0,-1 0-1 0 0,0 0 1 0 0,0 1 0 0 0,0-1 0 0 0,0 0 0 0 0,0 0-1 0 0,0 0 1 0 0,0 0 0 0 0,0 0 0 0 0,0 0 0 0 0,0 1 0 0 0,0-1-1 0 0,0 0 1 0 0,0 0 0 0 0,0 0 0 0 0,-1 0 0 0 0,1 0-1 0 0,0 0 1 0 0,0 1 0 0 0,0-1 0 0 0,0 0 0 0 0,0 0 0 0 0,0 0-1 0 0,0 0 1 0 0,0 0 0 0 0,0 0 0 0 0,0 0 0 0 0,0 1-1 0 0,-1-1 1 0 0,1 0 0 0 0,0 0 0 0 0,0 0 0 0 0,0 0 0 0 0,0 0-1 0 0,0 0 1 0 0,-1 0 0 0 0,-38 21 1539 0 0,9-6-1559 0 0,19-7-352 0 0,1-1 0 0 0,1 2-1 0 0,0-1 1 0 0,0 1 0 0 0,1 0-1 0 0,-14 20 1 0 0,-17 33-9813 0 0,24-37 2063 0 0,9-9 1553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7.539"/>
    </inkml:context>
    <inkml:brush xml:id="br0">
      <inkml:brushProperty name="width" value="0.035" units="cm"/>
      <inkml:brushProperty name="height" value="0.035" units="cm"/>
      <inkml:brushProperty name="color" value="#E71224"/>
    </inkml:brush>
  </inkml:definitions>
  <inkml:trace contextRef="#ctx0" brushRef="#br0">57 1 1068 0 0,'20'9'17906'0'0,"-22"3"-16273"0"0,-1 0 0 0 0,0 0-1 0 0,0 0 1 0 0,-10 19-1 0 0,6-12-242 0 0,-7 12 110 0 0,10-24-1223 0 0,1 0-1 0 0,0 1 1 0 0,0 0-1 0 0,0-1 1 0 0,1 1 0 0 0,0 0-1 0 0,1 0 1 0 0,-1 9-1 0 0,-1-8-92 0 0,0-1-123 0 0,1 26-170 0 0,2-34 24 0 0,0 0-1 0 0,0 1 0 0 0,0-1 1 0 0,0 0-1 0 0,0 1 0 0 0,-1-1 1 0 0,1 0-1 0 0,0 1 0 0 0,0-1 1 0 0,0 0-1 0 0,0 1 0 0 0,0-1 1 0 0,0 0-1 0 0,0 1 1 0 0,0-1-1 0 0,1 1 0 0 0,-1-1 1 0 0,0 0-1 0 0,0 1 0 0 0,0-1 1 0 0,0 0-1 0 0,0 1 0 0 0,1-1 1 0 0,-1 0-1 0 0,0 1 0 0 0,0-1 1 0 0,0 0-1 0 0,1 0 0 0 0,-1 1 1 0 0,0-1-1 0 0,0 0 0 0 0,1 0 1 0 0,-1 1-1 0 0,0-1 0 0 0,1 0 1 0 0,-1 0-1 0 0,0 0 0 0 0,1 0 1 0 0,-1 1-1 0 0,0-1 1 0 0,1 0-1 0 0,-1 0 0 0 0,0 0 1 0 0,1 0-1 0 0,-1 0 0 0 0,1 0 1 0 0,-1 0-1 0 0,0 0 0 0 0,1 0 1 0 0,-1 0-1 0 0,0 0 0 0 0,1 0 1 0 0,-1 0-1 0 0,0 0 0 0 0,1-1 1 0 0,-1 1-1 0 0,0 0 0 0 0,1 0 1 0 0,23-18-2824 0 0,-14 8 1510 0 0,15-13-2056 0 0,-8 3-2589 0 0,-11 13 2818 0 0,13-14-2716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7.832"/>
    </inkml:context>
    <inkml:brush xml:id="br0">
      <inkml:brushProperty name="width" value="0.035" units="cm"/>
      <inkml:brushProperty name="height" value="0.035" units="cm"/>
      <inkml:brushProperty name="color" value="#E71224"/>
    </inkml:brush>
  </inkml:definitions>
  <inkml:trace contextRef="#ctx0" brushRef="#br0">29 61 4584 0 0,'20'-28'1786'0'0,"-15"4"5697"0"0,-5 24-7407 0 0,0-1 0 0 0,0 1 0 0 0,0 0 0 0 0,0-1 0 0 0,0 1 0 0 0,0 0 0 0 0,0 0 0 0 0,0-1 0 0 0,0 1 1 0 0,0 0-1 0 0,0-1 0 0 0,0 1 0 0 0,0 0 0 0 0,0 0 0 0 0,0-1 0 0 0,-1 1 0 0 0,1 0 0 0 0,0 0 0 0 0,0-1 0 0 0,0 1 0 0 0,0 0 0 0 0,0 0 0 0 0,-1-1 0 0 0,1 1 0 0 0,0 0 0 0 0,0 0 0 0 0,0 0 0 0 0,-1-1 0 0 0,1 1 0 0 0,0 0 0 0 0,0 0 0 0 0,-1 0 0 0 0,1 0 0 0 0,0-1 0 0 0,-1 1 0 0 0,1 0 0 0 0,0 0 0 0 0,0 0 0 0 0,-1 0 0 0 0,1 0 0 0 0,0 0 0 0 0,-1 0 0 0 0,-13 7 3736 0 0,-8 13-1107 0 0,20-15-2490 0 0,0-1-1 0 0,1 0 1 0 0,-1 1-1 0 0,1-1 1 0 0,0 1-1 0 0,0 0 1 0 0,1-1-1 0 0,-1 1 1 0 0,1 0-1 0 0,0-1 0 0 0,1 1 1 0 0,-1 0-1 0 0,2 6 1 0 0,0 2 159 0 0,1 0 1 0 0,1-1-1 0 0,6 19 1 0 0,-7-26-345 0 0,0 0 0 0 0,0 0 0 0 0,0-1 1 0 0,1 1-1 0 0,-1-1 0 0 0,1 0 0 0 0,0 0 0 0 0,1 0 0 0 0,-1 0 1 0 0,1-1-1 0 0,-1 1 0 0 0,1-1 0 0 0,0-1 0 0 0,0 1 0 0 0,0-1 1 0 0,1 1-1 0 0,-1-1 0 0 0,1-1 0 0 0,-1 1 0 0 0,1-1 0 0 0,-1 0 0 0 0,8 0 1 0 0,-3 0-144 0 0,0 0 0 0 0,0-1 1 0 0,-1 0-1 0 0,1-1 0 0 0,0 0 1 0 0,-1 0-1 0 0,1-1 0 0 0,-1-1 1 0 0,1 1-1 0 0,-1-2 0 0 0,0 1 1 0 0,13-7-1 0 0,-18 7 102 0 0,0 0-1 0 0,1 0 0 0 0,-1 0 1 0 0,0 0-1 0 0,-1-1 0 0 0,1 0 1 0 0,-1 1-1 0 0,1-1 0 0 0,-1-1 1 0 0,0 1-1 0 0,-1 0 1 0 0,1-1-1 0 0,-1 1 0 0 0,0-1 1 0 0,0 0-1 0 0,0 0 0 0 0,1-6 1 0 0,-3 8 101 0 0,-1-1 0 0 0,1 1 0 0 0,-1-1 1 0 0,0 1-1 0 0,0 0 0 0 0,0 0 0 0 0,-1-1 1 0 0,1 1-1 0 0,-1 0 0 0 0,0 0 0 0 0,1 0 0 0 0,-1 1 1 0 0,-1-1-1 0 0,1 0 0 0 0,0 1 0 0 0,-1-1 1 0 0,1 1-1 0 0,-1 0 0 0 0,-3-3 0 0 0,-1 1 127 0 0,1-1-1 0 0,-1 1 0 0 0,0 0 1 0 0,-1 1-1 0 0,1 0 0 0 0,-12-4 1 0 0,18 7-414 0 0,0 0-1 0 0,-1 0 1 0 0,1 0 0 0 0,0 0 0 0 0,0 0 0 0 0,-1 0 0 0 0,1 0-1 0 0,0 1 1 0 0,0-1 0 0 0,-1 0 0 0 0,1 1 0 0 0,0-1 0 0 0,0 1-1 0 0,0-1 1 0 0,0 1 0 0 0,0-1 0 0 0,0 1 0 0 0,0 0 0 0 0,0 0-1 0 0,0-1 1 0 0,0 1 0 0 0,0 0 0 0 0,0 0 0 0 0,0 0 0 0 0,0 0-1 0 0,1 0 1 0 0,-1 0 0 0 0,-1 2 0 0 0,2 0-2075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8.190"/>
    </inkml:context>
    <inkml:brush xml:id="br0">
      <inkml:brushProperty name="width" value="0.035" units="cm"/>
      <inkml:brushProperty name="height" value="0.035" units="cm"/>
      <inkml:brushProperty name="color" value="#E71224"/>
    </inkml:brush>
  </inkml:definitions>
  <inkml:trace contextRef="#ctx0" brushRef="#br0">75 2 1496 0 0,'-1'-1'10828'0'0,"-13"0"-2082"0"0,6 10-7816 0 0,1 1 0 0 0,1 0 0 0 0,0 0-1 0 0,0 1 1 0 0,1-1 0 0 0,0 1 0 0 0,1 0 0 0 0,-3 13 0 0 0,5-22-797 0 0,1 1 0 0 0,1 0 1 0 0,-1 0-1 0 0,0 0 0 0 0,1 0 1 0 0,0 0-1 0 0,-1-1 0 0 0,1 1 1 0 0,0 0-1 0 0,1 5 1 0 0,11 13-2104 0 0,-11-21 1817 0 0,-1 1-1 0 0,1-1 1 0 0,0 0-1 0 0,-1 1 1 0 0,1-1-1 0 0,0 0 1 0 0,0 0 0 0 0,-1 0-1 0 0,1 1 1 0 0,0-1-1 0 0,0 0 1 0 0,-1 0 0 0 0,1 0-1 0 0,0 0 1 0 0,0 0-1 0 0,-1 0 1 0 0,1-1-1 0 0,0 1 1 0 0,0 0 0 0 0,-1 0-1 0 0,1 0 1 0 0,0-1-1 0 0,0 1 1 0 0,-1 0 0 0 0,1-1-1 0 0,0 1 1 0 0,0-1-1 0 0,21-14-5353 0 0,-20 14 4254 0 0,14-10-5513 0 0,-3-2 516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8.379"/>
    </inkml:context>
    <inkml:brush xml:id="br0">
      <inkml:brushProperty name="width" value="0.035" units="cm"/>
      <inkml:brushProperty name="height" value="0.035" units="cm"/>
      <inkml:brushProperty name="color" value="#E71224"/>
    </inkml:brush>
  </inkml:definitions>
  <inkml:trace contextRef="#ctx0" brushRef="#br0">28 7 1912 0 0,'-5'-6'18977'0'0,"-5"19"-19918"0"0,2-1 3016 0 0,6-8-1818 0 0,2-1 0 0 0,-1 0 1 0 0,0 1-1 0 0,1-1 0 0 0,-1 0 1 0 0,1 1-1 0 0,0-1 0 0 0,0 1 1 0 0,1-1-1 0 0,-1 0 1 0 0,1 1-1 0 0,-1-1 0 0 0,3 7 1 0 0,0 7 788 0 0,-5 4-92 0 0,1-19-872 0 0,0 1-1 0 0,1-1 0 0 0,0 1 0 0 0,-1-1 1 0 0,1 0-1 0 0,0 1 0 0 0,0-1 0 0 0,0 1 0 0 0,0-1 1 0 0,1 1-1 0 0,-1-1 0 0 0,1 1 0 0 0,0-1 1 0 0,-1 0-1 0 0,1 1 0 0 0,1 1 0 0 0,-1-2-156 0 0,0 0 0 0 0,0 0 0 0 0,-1-1 0 0 0,1 1 0 0 0,-1 0 0 0 0,0 0 0 0 0,1 0 0 0 0,-1-1 0 0 0,0 1 0 0 0,0 0 0 0 0,0 0 0 0 0,0 0 0 0 0,-1 2 0 0 0,3 21-5288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8:47.720"/>
    </inkml:context>
    <inkml:brush xml:id="br0">
      <inkml:brushProperty name="width" value="0.035" units="cm"/>
      <inkml:brushProperty name="height" value="0.035" units="cm"/>
    </inkml:brush>
  </inkml:definitions>
  <inkml:trace contextRef="#ctx0" brushRef="#br0">819 109 36 0 0,'10'4'24579'0'0,"-18"-6"-22025"0"0,-11-3-4722 0 0,5 1 4571 0 0,13 4-1823 0 0,-57-18 3530 0 0,29 5-3794 0 0,-53-18 0 0 0,53 22-275 0 0,8 1-41 0 0,-1 2 0 0 0,0 1 0 0 0,0 0 0 0 0,-1 2 0 0 0,1 1 0 0 0,-1 0 0 0 0,0 2 0 0 0,1 1 0 0 0,-1 0 0 0 0,1 2 0 0 0,-1 0 0 0 0,1 2 0 0 0,-43 14 0 0 0,51-13 0 0 0,0 2 0 0 0,0-1 0 0 0,1 1 0 0 0,0 1 0 0 0,1 1 0 0 0,-1 0 0 0 0,2 0 0 0 0,0 1 0 0 0,0 0 0 0 0,1 1 0 0 0,0 1 0 0 0,1-1 0 0 0,0 1 0 0 0,1 1 0 0 0,1 0 0 0 0,0 0 0 0 0,1 0 0 0 0,0 1 0 0 0,-5 25 0 0 0,3-6 0 0 0,2 0 0 0 0,1 0 0 0 0,0 42 0 0 0,5-50 0 0 0,1 0 0 0 0,1 0 0 0 0,2 0 0 0 0,1-1 0 0 0,0 1 0 0 0,2-1 0 0 0,15 36 0 0 0,-13-42 0 0 0,0-1 0 0 0,2 0 0 0 0,0 0 0 0 0,1-1 0 0 0,0-1 0 0 0,1 0 0 0 0,1-1 0 0 0,1-1 0 0 0,30 25 0 0 0,-17-19 0 0 0,0-2 0 0 0,1 0 0 0 0,1-2 0 0 0,0-2 0 0 0,1 0 0 0 0,1-2 0 0 0,0-1 0 0 0,0-2 0 0 0,1-1 0 0 0,0-2 0 0 0,63 4 0 0 0,-71-11 0 0 0,0-1 0 0 0,0-1 0 0 0,-1-1 0 0 0,1-1 0 0 0,-1-1 0 0 0,0-1 0 0 0,-1-2 0 0 0,1 0 0 0 0,-2-1 0 0 0,1-2 0 0 0,-1 0 0 0 0,-1-1 0 0 0,-1-1 0 0 0,0-1 0 0 0,27-26 0 0 0,-37 32 0 0 0,0 0 0 0 0,-1-1 0 0 0,0 0 0 0 0,-1 0 0 0 0,0-1 0 0 0,-1 0 0 0 0,0-1 0 0 0,-1 1 0 0 0,0-1 0 0 0,0 0 0 0 0,4-17 0 0 0,-4 4 0 0 0,-1 11 0 0 0,-1 1 0 0 0,0-1 0 0 0,-2 0 0 0 0,1 0 0 0 0,-2-1 0 0 0,0 1 0 0 0,0 0 0 0 0,-1 0 0 0 0,-1-1 0 0 0,-1 1 0 0 0,-3-17 0 0 0,-13-26 0 0 0,-34-78 0 0 0,40 110 0 0 0,-1 2 0 0 0,0 0 0 0 0,-2 1 0 0 0,-1 0 0 0 0,-31-32 0 0 0,41 48 0 0 0,-1 0 0 0 0,1 1 0 0 0,-1 0 0 0 0,-1 1 0 0 0,1 0 0 0 0,-1 0 0 0 0,1 0 0 0 0,-1 1 0 0 0,0 0 0 0 0,-15-3 0 0 0,-9 0 0 0 0,-49-4 0 0 0,17 3 0 0 0,49 5 0 0 0,-2 2 0 0 0,3 0 0 0 0,-1-1 0 0 0,15 1 0 0 0,0 0 0 0 0,0 0 0 0 0,-1 0 0 0 0,1 0 0 0 0,0 0 0 0 0,0 0 0 0 0,-1 0 0 0 0,1 0 0 0 0,0-1 0 0 0,0 1 0 0 0,0 0 0 0 0,-1 0 0 0 0,1 0 0 0 0,0 0 0 0 0,0-1 0 0 0,0 1 0 0 0,-1 0 0 0 0,1 0 0 0 0,0 0 0 0 0,0-1 0 0 0,0 1 0 0 0,0 0 0 0 0,0 0 0 0 0,0-1 0 0 0,-1 1 0 0 0,1 0 0 0 0,0 0 0 0 0,0-1 0 0 0,0 1 0 0 0,0 0 0 0 0,0 0 0 0 0,0-1 0 0 0,0 1 0 0 0,0 0 0 0 0,0-1 0 0 0,0 1 0 0 0,0 0 0 0 0,0 0 0 0 0,1-1 0 0 0,-1 1 0 0 0,0 0 0 0 0,15-15 0 0 0,13-8-911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8.831"/>
    </inkml:context>
    <inkml:brush xml:id="br0">
      <inkml:brushProperty name="width" value="0.035" units="cm"/>
      <inkml:brushProperty name="height" value="0.035" units="cm"/>
      <inkml:brushProperty name="color" value="#E71224"/>
    </inkml:brush>
  </inkml:definitions>
  <inkml:trace contextRef="#ctx0" brushRef="#br0">72 1 56 0 0,'0'0'16337'0'0,"-5"4"-14520"0"0,-1 2-1088 0 0,1 0 1 0 0,-1 1-1 0 0,1-1 1 0 0,0 1 0 0 0,0 1-1 0 0,1-1 1 0 0,0 1-1 0 0,0-1 1 0 0,1 1 0 0 0,0 0-1 0 0,0 0 1 0 0,1 0-1 0 0,0 1 1 0 0,1-1-1 0 0,0 1 1 0 0,0-1 0 0 0,0 14-1 0 0,-2-6 55 0 0,3-14-747 0 0,-1 0 1 0 0,0 0 0 0 0,1 1 0 0 0,0-1-1 0 0,-1 0 1 0 0,1 0 0 0 0,0 0-1 0 0,0 1 1 0 0,1-1 0 0 0,-1 0 0 0 0,0 0-1 0 0,1 1 1 0 0,-1-1 0 0 0,1 0 0 0 0,-1 0-1 0 0,2 2 1 0 0,3 9 621 0 0,4 0-4449 0 0,-8-13 3533 0 0,-1 1 0 0 0,1-1 0 0 0,0 1 0 0 0,0-1 1 0 0,0 0-1 0 0,0 0 0 0 0,0 0 0 0 0,0 1 0 0 0,0-1 0 0 0,0 0 0 0 0,0 0 1 0 0,0 0-1 0 0,0-1 0 0 0,0 1 0 0 0,0 0 0 0 0,0 0 0 0 0,0 0 1 0 0,0-1-1 0 0,0 1 0 0 0,0 0 0 0 0,0-1 0 0 0,0 1 0 0 0,0-1 1 0 0,-1 1-1 0 0,1-1 0 0 0,0 0 0 0 0,0 1 0 0 0,0-2 0 0 0,20-18-10747 0 0,-8 8 4717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9.116"/>
    </inkml:context>
    <inkml:brush xml:id="br0">
      <inkml:brushProperty name="width" value="0.035" units="cm"/>
      <inkml:brushProperty name="height" value="0.035" units="cm"/>
      <inkml:brushProperty name="color" value="#E71224"/>
    </inkml:brush>
  </inkml:definitions>
  <inkml:trace contextRef="#ctx0" brushRef="#br0">1 15 80 0 0,'16'-15'14118'0'0,"-9"16"-8204"0"0,2 4-3333 0 0,2 1-4050 0 0,62 29 4411 0 0,-43-22-1515 0 0,52 32 0 0 0,-80-44-1329 0 0,-1-1-1 0 0,0 1 1 0 0,0 0-1 0 0,0 0 1 0 0,0 0-1 0 0,0 0 1 0 0,0 0-1 0 0,0 0 1 0 0,0 0-1 0 0,0 1 0 0 0,0-1 1 0 0,0 0-1 0 0,-1 0 1 0 0,1 1-1 0 0,-1-1 1 0 0,1 0-1 0 0,-1 1 1 0 0,1-1-1 0 0,-1 1 1 0 0,0-1-1 0 0,0 0 0 0 0,1 1 1 0 0,-1-1-1 0 0,0 1 1 0 0,0-1-1 0 0,-1 1 1 0 0,1-1-1 0 0,0 1 1 0 0,0-1-1 0 0,-1 0 0 0 0,1 1 1 0 0,-1-1-1 0 0,1 0 1 0 0,-1 1-1 0 0,0-1 1 0 0,1 0-1 0 0,-1 1 1 0 0,0-1-1 0 0,0 0 1 0 0,0 0-1 0 0,0 0 0 0 0,0 0 1 0 0,-1 1-1 0 0,-8 9 298 0 0,-1-1-1 0 0,0-1 0 0 0,-21 15 0 0 0,6-4-512 0 0,7 5 118 0 0,19-24 0 0 0,-1-1 0 0 0,1 1 0 0 0,0-1 0 0 0,-1 1 0 0 0,1 0 0 0 0,0-1 0 0 0,0 1 0 0 0,-1-1 0 0 0,1 1 0 0 0,0 0 0 0 0,0-1 0 0 0,0 1 0 0 0,0 0 0 0 0,0-1 0 0 0,0 1 0 0 0,0 0 0 0 0,0-1 0 0 0,0 1 0 0 0,0 0 0 0 0,1-1 0 0 0,-1 1 0 0 0,0 0 0 0 0,0-1 0 0 0,1 1 0 0 0,-1 0 0 0 0,0-1 0 0 0,1 1 0 0 0,-1-1 0 0 0,1 1 0 0 0,-1-1 0 0 0,0 1 0 0 0,1-1 0 0 0,-1 1 0 0 0,1-1 0 0 0,-1 0 0 0 0,1 1 0 0 0,0-1 0 0 0,-1 1 0 0 0,1-1 0 0 0,-1 0 0 0 0,1 0 0 0 0,0 1 0 0 0,-1-1 0 0 0,1 0 0 0 0,0 0 0 0 0,0 0 0 0 0,10 4-437 0 0,0-1 1 0 0,1-1-1 0 0,-1 0 1 0 0,0 0-1 0 0,1-1 1 0 0,-1 0-1 0 0,1-1 1 0 0,-1-1-1 0 0,1 0 1 0 0,21-4-1 0 0,-10 2-906 0 0,18-4-2948 0 0,-2-2-5792 0 0,-14 2 3199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9.459"/>
    </inkml:context>
    <inkml:brush xml:id="br0">
      <inkml:brushProperty name="width" value="0.035" units="cm"/>
      <inkml:brushProperty name="height" value="0.035" units="cm"/>
      <inkml:brushProperty name="color" value="#E71224"/>
    </inkml:brush>
  </inkml:definitions>
  <inkml:trace contextRef="#ctx0" brushRef="#br0">64 1 912 0 0,'0'0'12092'0'0,"-2"4"-9711"0"0,-7 16 2495 0 0,0 0 0 0 0,-10 35 0 0 0,-2 27-1951 0 0,19-76-3096 0 0,2-4-50 0 0,-1 1 0 0 0,1-1 0 0 0,0 1 0 0 0,0-1-1 0 0,0 0 1 0 0,0 1 0 0 0,0-1 0 0 0,1 1 0 0 0,-1-1 0 0 0,1 0 0 0 0,0 1 0 0 0,1 3 0 0 0,4 6-5843 0 0,2 0-5501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39.895"/>
    </inkml:context>
    <inkml:brush xml:id="br0">
      <inkml:brushProperty name="width" value="0.035" units="cm"/>
      <inkml:brushProperty name="height" value="0.035" units="cm"/>
      <inkml:brushProperty name="color" value="#E71224"/>
    </inkml:brush>
  </inkml:definitions>
  <inkml:trace contextRef="#ctx0" brushRef="#br0">1 1 580 0 0,'0'0'8158'0'0,"4"3"-7175"0"0,4 2-285 0 0,0 0 0 0 0,0-1-1 0 0,0 0 1 0 0,1 0 0 0 0,0-1 0 0 0,0 0 0 0 0,12 3 0 0 0,78 10 2038 0 0,1 1 177 0 0,-98-16-2483 0 0,-2 0-224 0 0,-1 0-1 0 0,1 0 1 0 0,-1 0 0 0 0,0 0-1 0 0,0 1 1 0 0,1-1-1 0 0,-1 0 1 0 0,0 0 0 0 0,0-1-1 0 0,0 1 1 0 0,0 0-1 0 0,0 0 1 0 0,0 0-1 0 0,0-1 1 0 0,-1 1 0 0 0,1 0-1 0 0,0-1 1 0 0,0 1-1 0 0,0-1 1 0 0,-2 1 0 0 0,-43 15 2054 0 0,3 0-294 0 0,43-15-1949 0 0,-1-1 1 0 0,1 0-1 0 0,-1 0 0 0 0,1 1 1 0 0,0-1-1 0 0,-1 0 1 0 0,1 1-1 0 0,0-1 0 0 0,-1 0 1 0 0,1 1-1 0 0,0-1 1 0 0,0 0-1 0 0,-1 1 1 0 0,1-1-1 0 0,0 1 0 0 0,0-1 1 0 0,0 1-1 0 0,-1-1 1 0 0,1 0-1 0 0,0 1 0 0 0,0-1 1 0 0,0 1-1 0 0,0-1 1 0 0,0 1-1 0 0,0-1 1 0 0,0 1-1 0 0,0-1 0 0 0,0 1 1 0 0,0-1-1 0 0,0 1 1 0 0,0-1-1 0 0,0 0 1 0 0,1 1-1 0 0,-1-1 0 0 0,0 1 1 0 0,0-1-1 0 0,0 1 1 0 0,1-1-1 0 0,-1 0 0 0 0,0 1 1 0 0,0-1-1 0 0,1 0 1 0 0,-1 1-1 0 0,0-1 1 0 0,1 0-1 0 0,-1 1 0 0 0,0-1 1 0 0,1 0-1 0 0,0 1 1 0 0,20 12-59 0 0,-19-12 112 0 0,21 11 26 0 0,-10-6-11 0 0,0 1-1 0 0,-1 0 1 0 0,1 0 0 0 0,-2 2-1 0 0,1-1 1 0 0,-1 1-1 0 0,0 1 1 0 0,-1 0-1 0 0,17 22 1 0 0,-25-28-1553 0 0,1 11 4374 0 0,-2-11-4833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0.177"/>
    </inkml:context>
    <inkml:brush xml:id="br0">
      <inkml:brushProperty name="width" value="0.035" units="cm"/>
      <inkml:brushProperty name="height" value="0.035" units="cm"/>
      <inkml:brushProperty name="color" value="#E71224"/>
    </inkml:brush>
  </inkml:definitions>
  <inkml:trace contextRef="#ctx0" brushRef="#br0">30 0 1284 0 0,'0'0'17170'0'0,"-1"7"-15285"0"0,-11 61 3629 0 0,-1 11 293 0 0,9-27-8624 0 0,4-50 1155 0 0,25-24-20543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0.413"/>
    </inkml:context>
    <inkml:brush xml:id="br0">
      <inkml:brushProperty name="width" value="0.035" units="cm"/>
      <inkml:brushProperty name="height" value="0.035" units="cm"/>
      <inkml:brushProperty name="color" value="#E71224"/>
    </inkml:brush>
  </inkml:definitions>
  <inkml:trace contextRef="#ctx0" brushRef="#br0">75 5 1540 0 0,'-16'-3'2083'0'0,"12"3"-33"0"0,-5-2 1165 0 0,3 3 1058 0 0,4 1-3799 0 0,-1-1 0 0 0,0 1 0 0 0,1-1 0 0 0,-1 1-1 0 0,1 0 1 0 0,0 0 0 0 0,-1 0 0 0 0,1 1 0 0 0,0-1 0 0 0,0 0 0 0 0,1 1-1 0 0,-1-1 1 0 0,0 1 0 0 0,1 0 0 0 0,-1-1 0 0 0,1 1 0 0 0,0 0 0 0 0,0 0-1 0 0,0 0 1 0 0,0 0 0 0 0,1 0 0 0 0,-1 3 0 0 0,1-3-260 0 0,0 0 0 0 0,0 0 0 0 0,1 0 0 0 0,-1 0 0 0 0,1 0 0 0 0,0 0 0 0 0,-1 0 0 0 0,2 0 0 0 0,-1 0 0 0 0,0 0 0 0 0,0 0 0 0 0,1-1 0 0 0,-1 1 0 0 0,1 0 0 0 0,3 3 0 0 0,0 1 161 0 0,1 0-1 0 0,0 0 1 0 0,0-1 0 0 0,1 0 0 0 0,0 0 0 0 0,14 9-1 0 0,-17-13-463 0 0,1 0 0 0 0,-1-1 0 0 0,0 0 0 0 0,1 0 0 0 0,-1 0-1 0 0,0 0 1 0 0,1-1 0 0 0,-1 0 0 0 0,1 0 0 0 0,-1 0 0 0 0,1 0 0 0 0,-1-1 0 0 0,1 0-1 0 0,-1 0 1 0 0,0 0 0 0 0,7-3 0 0 0,-1 1-837 0 0,-1-1 1 0 0,1 0 0 0 0,-1 0-1 0 0,18-12 1 0 0,-8 1-3472 0 0,1-1-4193 0 0,-8 5 2416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0.620"/>
    </inkml:context>
    <inkml:brush xml:id="br0">
      <inkml:brushProperty name="width" value="0.035" units="cm"/>
      <inkml:brushProperty name="height" value="0.035" units="cm"/>
      <inkml:brushProperty name="color" value="#E71224"/>
    </inkml:brush>
  </inkml:definitions>
  <inkml:trace contextRef="#ctx0" brushRef="#br0">125 0 1732 0 0,'0'0'2117'0'0,"-19"23"4114"0"0,4 9-2954 0 0,2 0 0 0 0,-14 48 0 0 0,-22 148-1059 0 0,48-173-6827 0 0,1-36-3654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2.229"/>
    </inkml:context>
    <inkml:brush xml:id="br0">
      <inkml:brushProperty name="width" value="0.035" units="cm"/>
      <inkml:brushProperty name="height" value="0.035" units="cm"/>
      <inkml:brushProperty name="color" value="#E71224"/>
    </inkml:brush>
  </inkml:definitions>
  <inkml:trace contextRef="#ctx0" brushRef="#br0">68 6 1192 0 0,'16'-6'18026'0'0,"-25"29"-10100"0"0,2-8-8502 0 0,-20 36 3711 0 0,-5 12-942 0 0,23-21-3718 0 0,9-41 1286 0 0,0-1 0 0 0,0 1 0 0 0,1 0 1 0 0,-1-1-1 0 0,0 1 0 0 0,0 0 0 0 0,1-1 1 0 0,-1 1-1 0 0,0 0 0 0 0,1-1 0 0 0,-1 1 0 0 0,1-1 1 0 0,-1 1-1 0 0,0-1 0 0 0,1 1 0 0 0,0-1 0 0 0,-1 1 1 0 0,1-1-1 0 0,-1 1 0 0 0,1-1 0 0 0,-1 0 1 0 0,1 1-1 0 0,0-1 0 0 0,-1 0 0 0 0,1 1 0 0 0,0-1 1 0 0,-1 0-1 0 0,1 0 0 0 0,0 0 0 0 0,-1 0 1 0 0,1 0-1 0 0,1 0 0 0 0,10-3-9794 0 0,8-9 3027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2.526"/>
    </inkml:context>
    <inkml:brush xml:id="br0">
      <inkml:brushProperty name="width" value="0.035" units="cm"/>
      <inkml:brushProperty name="height" value="0.035" units="cm"/>
      <inkml:brushProperty name="color" value="#E71224"/>
    </inkml:brush>
  </inkml:definitions>
  <inkml:trace contextRef="#ctx0" brushRef="#br0">65 7 1280 0 0,'-16'-4'5359'0'0,"-12"1"2294"0"0,8 9-4085 0 0,20-4-3364 0 0,0 1 0 0 0,0-1-1 0 0,0 0 1 0 0,0 1-1 0 0,0-1 1 0 0,0 1 0 0 0,1-1-1 0 0,0 0 1 0 0,-1 1 0 0 0,1-1-1 0 0,0 0 1 0 0,0 1-1 0 0,0-1 1 0 0,0 0 0 0 0,0 0-1 0 0,1 0 1 0 0,-1 0 0 0 0,1 0-1 0 0,-1 0 1 0 0,1 0-1 0 0,0-1 1 0 0,0 1 0 0 0,0-1-1 0 0,0 1 1 0 0,0-1 0 0 0,4 3-1 0 0,13 11 354 0 0,0 2 0 0 0,0 0 0 0 0,-2 1-1 0 0,18 25 1 0 0,4 2 476 0 0,-38-43-983 0 0,1 0-1 0 0,-1 0 1 0 0,0-1-1 0 0,0 1 1 0 0,0 0-1 0 0,0 0 0 0 0,0 0 1 0 0,0 1-1 0 0,-1-1 1 0 0,1 0-1 0 0,-1 0 1 0 0,1 0-1 0 0,-1 0 1 0 0,0 1-1 0 0,0-1 1 0 0,0 0-1 0 0,0 0 1 0 0,0 0-1 0 0,0 1 1 0 0,-1-1-1 0 0,1 0 0 0 0,-1 0 1 0 0,0 0-1 0 0,1 0 1 0 0,-1 0-1 0 0,0 0 1 0 0,0 0-1 0 0,0 0 1 0 0,-1 0-1 0 0,1 0 1 0 0,0 0-1 0 0,-1-1 1 0 0,1 1-1 0 0,-1-1 1 0 0,1 1-1 0 0,-1-1 1 0 0,0 1-1 0 0,-3 1 0 0 0,0 1-253 0 0,1-1 0 0 0,-1 0 0 0 0,0 0 0 0 0,1 0 0 0 0,-1 0 0 0 0,-1-1-1 0 0,1 0 1 0 0,0 0 0 0 0,0 0 0 0 0,-1-1 0 0 0,1 1 0 0 0,-1-1 0 0 0,1-1 0 0 0,-9 1-1 0 0,10-2-315 0 0,-1 1-1 0 0,1-1 1 0 0,0-1 0 0 0,-1 1-1 0 0,1-1 1 0 0,0 1-1 0 0,-5-4 1 0 0,6 3-614 0 0,0 0 0 0 0,0 0 1 0 0,1 0-1 0 0,-1-1 1 0 0,0 1-1 0 0,1-1 0 0 0,0 0 1 0 0,-1 1-1 0 0,-1-5 0 0 0,-3-10-4792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42.669"/>
    </inkml:context>
    <inkml:brush xml:id="br0">
      <inkml:brushProperty name="width" value="0.035" units="cm"/>
      <inkml:brushProperty name="height" value="0.035" units="cm"/>
      <inkml:brushProperty name="color" value="#E71224"/>
    </inkml:brush>
  </inkml:definitions>
  <inkml:trace contextRef="#ctx0" brushRef="#br0">0 21 140 0 0,'0'0'1780'0'0,"13"-8"1556"0"0,-1 2-527 0 0,0 0-485 0 0,0 6-500 0 0,0 6-1116 0 0,3-6-116 0 0,2 4-776 0 0,-5-1-384 0 0,0-3-520 0 0,1 2-4916 0 0,-1-2 2883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8:52.468"/>
    </inkml:context>
    <inkml:brush xml:id="br0">
      <inkml:brushProperty name="width" value="0.035" units="cm"/>
      <inkml:brushProperty name="height" value="0.035" units="cm"/>
    </inkml:brush>
  </inkml:definitions>
  <inkml:trace contextRef="#ctx0" brushRef="#br0">692 3 1304 0 0,'5'-3'28910'0'0,"-34"5"-28596"0"0,21-1 318 0 0,-39-3 975 0 0,17 4-1607 0 0,-1 1 0 0 0,0 1 0 0 0,1 2 0 0 0,0 1 0 0 0,0 2 0 0 0,-45 18 0 0 0,43-14 0 0 0,0 2 0 0 0,1 1 0 0 0,0 2 0 0 0,2 1 0 0 0,-35 28 0 0 0,52-37 0 0 0,0 1 0 0 0,1 1 0 0 0,0 0 0 0 0,1 1 0 0 0,0 0 0 0 0,1 0 0 0 0,0 1 0 0 0,1 0 0 0 0,1 0 0 0 0,0 1 0 0 0,1 0 0 0 0,1 0 0 0 0,-6 29 0 0 0,8-27 0 0 0,0 0 0 0 0,1 0 0 0 0,1 0 0 0 0,1 0 0 0 0,1 0 0 0 0,0 0 0 0 0,1 0 0 0 0,1-1 0 0 0,0 1 0 0 0,1 0 0 0 0,1-1 0 0 0,1 0 0 0 0,0 0 0 0 0,1 0 0 0 0,1-1 0 0 0,0 0 0 0 0,15 19 0 0 0,-9-16 0 0 0,1-1 0 0 0,1 0 0 0 0,0-1 0 0 0,1-1 0 0 0,0-1 0 0 0,1 0 0 0 0,1-2 0 0 0,1 0 0 0 0,-1 0 0 0 0,2-2 0 0 0,-1-1 0 0 0,1-1 0 0 0,1 0 0 0 0,-1-1 0 0 0,1-2 0 0 0,1 0 0 0 0,-1-2 0 0 0,25 2 0 0 0,1-2 0 0 0,1-2 0 0 0,0-2 0 0 0,0-3 0 0 0,74-14 0 0 0,-91 11 0 0 0,0-2 0 0 0,-1-1 0 0 0,0-1 0 0 0,-1-2 0 0 0,0-1 0 0 0,-2-1 0 0 0,47-33 0 0 0,-61 37 0 0 0,-2-1 0 0 0,0 0 0 0 0,-1-1 0 0 0,0 0 0 0 0,0-1 0 0 0,-2 0 0 0 0,16-31 0 0 0,-22 39 0 0 0,0 0 0 0 0,-1 0 0 0 0,0 0 0 0 0,-1 0 0 0 0,1 0 0 0 0,-1 0 0 0 0,0 0 0 0 0,-1-1 0 0 0,1 1 0 0 0,-1 0 0 0 0,-1-1 0 0 0,1 1 0 0 0,-1 0 0 0 0,-2-9 0 0 0,-3-5 0 0 0,0 1 0 0 0,-2 0 0 0 0,-10-20 0 0 0,10 21 0 0 0,-1 3 0 0 0,0 1 0 0 0,0 0 0 0 0,-2 0 0 0 0,1 0 0 0 0,-24-21 0 0 0,-71-55 0 0 0,59 57 0 0 0,-2 2 0 0 0,-1 2 0 0 0,-60-25 0 0 0,101 51 0 0 0,0 0 0 0 0,0 1 0 0 0,-1 0 0 0 0,1 1 0 0 0,-1 0 0 0 0,1 0 0 0 0,-1 1 0 0 0,1 0 0 0 0,-11 1 0 0 0,14-1 57 0 0,-12 3-4616 0 0,2 2-7344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8:58.159"/>
    </inkml:context>
    <inkml:brush xml:id="br0">
      <inkml:brushProperty name="width" value="0.035" units="cm"/>
      <inkml:brushProperty name="height" value="0.035" units="cm"/>
    </inkml:brush>
  </inkml:definitions>
  <inkml:trace contextRef="#ctx0" brushRef="#br0">977 208 764 0 0,'6'-1'11615'0'0,"-14"7"-2684"0"0,2-3-7430 0 0,0 1 4639 0 0,4-7-5532 0 0,-4-5-11 0 0,1 1-1 0 0,-1 0 1 0 0,-1 0-1 0 0,-9-8 1 0 0,-63-44-476 0 0,38 30-17 0 0,29 22-104 0 0,-1-1 0 0 0,0 2 0 0 0,0 0 0 0 0,-1 0 0 0 0,0 1 0 0 0,0 1 0 0 0,0 0 0 0 0,-1 1 0 0 0,1 1 0 0 0,-1 0 0 0 0,0 1 0 0 0,1 1 0 0 0,-1 0 0 0 0,-16 2 0 0 0,-25 5 0 0 0,2 2 0 0 0,-72 20 0 0 0,101-22 0 0 0,1 1 0 0 0,1 0 0 0 0,-1 2 0 0 0,-34 20 0 0 0,47-23 0 0 0,0 0 0 0 0,0 1 0 0 0,0 1 0 0 0,1 0 0 0 0,0 0 0 0 0,1 1 0 0 0,0 0 0 0 0,1 1 0 0 0,0-1 0 0 0,-8 14 0 0 0,8-7 0 0 0,-1-4 0 0 0,1 1 0 0 0,1 0 0 0 0,0 1 0 0 0,1 0 0 0 0,1 0 0 0 0,0 1 0 0 0,1-1 0 0 0,1 1 0 0 0,-2 17 0 0 0,3-7 0 0 0,1 0 0 0 0,1 0 0 0 0,1 0 0 0 0,2-1 0 0 0,11 52 0 0 0,-11-66 0 0 0,0-1 0 0 0,1 1 0 0 0,1-1 0 0 0,-1 1 0 0 0,2-1 0 0 0,0 0 0 0 0,0-1 0 0 0,0 0 0 0 0,1 0 0 0 0,1 0 0 0 0,0-1 0 0 0,0 0 0 0 0,0 0 0 0 0,1-1 0 0 0,0 0 0 0 0,13 7 0 0 0,3-1 0 0 0,0-2 0 0 0,0 0 0 0 0,1-2 0 0 0,0-1 0 0 0,1-1 0 0 0,0-1 0 0 0,0-1 0 0 0,42 1 0 0 0,7-5 0 0 0,140-15 0 0 0,-174 9 0 0 0,-1-2 0 0 0,47-13 0 0 0,-77 17 0 0 0,0 0 0 0 0,-1 0 0 0 0,1-2 0 0 0,-1 1 0 0 0,0-1 0 0 0,-1 0 0 0 0,1-1 0 0 0,-1 0 0 0 0,0-1 0 0 0,-1 0 0 0 0,1 0 0 0 0,-1-1 0 0 0,10-12 0 0 0,-12 10 0 0 0,-1-1 0 0 0,0 0 0 0 0,0 0 0 0 0,-1 0 0 0 0,0 0 0 0 0,-1-1 0 0 0,-1 1 0 0 0,1-1 0 0 0,-2 0 0 0 0,0 0 0 0 0,0 0 0 0 0,-1 0 0 0 0,-1 0 0 0 0,0 0 0 0 0,0 0 0 0 0,-1 1 0 0 0,-1-1 0 0 0,-6-19 0 0 0,-4-3 0 0 0,-1 0 0 0 0,-2 1 0 0 0,-1 0 0 0 0,-37-52 0 0 0,38 65 0 0 0,0 0 0 0 0,-2 0 0 0 0,-1 2 0 0 0,0 0 0 0 0,-39-27 0 0 0,-118-65 0 0 0,162 102 0 0 0,8 4 0 0 0,-1 0 0 0 0,0 0 0 0 0,1 1 0 0 0,-2 0 0 0 0,1 0 0 0 0,0 1 0 0 0,0-1 0 0 0,-14-1 0 0 0,18 4-156 0 0,-1-1 1 0 0,1 1-1 0 0,-1 0 1 0 0,1 0-1 0 0,-1 1 1 0 0,1-1-1 0 0,0 1 0 0 0,-1-1 1 0 0,1 1-1 0 0,0 0 1 0 0,-7 3-1 0 0,-7 7-6517 0 0,10-6-1192 0 0,-5 3-1332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05.887"/>
    </inkml:context>
    <inkml:brush xml:id="br0">
      <inkml:brushProperty name="width" value="0.035" units="cm"/>
      <inkml:brushProperty name="height" value="0.035" units="cm"/>
    </inkml:brush>
  </inkml:definitions>
  <inkml:trace contextRef="#ctx0" brushRef="#br0">962 202 1892 0 0,'-34'-6'8532'0'0,"29"5"-8330"0"0,-35-12 9209 0 0,39 12-8761 0 0,-35-30 5423 0 0,33 27-5727 0 0,0 0-1 0 0,0 1 1 0 0,0-1-1 0 0,-1 1 1 0 0,1 0-1 0 0,-1 0 1 0 0,0 0-1 0 0,1 0 1 0 0,-6-1-1 0 0,-16-15 1223 0 0,15 9-1486 0 0,-1 0 0 0 0,-1 0 0 0 0,0 1 0 0 0,0 1 0 0 0,0 0 0 0 0,-1 1 0 0 0,0 0 0 0 0,-1 1 0 0 0,1 0 0 0 0,-1 1 0 0 0,-16-3 0 0 0,18 7-82 0 0,0 0 0 0 0,0 1 0 0 0,0 0 0 0 0,0 1 0 0 0,0 0 0 0 0,1 1 0 0 0,-1 1 0 0 0,0-1 0 0 0,-16 8 0 0 0,2-2 0 0 0,8-2 0 0 0,0 2 0 0 0,0 0 0 0 0,1 0 0 0 0,0 2 0 0 0,0 0 0 0 0,-20 17 0 0 0,0 4 0 0 0,-45 47 0 0 0,66-60 0 0 0,0 1 0 0 0,1 1 0 0 0,1 0 0 0 0,-18 37 0 0 0,-35 94 0 0 0,53-116 0 0 0,10-26 0 0 0,1 1 0 0 0,0 0 0 0 0,0 0 0 0 0,1 0 0 0 0,0 0 0 0 0,1 0 0 0 0,0 1 0 0 0,1-1 0 0 0,0 14 0 0 0,1-19 0 0 0,0 1 0 0 0,0 0 0 0 0,0 0 0 0 0,1-1 0 0 0,0 1 0 0 0,0 0 0 0 0,1-1 0 0 0,-1 0 0 0 0,1 0 0 0 0,0 0 0 0 0,0 0 0 0 0,1 0 0 0 0,-1 0 0 0 0,1-1 0 0 0,0 0 0 0 0,1 0 0 0 0,6 5 0 0 0,5 2 0 0 0,1-1 0 0 0,0-1 0 0 0,1-1 0 0 0,0-1 0 0 0,0 0 0 0 0,1-1 0 0 0,0-1 0 0 0,0-1 0 0 0,0 0 0 0 0,0-2 0 0 0,26 1 0 0 0,18-3 0 0 0,0-2 0 0 0,69-12 0 0 0,-78 7 0 0 0,-2-3 0 0 0,1-3 0 0 0,-1-1 0 0 0,61-27 0 0 0,-99 35 0 0 0,0-1 0 0 0,0-1 0 0 0,0 1 0 0 0,-1-2 0 0 0,-1 0 0 0 0,1-1 0 0 0,-1 0 0 0 0,-1-1 0 0 0,0 0 0 0 0,15-20 0 0 0,-21 24 0 0 0,0-1 0 0 0,0 0 0 0 0,-1 0 0 0 0,0 0 0 0 0,-1 0 0 0 0,0-1 0 0 0,0 0 0 0 0,-1 1 0 0 0,0-1 0 0 0,0 0 0 0 0,-1 0 0 0 0,0 0 0 0 0,0-1 0 0 0,-1 1 0 0 0,-1 0 0 0 0,0 0 0 0 0,0 0 0 0 0,0 0 0 0 0,-4-11 0 0 0,-11-27 0 0 0,-1 1 0 0 0,-2 0 0 0 0,-34-57 0 0 0,45 93 0 0 0,0 0 0 0 0,-1 0 0 0 0,0 1 0 0 0,-1 0 0 0 0,1 1 0 0 0,-2 0 0 0 0,-18-11 0 0 0,17 12 0 0 0,-1 1 0 0 0,1 0 0 0 0,-1 1 0 0 0,0 0 0 0 0,0 1 0 0 0,0 1 0 0 0,-1 0 0 0 0,1 1 0 0 0,-1 0 0 0 0,0 1 0 0 0,1 1 0 0 0,-20 1 0 0 0,-13 4 0 0 0,2 2 0 0 0,-62 19 0 0 0,93-23 0 0 0,-78 18 0 0 0,79-17 0 0 0,12-3-74 0 0,-1-1-1 0 0,1 0 1 0 0,0 0-1 0 0,0 1 1 0 0,0-1 0 0 0,-1 0-1 0 0,1 1 1 0 0,0-1 0 0 0,0 0-1 0 0,0 1 1 0 0,0-1-1 0 0,0 0 1 0 0,0 1 0 0 0,0-1-1 0 0,0 0 1 0 0,-1 1-1 0 0,1-1 1 0 0,0 0 0 0 0,1 1-1 0 0,-1-1 1 0 0,0 0 0 0 0,0 1-1 0 0,0-1 1 0 0,0 0-1 0 0,0 1 1 0 0,0-1 0 0 0,0 0-1 0 0,0 1 1 0 0,1-1-1 0 0,-1 0 1 0 0,0 1 0 0 0,0-1-1 0 0,0 0 1 0 0,1 0 0 0 0,-1 1-1 0 0,0-1 1 0 0,0 0-1 0 0,1 0 1 0 0,-1 1 0 0 0,1-1-1 0 0,5 6-3325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22T03:09:07.887"/>
    </inkml:context>
    <inkml:brush xml:id="br0">
      <inkml:brushProperty name="width" value="0.035" units="cm"/>
      <inkml:brushProperty name="height" value="0.035" units="cm"/>
    </inkml:brush>
  </inkml:definitions>
  <inkml:trace contextRef="#ctx0" brushRef="#br0">0 42 444 0 0,'0'0'31914'0'0,"0"-7"-34533"0"0,0-13-662 0 0,0 14-731 0 0,0-2-3387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A4438-6199-4B36-831D-6D456C156300}"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3C5383-8DB0-4BAC-B80F-EBCD99107554}" type="slidenum">
              <a:rPr lang="en-US" smtClean="0"/>
              <a:t>‹#›</a:t>
            </a:fld>
            <a:endParaRPr lang="en-US"/>
          </a:p>
        </p:txBody>
      </p:sp>
    </p:spTree>
    <p:extLst>
      <p:ext uri="{BB962C8B-B14F-4D97-AF65-F5344CB8AC3E}">
        <p14:creationId xmlns:p14="http://schemas.microsoft.com/office/powerpoint/2010/main" val="396261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C5383-8DB0-4BAC-B80F-EBCD99107554}" type="slidenum">
              <a:rPr lang="en-US" smtClean="0"/>
              <a:t>1</a:t>
            </a:fld>
            <a:endParaRPr lang="en-US"/>
          </a:p>
        </p:txBody>
      </p:sp>
    </p:spTree>
    <p:extLst>
      <p:ext uri="{BB962C8B-B14F-4D97-AF65-F5344CB8AC3E}">
        <p14:creationId xmlns:p14="http://schemas.microsoft.com/office/powerpoint/2010/main" val="1138990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3C5383-8DB0-4BAC-B80F-EBCD99107554}" type="slidenum">
              <a:rPr lang="en-US" smtClean="0"/>
              <a:t>10</a:t>
            </a:fld>
            <a:endParaRPr lang="en-US"/>
          </a:p>
        </p:txBody>
      </p:sp>
    </p:spTree>
    <p:extLst>
      <p:ext uri="{BB962C8B-B14F-4D97-AF65-F5344CB8AC3E}">
        <p14:creationId xmlns:p14="http://schemas.microsoft.com/office/powerpoint/2010/main" val="129027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269E2-A198-B5F4-E875-36EB15A34A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A3F24A-5B64-33F0-8D72-44318145E1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8CB3C-2BFE-928A-C805-5C8C99619E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2D3CFC-8781-B3CA-4C9B-6C8F86EE479F}"/>
              </a:ext>
            </a:extLst>
          </p:cNvPr>
          <p:cNvSpPr>
            <a:spLocks noGrp="1"/>
          </p:cNvSpPr>
          <p:nvPr>
            <p:ph type="sldNum" sz="quarter" idx="5"/>
          </p:nvPr>
        </p:nvSpPr>
        <p:spPr/>
        <p:txBody>
          <a:bodyPr/>
          <a:lstStyle/>
          <a:p>
            <a:fld id="{AE3C5383-8DB0-4BAC-B80F-EBCD99107554}" type="slidenum">
              <a:rPr lang="en-US" smtClean="0"/>
              <a:t>11</a:t>
            </a:fld>
            <a:endParaRPr lang="en-US"/>
          </a:p>
        </p:txBody>
      </p:sp>
    </p:spTree>
    <p:extLst>
      <p:ext uri="{BB962C8B-B14F-4D97-AF65-F5344CB8AC3E}">
        <p14:creationId xmlns:p14="http://schemas.microsoft.com/office/powerpoint/2010/main" val="484775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E1F7B-ACB4-43DD-ABE6-FE051FC4E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DA30E-B397-D39B-22BD-841838E85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9863F-0F31-EEA2-3DBB-2C28123841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E4873-174A-5C86-BBC4-AF52AA93EA7E}"/>
              </a:ext>
            </a:extLst>
          </p:cNvPr>
          <p:cNvSpPr>
            <a:spLocks noGrp="1"/>
          </p:cNvSpPr>
          <p:nvPr>
            <p:ph type="sldNum" sz="quarter" idx="5"/>
          </p:nvPr>
        </p:nvSpPr>
        <p:spPr/>
        <p:txBody>
          <a:bodyPr/>
          <a:lstStyle/>
          <a:p>
            <a:fld id="{AE3C5383-8DB0-4BAC-B80F-EBCD99107554}" type="slidenum">
              <a:rPr lang="en-US" smtClean="0"/>
              <a:t>12</a:t>
            </a:fld>
            <a:endParaRPr lang="en-US"/>
          </a:p>
        </p:txBody>
      </p:sp>
    </p:spTree>
    <p:extLst>
      <p:ext uri="{BB962C8B-B14F-4D97-AF65-F5344CB8AC3E}">
        <p14:creationId xmlns:p14="http://schemas.microsoft.com/office/powerpoint/2010/main" val="78390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57010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52354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57152-CC54-4CDB-9F0D-B0644B74A01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4744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1057004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57152-CC54-4CDB-9F0D-B0644B74A01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140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961784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24386478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130017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2099352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909E2-B262-45BE-9AE0-642459F5D304}"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41322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465616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909E2-B262-45BE-9AE0-642459F5D304}"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123529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C909E2-B262-45BE-9AE0-642459F5D304}"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289149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909E2-B262-45BE-9AE0-642459F5D304}"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1352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777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909E2-B262-45BE-9AE0-642459F5D304}"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257152-CC54-4CDB-9F0D-B0644B74A01C}" type="slidenum">
              <a:rPr lang="en-US" smtClean="0"/>
              <a:t>‹#›</a:t>
            </a:fld>
            <a:endParaRPr lang="en-US"/>
          </a:p>
        </p:txBody>
      </p:sp>
    </p:spTree>
    <p:extLst>
      <p:ext uri="{BB962C8B-B14F-4D97-AF65-F5344CB8AC3E}">
        <p14:creationId xmlns:p14="http://schemas.microsoft.com/office/powerpoint/2010/main" val="364491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C909E2-B262-45BE-9AE0-642459F5D304}" type="datetimeFigureOut">
              <a:rPr lang="en-US" smtClean="0"/>
              <a:t>1/23/2025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257152-CC54-4CDB-9F0D-B0644B74A01C}" type="slidenum">
              <a:rPr lang="en-US" smtClean="0"/>
              <a:t>‹#›</a:t>
            </a:fld>
            <a:endParaRPr lang="en-US"/>
          </a:p>
        </p:txBody>
      </p:sp>
    </p:spTree>
    <p:extLst>
      <p:ext uri="{BB962C8B-B14F-4D97-AF65-F5344CB8AC3E}">
        <p14:creationId xmlns:p14="http://schemas.microsoft.com/office/powerpoint/2010/main" val="31865734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6" Type="http://schemas.openxmlformats.org/officeDocument/2006/relationships/image" Target="../media/image29.png"/><Relationship Id="rId21" Type="http://schemas.openxmlformats.org/officeDocument/2006/relationships/customXml" Target="../ink/ink14.xml"/><Relationship Id="rId42" Type="http://schemas.openxmlformats.org/officeDocument/2006/relationships/image" Target="../media/image37.png"/><Relationship Id="rId47" Type="http://schemas.openxmlformats.org/officeDocument/2006/relationships/customXml" Target="../ink/ink27.xml"/><Relationship Id="rId63" Type="http://schemas.openxmlformats.org/officeDocument/2006/relationships/customXml" Target="../ink/ink35.xml"/><Relationship Id="rId68" Type="http://schemas.openxmlformats.org/officeDocument/2006/relationships/image" Target="../media/image50.png"/><Relationship Id="rId84" Type="http://schemas.openxmlformats.org/officeDocument/2006/relationships/image" Target="../media/image58.png"/><Relationship Id="rId89" Type="http://schemas.openxmlformats.org/officeDocument/2006/relationships/customXml" Target="../ink/ink48.xml"/><Relationship Id="rId112" Type="http://schemas.openxmlformats.org/officeDocument/2006/relationships/image" Target="../media/image72.png"/><Relationship Id="rId16" Type="http://schemas.openxmlformats.org/officeDocument/2006/relationships/image" Target="../media/image24.png"/><Relationship Id="rId107" Type="http://schemas.openxmlformats.org/officeDocument/2006/relationships/customXml" Target="../ink/ink57.xml"/><Relationship Id="rId11" Type="http://schemas.openxmlformats.org/officeDocument/2006/relationships/customXml" Target="../ink/ink9.xml"/><Relationship Id="rId32" Type="http://schemas.openxmlformats.org/officeDocument/2006/relationships/image" Target="../media/image32.png"/><Relationship Id="rId37" Type="http://schemas.openxmlformats.org/officeDocument/2006/relationships/customXml" Target="../ink/ink22.xml"/><Relationship Id="rId53" Type="http://schemas.openxmlformats.org/officeDocument/2006/relationships/customXml" Target="../ink/ink30.xml"/><Relationship Id="rId58" Type="http://schemas.openxmlformats.org/officeDocument/2006/relationships/image" Target="../media/image45.png"/><Relationship Id="rId74" Type="http://schemas.openxmlformats.org/officeDocument/2006/relationships/image" Target="../media/image53.png"/><Relationship Id="rId79" Type="http://schemas.openxmlformats.org/officeDocument/2006/relationships/customXml" Target="../ink/ink43.xml"/><Relationship Id="rId102" Type="http://schemas.openxmlformats.org/officeDocument/2006/relationships/image" Target="../media/image67.png"/><Relationship Id="rId5" Type="http://schemas.openxmlformats.org/officeDocument/2006/relationships/customXml" Target="../ink/ink6.xml"/><Relationship Id="rId90" Type="http://schemas.openxmlformats.org/officeDocument/2006/relationships/image" Target="../media/image61.png"/><Relationship Id="rId95" Type="http://schemas.openxmlformats.org/officeDocument/2006/relationships/customXml" Target="../ink/ink51.xml"/><Relationship Id="rId22" Type="http://schemas.openxmlformats.org/officeDocument/2006/relationships/image" Target="../media/image27.png"/><Relationship Id="rId27" Type="http://schemas.openxmlformats.org/officeDocument/2006/relationships/customXml" Target="../ink/ink17.xml"/><Relationship Id="rId43" Type="http://schemas.openxmlformats.org/officeDocument/2006/relationships/customXml" Target="../ink/ink25.xml"/><Relationship Id="rId48" Type="http://schemas.openxmlformats.org/officeDocument/2006/relationships/image" Target="../media/image40.png"/><Relationship Id="rId64" Type="http://schemas.openxmlformats.org/officeDocument/2006/relationships/image" Target="../media/image48.png"/><Relationship Id="rId69" Type="http://schemas.openxmlformats.org/officeDocument/2006/relationships/customXml" Target="../ink/ink38.xml"/><Relationship Id="rId80" Type="http://schemas.openxmlformats.org/officeDocument/2006/relationships/image" Target="../media/image56.png"/><Relationship Id="rId85" Type="http://schemas.openxmlformats.org/officeDocument/2006/relationships/customXml" Target="../ink/ink46.xml"/><Relationship Id="rId12" Type="http://schemas.openxmlformats.org/officeDocument/2006/relationships/image" Target="../media/image22.png"/><Relationship Id="rId17" Type="http://schemas.openxmlformats.org/officeDocument/2006/relationships/customXml" Target="../ink/ink12.xml"/><Relationship Id="rId33" Type="http://schemas.openxmlformats.org/officeDocument/2006/relationships/customXml" Target="../ink/ink20.xml"/><Relationship Id="rId38" Type="http://schemas.openxmlformats.org/officeDocument/2006/relationships/image" Target="../media/image35.png"/><Relationship Id="rId59" Type="http://schemas.openxmlformats.org/officeDocument/2006/relationships/customXml" Target="../ink/ink33.xml"/><Relationship Id="rId103" Type="http://schemas.openxmlformats.org/officeDocument/2006/relationships/customXml" Target="../ink/ink55.xml"/><Relationship Id="rId108" Type="http://schemas.openxmlformats.org/officeDocument/2006/relationships/image" Target="../media/image70.png"/><Relationship Id="rId54" Type="http://schemas.openxmlformats.org/officeDocument/2006/relationships/image" Target="../media/image43.png"/><Relationship Id="rId70" Type="http://schemas.openxmlformats.org/officeDocument/2006/relationships/image" Target="../media/image51.png"/><Relationship Id="rId75" Type="http://schemas.openxmlformats.org/officeDocument/2006/relationships/customXml" Target="../ink/ink41.xml"/><Relationship Id="rId91" Type="http://schemas.openxmlformats.org/officeDocument/2006/relationships/customXml" Target="../ink/ink49.xml"/><Relationship Id="rId96"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190.png"/><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30.png"/><Relationship Id="rId36" Type="http://schemas.openxmlformats.org/officeDocument/2006/relationships/image" Target="../media/image34.png"/><Relationship Id="rId49" Type="http://schemas.openxmlformats.org/officeDocument/2006/relationships/customXml" Target="../ink/ink28.xml"/><Relationship Id="rId57" Type="http://schemas.openxmlformats.org/officeDocument/2006/relationships/customXml" Target="../ink/ink32.xml"/><Relationship Id="rId106" Type="http://schemas.openxmlformats.org/officeDocument/2006/relationships/image" Target="../media/image69.png"/><Relationship Id="rId10" Type="http://schemas.openxmlformats.org/officeDocument/2006/relationships/image" Target="../media/image210.png"/><Relationship Id="rId31" Type="http://schemas.openxmlformats.org/officeDocument/2006/relationships/customXml" Target="../ink/ink19.xml"/><Relationship Id="rId44" Type="http://schemas.openxmlformats.org/officeDocument/2006/relationships/image" Target="../media/image38.png"/><Relationship Id="rId52" Type="http://schemas.openxmlformats.org/officeDocument/2006/relationships/image" Target="../media/image42.png"/><Relationship Id="rId60" Type="http://schemas.openxmlformats.org/officeDocument/2006/relationships/image" Target="../media/image46.png"/><Relationship Id="rId65" Type="http://schemas.openxmlformats.org/officeDocument/2006/relationships/customXml" Target="../ink/ink36.xml"/><Relationship Id="rId73" Type="http://schemas.openxmlformats.org/officeDocument/2006/relationships/customXml" Target="../ink/ink40.xml"/><Relationship Id="rId78" Type="http://schemas.openxmlformats.org/officeDocument/2006/relationships/image" Target="../media/image55.png"/><Relationship Id="rId81" Type="http://schemas.openxmlformats.org/officeDocument/2006/relationships/customXml" Target="../ink/ink44.xml"/><Relationship Id="rId86" Type="http://schemas.openxmlformats.org/officeDocument/2006/relationships/image" Target="../media/image59.png"/><Relationship Id="rId94" Type="http://schemas.openxmlformats.org/officeDocument/2006/relationships/image" Target="../media/image63.png"/><Relationship Id="rId99" Type="http://schemas.openxmlformats.org/officeDocument/2006/relationships/customXml" Target="../ink/ink53.xml"/><Relationship Id="rId101" Type="http://schemas.openxmlformats.org/officeDocument/2006/relationships/customXml" Target="../ink/ink54.xml"/><Relationship Id="rId4" Type="http://schemas.openxmlformats.org/officeDocument/2006/relationships/image" Target="../media/image180.png"/><Relationship Id="rId9" Type="http://schemas.openxmlformats.org/officeDocument/2006/relationships/customXml" Target="../ink/ink8.xml"/><Relationship Id="rId13" Type="http://schemas.openxmlformats.org/officeDocument/2006/relationships/customXml" Target="../ink/ink10.xml"/><Relationship Id="rId18" Type="http://schemas.openxmlformats.org/officeDocument/2006/relationships/image" Target="../media/image25.png"/><Relationship Id="rId39" Type="http://schemas.openxmlformats.org/officeDocument/2006/relationships/customXml" Target="../ink/ink23.xml"/><Relationship Id="rId109" Type="http://schemas.openxmlformats.org/officeDocument/2006/relationships/customXml" Target="../ink/ink58.xml"/><Relationship Id="rId34" Type="http://schemas.openxmlformats.org/officeDocument/2006/relationships/image" Target="../media/image33.png"/><Relationship Id="rId50" Type="http://schemas.openxmlformats.org/officeDocument/2006/relationships/image" Target="../media/image41.png"/><Relationship Id="rId55" Type="http://schemas.openxmlformats.org/officeDocument/2006/relationships/customXml" Target="../ink/ink31.xml"/><Relationship Id="rId76" Type="http://schemas.openxmlformats.org/officeDocument/2006/relationships/image" Target="../media/image54.png"/><Relationship Id="rId97" Type="http://schemas.openxmlformats.org/officeDocument/2006/relationships/customXml" Target="../ink/ink52.xml"/><Relationship Id="rId104" Type="http://schemas.openxmlformats.org/officeDocument/2006/relationships/image" Target="../media/image68.png"/><Relationship Id="rId7" Type="http://schemas.openxmlformats.org/officeDocument/2006/relationships/customXml" Target="../ink/ink7.xml"/><Relationship Id="rId71" Type="http://schemas.openxmlformats.org/officeDocument/2006/relationships/customXml" Target="../ink/ink39.xml"/><Relationship Id="rId92" Type="http://schemas.openxmlformats.org/officeDocument/2006/relationships/image" Target="../media/image62.png"/><Relationship Id="rId2" Type="http://schemas.openxmlformats.org/officeDocument/2006/relationships/image" Target="../media/image21.png"/><Relationship Id="rId29" Type="http://schemas.openxmlformats.org/officeDocument/2006/relationships/customXml" Target="../ink/ink18.xml"/><Relationship Id="rId24" Type="http://schemas.openxmlformats.org/officeDocument/2006/relationships/image" Target="../media/image28.png"/><Relationship Id="rId40" Type="http://schemas.openxmlformats.org/officeDocument/2006/relationships/image" Target="../media/image36.png"/><Relationship Id="rId45" Type="http://schemas.openxmlformats.org/officeDocument/2006/relationships/customXml" Target="../ink/ink26.xml"/><Relationship Id="rId66" Type="http://schemas.openxmlformats.org/officeDocument/2006/relationships/image" Target="../media/image49.png"/><Relationship Id="rId87" Type="http://schemas.openxmlformats.org/officeDocument/2006/relationships/customXml" Target="../ink/ink47.xml"/><Relationship Id="rId110" Type="http://schemas.openxmlformats.org/officeDocument/2006/relationships/image" Target="../media/image71.png"/><Relationship Id="rId61" Type="http://schemas.openxmlformats.org/officeDocument/2006/relationships/customXml" Target="../ink/ink34.xml"/><Relationship Id="rId82" Type="http://schemas.openxmlformats.org/officeDocument/2006/relationships/image" Target="../media/image57.png"/><Relationship Id="rId19" Type="http://schemas.openxmlformats.org/officeDocument/2006/relationships/customXml" Target="../ink/ink13.xml"/><Relationship Id="rId14" Type="http://schemas.openxmlformats.org/officeDocument/2006/relationships/image" Target="../media/image23.png"/><Relationship Id="rId30" Type="http://schemas.openxmlformats.org/officeDocument/2006/relationships/image" Target="../media/image31.png"/><Relationship Id="rId35" Type="http://schemas.openxmlformats.org/officeDocument/2006/relationships/customXml" Target="../ink/ink21.xml"/><Relationship Id="rId56" Type="http://schemas.openxmlformats.org/officeDocument/2006/relationships/image" Target="../media/image44.png"/><Relationship Id="rId77" Type="http://schemas.openxmlformats.org/officeDocument/2006/relationships/customXml" Target="../ink/ink42.xml"/><Relationship Id="rId100" Type="http://schemas.openxmlformats.org/officeDocument/2006/relationships/image" Target="../media/image66.png"/><Relationship Id="rId105" Type="http://schemas.openxmlformats.org/officeDocument/2006/relationships/customXml" Target="../ink/ink56.xml"/><Relationship Id="rId8" Type="http://schemas.openxmlformats.org/officeDocument/2006/relationships/image" Target="../media/image200.png"/><Relationship Id="rId51" Type="http://schemas.openxmlformats.org/officeDocument/2006/relationships/customXml" Target="../ink/ink29.xml"/><Relationship Id="rId72" Type="http://schemas.openxmlformats.org/officeDocument/2006/relationships/image" Target="../media/image52.png"/><Relationship Id="rId93" Type="http://schemas.openxmlformats.org/officeDocument/2006/relationships/customXml" Target="../ink/ink50.xml"/><Relationship Id="rId98" Type="http://schemas.openxmlformats.org/officeDocument/2006/relationships/image" Target="../media/image65.png"/><Relationship Id="rId3" Type="http://schemas.openxmlformats.org/officeDocument/2006/relationships/customXml" Target="../ink/ink5.xml"/><Relationship Id="rId25" Type="http://schemas.openxmlformats.org/officeDocument/2006/relationships/customXml" Target="../ink/ink16.xml"/><Relationship Id="rId46" Type="http://schemas.openxmlformats.org/officeDocument/2006/relationships/image" Target="../media/image39.png"/><Relationship Id="rId67" Type="http://schemas.openxmlformats.org/officeDocument/2006/relationships/customXml" Target="../ink/ink37.xml"/><Relationship Id="rId20" Type="http://schemas.openxmlformats.org/officeDocument/2006/relationships/image" Target="../media/image26.png"/><Relationship Id="rId41" Type="http://schemas.openxmlformats.org/officeDocument/2006/relationships/customXml" Target="../ink/ink24.xml"/><Relationship Id="rId62" Type="http://schemas.openxmlformats.org/officeDocument/2006/relationships/image" Target="../media/image47.png"/><Relationship Id="rId83" Type="http://schemas.openxmlformats.org/officeDocument/2006/relationships/customXml" Target="../ink/ink45.xml"/><Relationship Id="rId88" Type="http://schemas.openxmlformats.org/officeDocument/2006/relationships/image" Target="../media/image60.png"/><Relationship Id="rId111" Type="http://schemas.openxmlformats.org/officeDocument/2006/relationships/customXml" Target="../ink/ink5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8608-923D-958D-1832-471CC022EEC8}"/>
              </a:ext>
            </a:extLst>
          </p:cNvPr>
          <p:cNvSpPr>
            <a:spLocks noGrp="1"/>
          </p:cNvSpPr>
          <p:nvPr>
            <p:ph type="ctrTitle"/>
          </p:nvPr>
        </p:nvSpPr>
        <p:spPr/>
        <p:txBody>
          <a:bodyPr>
            <a:normAutofit fontScale="90000"/>
          </a:bodyPr>
          <a:lstStyle/>
          <a:p>
            <a:r>
              <a:rPr lang="en-US" dirty="0"/>
              <a:t>Fast Parallel Index Based GPU Particle Collision  Detection</a:t>
            </a:r>
          </a:p>
        </p:txBody>
      </p:sp>
      <p:sp>
        <p:nvSpPr>
          <p:cNvPr id="3" name="Subtitle 2">
            <a:extLst>
              <a:ext uri="{FF2B5EF4-FFF2-40B4-BE49-F238E27FC236}">
                <a16:creationId xmlns:a16="http://schemas.microsoft.com/office/drawing/2014/main" id="{E00E60C5-128E-B1AB-FD06-DE0D13348801}"/>
              </a:ext>
            </a:extLst>
          </p:cNvPr>
          <p:cNvSpPr>
            <a:spLocks noGrp="1"/>
          </p:cNvSpPr>
          <p:nvPr>
            <p:ph type="subTitle" idx="1"/>
          </p:nvPr>
        </p:nvSpPr>
        <p:spPr/>
        <p:txBody>
          <a:bodyPr/>
          <a:lstStyle/>
          <a:p>
            <a:r>
              <a:rPr lang="en-US" dirty="0"/>
              <a:t>CEN5035</a:t>
            </a:r>
          </a:p>
        </p:txBody>
      </p:sp>
    </p:spTree>
    <p:extLst>
      <p:ext uri="{BB962C8B-B14F-4D97-AF65-F5344CB8AC3E}">
        <p14:creationId xmlns:p14="http://schemas.microsoft.com/office/powerpoint/2010/main" val="2725112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0C4B37-C29C-9B94-7972-9F2A2E5E3DE1}"/>
              </a:ext>
            </a:extLst>
          </p:cNvPr>
          <p:cNvSpPr/>
          <p:nvPr/>
        </p:nvSpPr>
        <p:spPr>
          <a:xfrm>
            <a:off x="1355289" y="1412152"/>
            <a:ext cx="1891435" cy="1819275"/>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a:extLst>
              <a:ext uri="{FF2B5EF4-FFF2-40B4-BE49-F238E27FC236}">
                <a16:creationId xmlns:a16="http://schemas.microsoft.com/office/drawing/2014/main" id="{46E873D9-DB74-E793-D636-A355F44B7D35}"/>
              </a:ext>
            </a:extLst>
          </p:cNvPr>
          <p:cNvSpPr/>
          <p:nvPr/>
        </p:nvSpPr>
        <p:spPr>
          <a:xfrm>
            <a:off x="2031011" y="235677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1</a:t>
            </a:r>
          </a:p>
        </p:txBody>
      </p:sp>
      <p:sp>
        <p:nvSpPr>
          <p:cNvPr id="6" name="Rectangle 5">
            <a:extLst>
              <a:ext uri="{FF2B5EF4-FFF2-40B4-BE49-F238E27FC236}">
                <a16:creationId xmlns:a16="http://schemas.microsoft.com/office/drawing/2014/main" id="{B8F831EA-A741-A4C9-8C02-3544B6412CBD}"/>
              </a:ext>
            </a:extLst>
          </p:cNvPr>
          <p:cNvSpPr/>
          <p:nvPr/>
        </p:nvSpPr>
        <p:spPr>
          <a:xfrm>
            <a:off x="3238945"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41A02B9F-39FA-1B04-8187-5D9B3E147F5E}"/>
              </a:ext>
            </a:extLst>
          </p:cNvPr>
          <p:cNvSpPr/>
          <p:nvPr/>
        </p:nvSpPr>
        <p:spPr>
          <a:xfrm>
            <a:off x="1347509"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95035C45-168A-6194-FAAD-D1DDFEE16A0A}"/>
              </a:ext>
            </a:extLst>
          </p:cNvPr>
          <p:cNvSpPr/>
          <p:nvPr/>
        </p:nvSpPr>
        <p:spPr>
          <a:xfrm>
            <a:off x="3238944"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D3C6F57D-E43D-842C-65E4-870480E27F84}"/>
              </a:ext>
            </a:extLst>
          </p:cNvPr>
          <p:cNvSpPr/>
          <p:nvPr/>
        </p:nvSpPr>
        <p:spPr>
          <a:xfrm>
            <a:off x="5130379"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27A518EA-2CBB-6733-177A-49C3E87CC494}"/>
              </a:ext>
            </a:extLst>
          </p:cNvPr>
          <p:cNvSpPr/>
          <p:nvPr/>
        </p:nvSpPr>
        <p:spPr>
          <a:xfrm>
            <a:off x="5130378" y="3231426"/>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CC4CE173-DDCD-CA58-D60E-E524CC09EBD9}"/>
              </a:ext>
            </a:extLst>
          </p:cNvPr>
          <p:cNvSpPr txBox="1"/>
          <p:nvPr/>
        </p:nvSpPr>
        <p:spPr>
          <a:xfrm>
            <a:off x="1347509" y="1422866"/>
            <a:ext cx="504824" cy="369332"/>
          </a:xfrm>
          <a:prstGeom prst="rect">
            <a:avLst/>
          </a:prstGeom>
          <a:noFill/>
          <a:ln>
            <a:solidFill>
              <a:schemeClr val="tx1"/>
            </a:solidFill>
          </a:ln>
        </p:spPr>
        <p:txBody>
          <a:bodyPr wrap="square" rtlCol="0">
            <a:spAutoFit/>
          </a:bodyPr>
          <a:lstStyle/>
          <a:p>
            <a:r>
              <a:rPr lang="en-US" dirty="0"/>
              <a:t>c1</a:t>
            </a:r>
          </a:p>
        </p:txBody>
      </p:sp>
      <p:sp>
        <p:nvSpPr>
          <p:cNvPr id="12" name="Oval 11">
            <a:extLst>
              <a:ext uri="{FF2B5EF4-FFF2-40B4-BE49-F238E27FC236}">
                <a16:creationId xmlns:a16="http://schemas.microsoft.com/office/drawing/2014/main" id="{551F61D5-31CE-2570-A67B-3355FD5F4478}"/>
              </a:ext>
            </a:extLst>
          </p:cNvPr>
          <p:cNvSpPr/>
          <p:nvPr/>
        </p:nvSpPr>
        <p:spPr>
          <a:xfrm>
            <a:off x="2555441" y="172714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2</a:t>
            </a:r>
          </a:p>
        </p:txBody>
      </p:sp>
      <p:sp>
        <p:nvSpPr>
          <p:cNvPr id="13" name="Oval 12">
            <a:extLst>
              <a:ext uri="{FF2B5EF4-FFF2-40B4-BE49-F238E27FC236}">
                <a16:creationId xmlns:a16="http://schemas.microsoft.com/office/drawing/2014/main" id="{1BA42A2B-58D0-1386-738A-B2EE5D458482}"/>
              </a:ext>
            </a:extLst>
          </p:cNvPr>
          <p:cNvSpPr/>
          <p:nvPr/>
        </p:nvSpPr>
        <p:spPr>
          <a:xfrm>
            <a:off x="3877563" y="261542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4" name="Oval 13">
            <a:extLst>
              <a:ext uri="{FF2B5EF4-FFF2-40B4-BE49-F238E27FC236}">
                <a16:creationId xmlns:a16="http://schemas.microsoft.com/office/drawing/2014/main" id="{60AE6898-4888-BD5E-5D89-58337E38ABE5}"/>
              </a:ext>
            </a:extLst>
          </p:cNvPr>
          <p:cNvSpPr/>
          <p:nvPr/>
        </p:nvSpPr>
        <p:spPr>
          <a:xfrm>
            <a:off x="2031011" y="36602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4</a:t>
            </a:r>
          </a:p>
        </p:txBody>
      </p:sp>
      <p:sp>
        <p:nvSpPr>
          <p:cNvPr id="15" name="Oval 14">
            <a:extLst>
              <a:ext uri="{FF2B5EF4-FFF2-40B4-BE49-F238E27FC236}">
                <a16:creationId xmlns:a16="http://schemas.microsoft.com/office/drawing/2014/main" id="{140D48AD-C169-44BA-7411-E3706610982E}"/>
              </a:ext>
            </a:extLst>
          </p:cNvPr>
          <p:cNvSpPr/>
          <p:nvPr/>
        </p:nvSpPr>
        <p:spPr>
          <a:xfrm>
            <a:off x="5726711" y="17171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5</a:t>
            </a:r>
          </a:p>
        </p:txBody>
      </p:sp>
      <p:sp>
        <p:nvSpPr>
          <p:cNvPr id="16" name="Oval 15">
            <a:extLst>
              <a:ext uri="{FF2B5EF4-FFF2-40B4-BE49-F238E27FC236}">
                <a16:creationId xmlns:a16="http://schemas.microsoft.com/office/drawing/2014/main" id="{9A356F96-8FA7-4628-FF36-599635CB7DDB}"/>
              </a:ext>
            </a:extLst>
          </p:cNvPr>
          <p:cNvSpPr/>
          <p:nvPr/>
        </p:nvSpPr>
        <p:spPr>
          <a:xfrm>
            <a:off x="3620831" y="38186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6</a:t>
            </a:r>
          </a:p>
        </p:txBody>
      </p:sp>
      <p:sp>
        <p:nvSpPr>
          <p:cNvPr id="17" name="Oval 16">
            <a:extLst>
              <a:ext uri="{FF2B5EF4-FFF2-40B4-BE49-F238E27FC236}">
                <a16:creationId xmlns:a16="http://schemas.microsoft.com/office/drawing/2014/main" id="{637872C7-2417-3004-2A5B-03E0F0F93CD0}"/>
              </a:ext>
            </a:extLst>
          </p:cNvPr>
          <p:cNvSpPr/>
          <p:nvPr/>
        </p:nvSpPr>
        <p:spPr>
          <a:xfrm>
            <a:off x="5744017" y="341828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7</a:t>
            </a:r>
          </a:p>
        </p:txBody>
      </p:sp>
      <p:sp>
        <p:nvSpPr>
          <p:cNvPr id="18" name="Oval 17">
            <a:extLst>
              <a:ext uri="{FF2B5EF4-FFF2-40B4-BE49-F238E27FC236}">
                <a16:creationId xmlns:a16="http://schemas.microsoft.com/office/drawing/2014/main" id="{EB500021-656C-A165-06FE-E8BFAC1A00FE}"/>
              </a:ext>
            </a:extLst>
          </p:cNvPr>
          <p:cNvSpPr/>
          <p:nvPr/>
        </p:nvSpPr>
        <p:spPr>
          <a:xfrm>
            <a:off x="4000238" y="186163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9" name="Oval 18">
            <a:extLst>
              <a:ext uri="{FF2B5EF4-FFF2-40B4-BE49-F238E27FC236}">
                <a16:creationId xmlns:a16="http://schemas.microsoft.com/office/drawing/2014/main" id="{1753B8E8-29F0-4D6E-F740-AB72C3343B7A}"/>
              </a:ext>
            </a:extLst>
          </p:cNvPr>
          <p:cNvSpPr/>
          <p:nvPr/>
        </p:nvSpPr>
        <p:spPr>
          <a:xfrm>
            <a:off x="4497133" y="231702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20" name="Oval 19">
            <a:extLst>
              <a:ext uri="{FF2B5EF4-FFF2-40B4-BE49-F238E27FC236}">
                <a16:creationId xmlns:a16="http://schemas.microsoft.com/office/drawing/2014/main" id="{AD6DBCB9-67A9-1DD1-546C-3F07864D0C14}"/>
              </a:ext>
            </a:extLst>
          </p:cNvPr>
          <p:cNvSpPr/>
          <p:nvPr/>
        </p:nvSpPr>
        <p:spPr>
          <a:xfrm>
            <a:off x="5551666" y="404252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10</a:t>
            </a:r>
          </a:p>
        </p:txBody>
      </p:sp>
      <p:sp>
        <p:nvSpPr>
          <p:cNvPr id="21" name="TextBox 20">
            <a:extLst>
              <a:ext uri="{FF2B5EF4-FFF2-40B4-BE49-F238E27FC236}">
                <a16:creationId xmlns:a16="http://schemas.microsoft.com/office/drawing/2014/main" id="{282A955A-3796-63F0-6D53-23484247BD67}"/>
              </a:ext>
            </a:extLst>
          </p:cNvPr>
          <p:cNvSpPr txBox="1"/>
          <p:nvPr/>
        </p:nvSpPr>
        <p:spPr>
          <a:xfrm>
            <a:off x="3231165" y="1412152"/>
            <a:ext cx="504824" cy="369332"/>
          </a:xfrm>
          <a:prstGeom prst="rect">
            <a:avLst/>
          </a:prstGeom>
          <a:noFill/>
          <a:ln>
            <a:solidFill>
              <a:schemeClr val="tx1"/>
            </a:solidFill>
          </a:ln>
        </p:spPr>
        <p:txBody>
          <a:bodyPr wrap="square" rtlCol="0">
            <a:spAutoFit/>
          </a:bodyPr>
          <a:lstStyle/>
          <a:p>
            <a:r>
              <a:rPr lang="en-US" dirty="0"/>
              <a:t>c2</a:t>
            </a:r>
          </a:p>
        </p:txBody>
      </p:sp>
      <p:sp>
        <p:nvSpPr>
          <p:cNvPr id="22" name="TextBox 21">
            <a:extLst>
              <a:ext uri="{FF2B5EF4-FFF2-40B4-BE49-F238E27FC236}">
                <a16:creationId xmlns:a16="http://schemas.microsoft.com/office/drawing/2014/main" id="{8BA7C994-109E-4B3E-D1FD-0991FA10716E}"/>
              </a:ext>
            </a:extLst>
          </p:cNvPr>
          <p:cNvSpPr txBox="1"/>
          <p:nvPr/>
        </p:nvSpPr>
        <p:spPr>
          <a:xfrm>
            <a:off x="5107041" y="1412152"/>
            <a:ext cx="504824" cy="369332"/>
          </a:xfrm>
          <a:prstGeom prst="rect">
            <a:avLst/>
          </a:prstGeom>
          <a:noFill/>
          <a:ln>
            <a:solidFill>
              <a:schemeClr val="tx1"/>
            </a:solidFill>
          </a:ln>
        </p:spPr>
        <p:txBody>
          <a:bodyPr wrap="square" rtlCol="0">
            <a:spAutoFit/>
          </a:bodyPr>
          <a:lstStyle/>
          <a:p>
            <a:r>
              <a:rPr lang="en-US" dirty="0"/>
              <a:t>c3</a:t>
            </a:r>
          </a:p>
        </p:txBody>
      </p:sp>
      <p:sp>
        <p:nvSpPr>
          <p:cNvPr id="23" name="TextBox 22">
            <a:extLst>
              <a:ext uri="{FF2B5EF4-FFF2-40B4-BE49-F238E27FC236}">
                <a16:creationId xmlns:a16="http://schemas.microsoft.com/office/drawing/2014/main" id="{E2F21EB6-CD6B-2050-C1E4-5A59D3E09354}"/>
              </a:ext>
            </a:extLst>
          </p:cNvPr>
          <p:cNvSpPr txBox="1"/>
          <p:nvPr/>
        </p:nvSpPr>
        <p:spPr>
          <a:xfrm>
            <a:off x="1339729" y="3231425"/>
            <a:ext cx="504824" cy="369332"/>
          </a:xfrm>
          <a:prstGeom prst="rect">
            <a:avLst/>
          </a:prstGeom>
          <a:noFill/>
          <a:ln>
            <a:solidFill>
              <a:schemeClr val="tx1"/>
            </a:solidFill>
          </a:ln>
        </p:spPr>
        <p:txBody>
          <a:bodyPr wrap="square" rtlCol="0">
            <a:spAutoFit/>
          </a:bodyPr>
          <a:lstStyle/>
          <a:p>
            <a:r>
              <a:rPr lang="en-US" dirty="0"/>
              <a:t>c4</a:t>
            </a:r>
          </a:p>
        </p:txBody>
      </p:sp>
      <p:sp>
        <p:nvSpPr>
          <p:cNvPr id="24" name="TextBox 23">
            <a:extLst>
              <a:ext uri="{FF2B5EF4-FFF2-40B4-BE49-F238E27FC236}">
                <a16:creationId xmlns:a16="http://schemas.microsoft.com/office/drawing/2014/main" id="{0D409BB2-25B0-ECC8-E62D-3C77786E6EF5}"/>
              </a:ext>
            </a:extLst>
          </p:cNvPr>
          <p:cNvSpPr txBox="1"/>
          <p:nvPr/>
        </p:nvSpPr>
        <p:spPr>
          <a:xfrm>
            <a:off x="3235451" y="3233078"/>
            <a:ext cx="504824" cy="369332"/>
          </a:xfrm>
          <a:prstGeom prst="rect">
            <a:avLst/>
          </a:prstGeom>
          <a:noFill/>
          <a:ln>
            <a:solidFill>
              <a:schemeClr val="tx1"/>
            </a:solidFill>
          </a:ln>
        </p:spPr>
        <p:txBody>
          <a:bodyPr wrap="square" rtlCol="0">
            <a:spAutoFit/>
          </a:bodyPr>
          <a:lstStyle/>
          <a:p>
            <a:r>
              <a:rPr lang="en-US" dirty="0"/>
              <a:t>c5</a:t>
            </a:r>
          </a:p>
        </p:txBody>
      </p:sp>
      <p:sp>
        <p:nvSpPr>
          <p:cNvPr id="25" name="TextBox 24">
            <a:extLst>
              <a:ext uri="{FF2B5EF4-FFF2-40B4-BE49-F238E27FC236}">
                <a16:creationId xmlns:a16="http://schemas.microsoft.com/office/drawing/2014/main" id="{AC3C083F-22C9-9ABD-553D-FCC4B94F3DE0}"/>
              </a:ext>
            </a:extLst>
          </p:cNvPr>
          <p:cNvSpPr txBox="1"/>
          <p:nvPr/>
        </p:nvSpPr>
        <p:spPr>
          <a:xfrm>
            <a:off x="5126887" y="3231425"/>
            <a:ext cx="504824" cy="369332"/>
          </a:xfrm>
          <a:prstGeom prst="rect">
            <a:avLst/>
          </a:prstGeom>
          <a:noFill/>
          <a:ln>
            <a:solidFill>
              <a:schemeClr val="tx1"/>
            </a:solidFill>
          </a:ln>
        </p:spPr>
        <p:txBody>
          <a:bodyPr wrap="square" rtlCol="0">
            <a:spAutoFit/>
          </a:bodyPr>
          <a:lstStyle/>
          <a:p>
            <a:r>
              <a:rPr lang="en-US" dirty="0"/>
              <a:t>c6</a:t>
            </a:r>
          </a:p>
        </p:txBody>
      </p:sp>
      <p:grpSp>
        <p:nvGrpSpPr>
          <p:cNvPr id="98" name="Group 97">
            <a:extLst>
              <a:ext uri="{FF2B5EF4-FFF2-40B4-BE49-F238E27FC236}">
                <a16:creationId xmlns:a16="http://schemas.microsoft.com/office/drawing/2014/main" id="{804B6A67-4360-81EA-FC81-7B91F6F257EE}"/>
              </a:ext>
            </a:extLst>
          </p:cNvPr>
          <p:cNvGrpSpPr/>
          <p:nvPr/>
        </p:nvGrpSpPr>
        <p:grpSpPr>
          <a:xfrm>
            <a:off x="8524465" y="1620440"/>
            <a:ext cx="2647950" cy="2667611"/>
            <a:chOff x="8801100" y="2237764"/>
            <a:chExt cx="1733552" cy="1269597"/>
          </a:xfrm>
        </p:grpSpPr>
        <p:sp>
          <p:nvSpPr>
            <p:cNvPr id="28" name="Rectangle 27">
              <a:extLst>
                <a:ext uri="{FF2B5EF4-FFF2-40B4-BE49-F238E27FC236}">
                  <a16:creationId xmlns:a16="http://schemas.microsoft.com/office/drawing/2014/main" id="{13A0DE00-864F-C154-4C10-343CB3F648E7}"/>
                </a:ext>
              </a:extLst>
            </p:cNvPr>
            <p:cNvSpPr/>
            <p:nvPr/>
          </p:nvSpPr>
          <p:spPr>
            <a:xfrm>
              <a:off x="8801100" y="223776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c1</a:t>
              </a:r>
            </a:p>
          </p:txBody>
        </p:sp>
        <p:sp>
          <p:nvSpPr>
            <p:cNvPr id="30" name="Rectangle 29">
              <a:extLst>
                <a:ext uri="{FF2B5EF4-FFF2-40B4-BE49-F238E27FC236}">
                  <a16:creationId xmlns:a16="http://schemas.microsoft.com/office/drawing/2014/main" id="{77A315CF-9646-9A07-2025-1CE2014770E5}"/>
                </a:ext>
              </a:extLst>
            </p:cNvPr>
            <p:cNvSpPr/>
            <p:nvPr/>
          </p:nvSpPr>
          <p:spPr>
            <a:xfrm>
              <a:off x="8801100" y="2454761"/>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c2</a:t>
              </a:r>
            </a:p>
          </p:txBody>
        </p:sp>
        <p:sp>
          <p:nvSpPr>
            <p:cNvPr id="31" name="Rectangle 30">
              <a:extLst>
                <a:ext uri="{FF2B5EF4-FFF2-40B4-BE49-F238E27FC236}">
                  <a16:creationId xmlns:a16="http://schemas.microsoft.com/office/drawing/2014/main" id="{DDA186F1-024B-DC85-7C84-C2E303B6DC4A}"/>
                </a:ext>
              </a:extLst>
            </p:cNvPr>
            <p:cNvSpPr/>
            <p:nvPr/>
          </p:nvSpPr>
          <p:spPr>
            <a:xfrm>
              <a:off x="8801100" y="2668183"/>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c3</a:t>
              </a:r>
            </a:p>
          </p:txBody>
        </p:sp>
        <p:sp>
          <p:nvSpPr>
            <p:cNvPr id="32" name="Rectangle 31">
              <a:extLst>
                <a:ext uri="{FF2B5EF4-FFF2-40B4-BE49-F238E27FC236}">
                  <a16:creationId xmlns:a16="http://schemas.microsoft.com/office/drawing/2014/main" id="{AD1D711E-70C9-0EAE-A047-C0BA282B180A}"/>
                </a:ext>
              </a:extLst>
            </p:cNvPr>
            <p:cNvSpPr/>
            <p:nvPr/>
          </p:nvSpPr>
          <p:spPr>
            <a:xfrm>
              <a:off x="8801100" y="2891366"/>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c4</a:t>
              </a:r>
            </a:p>
          </p:txBody>
        </p:sp>
        <p:sp>
          <p:nvSpPr>
            <p:cNvPr id="33" name="Rectangle 32">
              <a:extLst>
                <a:ext uri="{FF2B5EF4-FFF2-40B4-BE49-F238E27FC236}">
                  <a16:creationId xmlns:a16="http://schemas.microsoft.com/office/drawing/2014/main" id="{11F593FD-7DBB-2AB6-043E-541360C51C20}"/>
                </a:ext>
              </a:extLst>
            </p:cNvPr>
            <p:cNvSpPr/>
            <p:nvPr/>
          </p:nvSpPr>
          <p:spPr>
            <a:xfrm>
              <a:off x="8801100" y="309875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c5</a:t>
              </a:r>
            </a:p>
          </p:txBody>
        </p:sp>
        <p:sp>
          <p:nvSpPr>
            <p:cNvPr id="34" name="Rectangle 33">
              <a:extLst>
                <a:ext uri="{FF2B5EF4-FFF2-40B4-BE49-F238E27FC236}">
                  <a16:creationId xmlns:a16="http://schemas.microsoft.com/office/drawing/2014/main" id="{A89CD7F0-5954-3F35-AC33-20F9960AD348}"/>
                </a:ext>
              </a:extLst>
            </p:cNvPr>
            <p:cNvSpPr/>
            <p:nvPr/>
          </p:nvSpPr>
          <p:spPr>
            <a:xfrm>
              <a:off x="8801100" y="3283225"/>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c6</a:t>
              </a:r>
            </a:p>
          </p:txBody>
        </p:sp>
        <p:sp>
          <p:nvSpPr>
            <p:cNvPr id="44" name="Rectangle 43">
              <a:extLst>
                <a:ext uri="{FF2B5EF4-FFF2-40B4-BE49-F238E27FC236}">
                  <a16:creationId xmlns:a16="http://schemas.microsoft.com/office/drawing/2014/main" id="{6042C9D8-4525-5529-01D6-48FEDA2712B5}"/>
                </a:ext>
              </a:extLst>
            </p:cNvPr>
            <p:cNvSpPr/>
            <p:nvPr/>
          </p:nvSpPr>
          <p:spPr>
            <a:xfrm>
              <a:off x="9296400"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a:t>
              </a:r>
            </a:p>
          </p:txBody>
        </p:sp>
        <p:sp>
          <p:nvSpPr>
            <p:cNvPr id="47" name="Rectangle 46">
              <a:extLst>
                <a:ext uri="{FF2B5EF4-FFF2-40B4-BE49-F238E27FC236}">
                  <a16:creationId xmlns:a16="http://schemas.microsoft.com/office/drawing/2014/main" id="{8BE71934-B7EC-E53C-6DA3-7B0905EA2215}"/>
                </a:ext>
              </a:extLst>
            </p:cNvPr>
            <p:cNvSpPr/>
            <p:nvPr/>
          </p:nvSpPr>
          <p:spPr>
            <a:xfrm>
              <a:off x="9605963"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2</a:t>
              </a:r>
            </a:p>
          </p:txBody>
        </p:sp>
        <p:sp>
          <p:nvSpPr>
            <p:cNvPr id="48" name="Rectangle 47">
              <a:extLst>
                <a:ext uri="{FF2B5EF4-FFF2-40B4-BE49-F238E27FC236}">
                  <a16:creationId xmlns:a16="http://schemas.microsoft.com/office/drawing/2014/main" id="{B415CB53-1869-E388-BEFA-BADB02D1C98F}"/>
                </a:ext>
              </a:extLst>
            </p:cNvPr>
            <p:cNvSpPr/>
            <p:nvPr/>
          </p:nvSpPr>
          <p:spPr>
            <a:xfrm>
              <a:off x="9915526"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49" name="Rectangle 48">
              <a:extLst>
                <a:ext uri="{FF2B5EF4-FFF2-40B4-BE49-F238E27FC236}">
                  <a16:creationId xmlns:a16="http://schemas.microsoft.com/office/drawing/2014/main" id="{A31676CB-1645-746E-A8CD-8206DF319279}"/>
                </a:ext>
              </a:extLst>
            </p:cNvPr>
            <p:cNvSpPr/>
            <p:nvPr/>
          </p:nvSpPr>
          <p:spPr>
            <a:xfrm>
              <a:off x="10225089"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0" name="Rectangle 49">
              <a:extLst>
                <a:ext uri="{FF2B5EF4-FFF2-40B4-BE49-F238E27FC236}">
                  <a16:creationId xmlns:a16="http://schemas.microsoft.com/office/drawing/2014/main" id="{F085A095-9053-2707-592D-2C38F1799EF9}"/>
                </a:ext>
              </a:extLst>
            </p:cNvPr>
            <p:cNvSpPr/>
            <p:nvPr/>
          </p:nvSpPr>
          <p:spPr>
            <a:xfrm>
              <a:off x="9296400"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8</a:t>
              </a:r>
            </a:p>
          </p:txBody>
        </p:sp>
        <p:sp>
          <p:nvSpPr>
            <p:cNvPr id="51" name="Rectangle 50">
              <a:extLst>
                <a:ext uri="{FF2B5EF4-FFF2-40B4-BE49-F238E27FC236}">
                  <a16:creationId xmlns:a16="http://schemas.microsoft.com/office/drawing/2014/main" id="{B103EA36-297B-D350-7D9F-A311C91EAEAF}"/>
                </a:ext>
              </a:extLst>
            </p:cNvPr>
            <p:cNvSpPr/>
            <p:nvPr/>
          </p:nvSpPr>
          <p:spPr>
            <a:xfrm>
              <a:off x="9605963"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9</a:t>
              </a:r>
            </a:p>
          </p:txBody>
        </p:sp>
        <p:sp>
          <p:nvSpPr>
            <p:cNvPr id="52" name="Rectangle 51">
              <a:extLst>
                <a:ext uri="{FF2B5EF4-FFF2-40B4-BE49-F238E27FC236}">
                  <a16:creationId xmlns:a16="http://schemas.microsoft.com/office/drawing/2014/main" id="{5823B8A6-5CEC-14CB-91C6-827822039A43}"/>
                </a:ext>
              </a:extLst>
            </p:cNvPr>
            <p:cNvSpPr/>
            <p:nvPr/>
          </p:nvSpPr>
          <p:spPr>
            <a:xfrm>
              <a:off x="9915526"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3</a:t>
              </a:r>
            </a:p>
          </p:txBody>
        </p:sp>
        <p:sp>
          <p:nvSpPr>
            <p:cNvPr id="53" name="Rectangle 52">
              <a:extLst>
                <a:ext uri="{FF2B5EF4-FFF2-40B4-BE49-F238E27FC236}">
                  <a16:creationId xmlns:a16="http://schemas.microsoft.com/office/drawing/2014/main" id="{E6620D61-3BEC-2F42-199D-DE7A64BB4689}"/>
                </a:ext>
              </a:extLst>
            </p:cNvPr>
            <p:cNvSpPr/>
            <p:nvPr/>
          </p:nvSpPr>
          <p:spPr>
            <a:xfrm>
              <a:off x="10225089"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4" name="Rectangle 53">
              <a:extLst>
                <a:ext uri="{FF2B5EF4-FFF2-40B4-BE49-F238E27FC236}">
                  <a16:creationId xmlns:a16="http://schemas.microsoft.com/office/drawing/2014/main" id="{C2A5EF2A-D118-62F1-59EC-00371BF00026}"/>
                </a:ext>
              </a:extLst>
            </p:cNvPr>
            <p:cNvSpPr/>
            <p:nvPr/>
          </p:nvSpPr>
          <p:spPr>
            <a:xfrm>
              <a:off x="9296400"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5</a:t>
              </a:r>
            </a:p>
          </p:txBody>
        </p:sp>
        <p:sp>
          <p:nvSpPr>
            <p:cNvPr id="55" name="Rectangle 54">
              <a:extLst>
                <a:ext uri="{FF2B5EF4-FFF2-40B4-BE49-F238E27FC236}">
                  <a16:creationId xmlns:a16="http://schemas.microsoft.com/office/drawing/2014/main" id="{0830E8DF-3CED-B7EC-4607-FA34037C3EDB}"/>
                </a:ext>
              </a:extLst>
            </p:cNvPr>
            <p:cNvSpPr/>
            <p:nvPr/>
          </p:nvSpPr>
          <p:spPr>
            <a:xfrm>
              <a:off x="9605963"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6" name="Rectangle 55">
              <a:extLst>
                <a:ext uri="{FF2B5EF4-FFF2-40B4-BE49-F238E27FC236}">
                  <a16:creationId xmlns:a16="http://schemas.microsoft.com/office/drawing/2014/main" id="{9573937D-97ED-812F-44E0-FAB952720995}"/>
                </a:ext>
              </a:extLst>
            </p:cNvPr>
            <p:cNvSpPr/>
            <p:nvPr/>
          </p:nvSpPr>
          <p:spPr>
            <a:xfrm>
              <a:off x="9915526"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7" name="Rectangle 56">
              <a:extLst>
                <a:ext uri="{FF2B5EF4-FFF2-40B4-BE49-F238E27FC236}">
                  <a16:creationId xmlns:a16="http://schemas.microsoft.com/office/drawing/2014/main" id="{B1CA3697-C0D7-58CC-92B8-BF9B9955AC10}"/>
                </a:ext>
              </a:extLst>
            </p:cNvPr>
            <p:cNvSpPr/>
            <p:nvPr/>
          </p:nvSpPr>
          <p:spPr>
            <a:xfrm>
              <a:off x="10225089"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8" name="Rectangle 57">
              <a:extLst>
                <a:ext uri="{FF2B5EF4-FFF2-40B4-BE49-F238E27FC236}">
                  <a16:creationId xmlns:a16="http://schemas.microsoft.com/office/drawing/2014/main" id="{844E416A-9830-914A-9B7E-CC8DB4396726}"/>
                </a:ext>
              </a:extLst>
            </p:cNvPr>
            <p:cNvSpPr/>
            <p:nvPr/>
          </p:nvSpPr>
          <p:spPr>
            <a:xfrm>
              <a:off x="9296400"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4</a:t>
              </a:r>
            </a:p>
          </p:txBody>
        </p:sp>
        <p:sp>
          <p:nvSpPr>
            <p:cNvPr id="59" name="Rectangle 58">
              <a:extLst>
                <a:ext uri="{FF2B5EF4-FFF2-40B4-BE49-F238E27FC236}">
                  <a16:creationId xmlns:a16="http://schemas.microsoft.com/office/drawing/2014/main" id="{CCD15231-9245-88F8-49CF-757D6F86DDEC}"/>
                </a:ext>
              </a:extLst>
            </p:cNvPr>
            <p:cNvSpPr/>
            <p:nvPr/>
          </p:nvSpPr>
          <p:spPr>
            <a:xfrm>
              <a:off x="9605963"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0" name="Rectangle 59">
              <a:extLst>
                <a:ext uri="{FF2B5EF4-FFF2-40B4-BE49-F238E27FC236}">
                  <a16:creationId xmlns:a16="http://schemas.microsoft.com/office/drawing/2014/main" id="{B082FBA3-1AFB-5138-C943-167EDD78A80A}"/>
                </a:ext>
              </a:extLst>
            </p:cNvPr>
            <p:cNvSpPr/>
            <p:nvPr/>
          </p:nvSpPr>
          <p:spPr>
            <a:xfrm>
              <a:off x="9915526"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1" name="Rectangle 60">
              <a:extLst>
                <a:ext uri="{FF2B5EF4-FFF2-40B4-BE49-F238E27FC236}">
                  <a16:creationId xmlns:a16="http://schemas.microsoft.com/office/drawing/2014/main" id="{4F067DD5-C522-B0F6-E630-61D03FC088A6}"/>
                </a:ext>
              </a:extLst>
            </p:cNvPr>
            <p:cNvSpPr/>
            <p:nvPr/>
          </p:nvSpPr>
          <p:spPr>
            <a:xfrm>
              <a:off x="10225089"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2" name="Rectangle 61">
              <a:extLst>
                <a:ext uri="{FF2B5EF4-FFF2-40B4-BE49-F238E27FC236}">
                  <a16:creationId xmlns:a16="http://schemas.microsoft.com/office/drawing/2014/main" id="{113DF099-3F98-82F9-5043-5DA07A731871}"/>
                </a:ext>
              </a:extLst>
            </p:cNvPr>
            <p:cNvSpPr/>
            <p:nvPr/>
          </p:nvSpPr>
          <p:spPr>
            <a:xfrm>
              <a:off x="9296400"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6</a:t>
              </a:r>
            </a:p>
          </p:txBody>
        </p:sp>
        <p:sp>
          <p:nvSpPr>
            <p:cNvPr id="63" name="Rectangle 62">
              <a:extLst>
                <a:ext uri="{FF2B5EF4-FFF2-40B4-BE49-F238E27FC236}">
                  <a16:creationId xmlns:a16="http://schemas.microsoft.com/office/drawing/2014/main" id="{8A5EAFD6-A5F6-19F6-0EA4-50ECA4268AB4}"/>
                </a:ext>
              </a:extLst>
            </p:cNvPr>
            <p:cNvSpPr/>
            <p:nvPr/>
          </p:nvSpPr>
          <p:spPr>
            <a:xfrm>
              <a:off x="9605963"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4" name="Rectangle 63">
              <a:extLst>
                <a:ext uri="{FF2B5EF4-FFF2-40B4-BE49-F238E27FC236}">
                  <a16:creationId xmlns:a16="http://schemas.microsoft.com/office/drawing/2014/main" id="{0ABDFC8A-1ADD-CE13-2CD5-51C654C0C969}"/>
                </a:ext>
              </a:extLst>
            </p:cNvPr>
            <p:cNvSpPr/>
            <p:nvPr/>
          </p:nvSpPr>
          <p:spPr>
            <a:xfrm>
              <a:off x="9915526"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5" name="Rectangle 64">
              <a:extLst>
                <a:ext uri="{FF2B5EF4-FFF2-40B4-BE49-F238E27FC236}">
                  <a16:creationId xmlns:a16="http://schemas.microsoft.com/office/drawing/2014/main" id="{4B72B915-B2BF-59EE-06A9-B1D09219F1DD}"/>
                </a:ext>
              </a:extLst>
            </p:cNvPr>
            <p:cNvSpPr/>
            <p:nvPr/>
          </p:nvSpPr>
          <p:spPr>
            <a:xfrm>
              <a:off x="10225089"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6" name="Rectangle 65">
              <a:extLst>
                <a:ext uri="{FF2B5EF4-FFF2-40B4-BE49-F238E27FC236}">
                  <a16:creationId xmlns:a16="http://schemas.microsoft.com/office/drawing/2014/main" id="{95337430-14EB-EBA3-57C2-0A46E5F04029}"/>
                </a:ext>
              </a:extLst>
            </p:cNvPr>
            <p:cNvSpPr/>
            <p:nvPr/>
          </p:nvSpPr>
          <p:spPr>
            <a:xfrm>
              <a:off x="9296400"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7</a:t>
              </a:r>
            </a:p>
          </p:txBody>
        </p:sp>
        <p:sp>
          <p:nvSpPr>
            <p:cNvPr id="67" name="Rectangle 66">
              <a:extLst>
                <a:ext uri="{FF2B5EF4-FFF2-40B4-BE49-F238E27FC236}">
                  <a16:creationId xmlns:a16="http://schemas.microsoft.com/office/drawing/2014/main" id="{AF4E5521-7E9D-35F9-0407-35266C5FC6F8}"/>
                </a:ext>
              </a:extLst>
            </p:cNvPr>
            <p:cNvSpPr/>
            <p:nvPr/>
          </p:nvSpPr>
          <p:spPr>
            <a:xfrm>
              <a:off x="9605963"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10</a:t>
              </a:r>
            </a:p>
          </p:txBody>
        </p:sp>
        <p:sp>
          <p:nvSpPr>
            <p:cNvPr id="68" name="Rectangle 67">
              <a:extLst>
                <a:ext uri="{FF2B5EF4-FFF2-40B4-BE49-F238E27FC236}">
                  <a16:creationId xmlns:a16="http://schemas.microsoft.com/office/drawing/2014/main" id="{24F707B8-AB89-B654-ACC1-CAC2B248B118}"/>
                </a:ext>
              </a:extLst>
            </p:cNvPr>
            <p:cNvSpPr/>
            <p:nvPr/>
          </p:nvSpPr>
          <p:spPr>
            <a:xfrm>
              <a:off x="9915526"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9" name="Rectangle 68">
              <a:extLst>
                <a:ext uri="{FF2B5EF4-FFF2-40B4-BE49-F238E27FC236}">
                  <a16:creationId xmlns:a16="http://schemas.microsoft.com/office/drawing/2014/main" id="{B13DB0F7-D759-6A43-22EF-E3DA5394CF8F}"/>
                </a:ext>
              </a:extLst>
            </p:cNvPr>
            <p:cNvSpPr/>
            <p:nvPr/>
          </p:nvSpPr>
          <p:spPr>
            <a:xfrm>
              <a:off x="10225089"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grpSp>
      <p:sp>
        <p:nvSpPr>
          <p:cNvPr id="99" name="TextBox 98">
            <a:extLst>
              <a:ext uri="{FF2B5EF4-FFF2-40B4-BE49-F238E27FC236}">
                <a16:creationId xmlns:a16="http://schemas.microsoft.com/office/drawing/2014/main" id="{56AB3E54-B0A5-6697-49AD-8FCBE18E3F40}"/>
              </a:ext>
            </a:extLst>
          </p:cNvPr>
          <p:cNvSpPr txBox="1"/>
          <p:nvPr/>
        </p:nvSpPr>
        <p:spPr>
          <a:xfrm>
            <a:off x="7116120" y="2777181"/>
            <a:ext cx="2267360" cy="369332"/>
          </a:xfrm>
          <a:prstGeom prst="rect">
            <a:avLst/>
          </a:prstGeom>
          <a:noFill/>
        </p:spPr>
        <p:txBody>
          <a:bodyPr wrap="square" rtlCol="0">
            <a:spAutoFit/>
          </a:bodyPr>
          <a:lstStyle/>
          <a:p>
            <a:r>
              <a:rPr lang="en-US" dirty="0"/>
              <a:t>Cell Array</a:t>
            </a:r>
          </a:p>
        </p:txBody>
      </p:sp>
      <p:sp>
        <p:nvSpPr>
          <p:cNvPr id="100" name="TextBox 99">
            <a:extLst>
              <a:ext uri="{FF2B5EF4-FFF2-40B4-BE49-F238E27FC236}">
                <a16:creationId xmlns:a16="http://schemas.microsoft.com/office/drawing/2014/main" id="{C234F2F2-69F2-9B68-E345-02B8C7F1DDFC}"/>
              </a:ext>
            </a:extLst>
          </p:cNvPr>
          <p:cNvSpPr txBox="1"/>
          <p:nvPr/>
        </p:nvSpPr>
        <p:spPr>
          <a:xfrm>
            <a:off x="1667872" y="5275914"/>
            <a:ext cx="9201150" cy="1200329"/>
          </a:xfrm>
          <a:prstGeom prst="rect">
            <a:avLst/>
          </a:prstGeom>
          <a:noFill/>
        </p:spPr>
        <p:txBody>
          <a:bodyPr wrap="square" rtlCol="0">
            <a:spAutoFit/>
          </a:bodyPr>
          <a:lstStyle/>
          <a:p>
            <a:r>
              <a:rPr lang="en-US" dirty="0"/>
              <a:t>The code structure that contains the particle(s) that occupy each cell is called</a:t>
            </a:r>
          </a:p>
          <a:p>
            <a:r>
              <a:rPr lang="en-US" dirty="0"/>
              <a:t>the </a:t>
            </a:r>
            <a:r>
              <a:rPr lang="en-US" b="1" i="1" dirty="0"/>
              <a:t>cell array</a:t>
            </a:r>
            <a:r>
              <a:rPr lang="en-US" dirty="0"/>
              <a:t>. Particles occupying the same cell are called </a:t>
            </a:r>
            <a:r>
              <a:rPr lang="en-US" b="1" i="1" dirty="0"/>
              <a:t>near neighbors. </a:t>
            </a:r>
            <a:r>
              <a:rPr lang="en-US" dirty="0"/>
              <a:t>The number of near neighbors depends on the size of the cell. Only near neighbors are tested for contact in the </a:t>
            </a:r>
            <a:r>
              <a:rPr lang="en-US" b="1" i="1" dirty="0"/>
              <a:t>narrow phase</a:t>
            </a:r>
            <a:r>
              <a:rPr lang="en-US" dirty="0"/>
              <a:t>.</a:t>
            </a:r>
          </a:p>
        </p:txBody>
      </p:sp>
      <p:sp>
        <p:nvSpPr>
          <p:cNvPr id="101" name="Left Brace 100">
            <a:extLst>
              <a:ext uri="{FF2B5EF4-FFF2-40B4-BE49-F238E27FC236}">
                <a16:creationId xmlns:a16="http://schemas.microsoft.com/office/drawing/2014/main" id="{BE9E2564-87CF-4270-E93C-1A18819A05FB}"/>
              </a:ext>
            </a:extLst>
          </p:cNvPr>
          <p:cNvSpPr/>
          <p:nvPr/>
        </p:nvSpPr>
        <p:spPr>
          <a:xfrm>
            <a:off x="8410575" y="1627865"/>
            <a:ext cx="142680" cy="2658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TextBox 101">
            <a:extLst>
              <a:ext uri="{FF2B5EF4-FFF2-40B4-BE49-F238E27FC236}">
                <a16:creationId xmlns:a16="http://schemas.microsoft.com/office/drawing/2014/main" id="{9E32ACED-2469-A0F1-E95E-7A6082ED9CF4}"/>
              </a:ext>
            </a:extLst>
          </p:cNvPr>
          <p:cNvSpPr txBox="1"/>
          <p:nvPr/>
        </p:nvSpPr>
        <p:spPr>
          <a:xfrm>
            <a:off x="1512731" y="704849"/>
            <a:ext cx="6764494" cy="461665"/>
          </a:xfrm>
          <a:prstGeom prst="rect">
            <a:avLst/>
          </a:prstGeom>
          <a:noFill/>
        </p:spPr>
        <p:txBody>
          <a:bodyPr wrap="square">
            <a:spAutoFit/>
          </a:bodyPr>
          <a:lstStyle/>
          <a:p>
            <a:pPr algn="ctr"/>
            <a:r>
              <a:rPr lang="en-US" sz="2400" b="1" dirty="0">
                <a:solidFill>
                  <a:schemeClr val="accent5"/>
                </a:solidFill>
              </a:rPr>
              <a:t>Broad Phase - Spatial Sub-division</a:t>
            </a:r>
          </a:p>
        </p:txBody>
      </p:sp>
    </p:spTree>
    <p:extLst>
      <p:ext uri="{BB962C8B-B14F-4D97-AF65-F5344CB8AC3E}">
        <p14:creationId xmlns:p14="http://schemas.microsoft.com/office/powerpoint/2010/main" val="169719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B3E88-00AF-2538-CFB3-882EEC76282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FA82686-1121-B699-9581-9FBF4F590ACB}"/>
              </a:ext>
            </a:extLst>
          </p:cNvPr>
          <p:cNvSpPr/>
          <p:nvPr/>
        </p:nvSpPr>
        <p:spPr>
          <a:xfrm>
            <a:off x="1355289" y="1412152"/>
            <a:ext cx="1891435" cy="1819275"/>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a:extLst>
              <a:ext uri="{FF2B5EF4-FFF2-40B4-BE49-F238E27FC236}">
                <a16:creationId xmlns:a16="http://schemas.microsoft.com/office/drawing/2014/main" id="{424C4FA9-9468-DB20-E23E-24EC03BCD443}"/>
              </a:ext>
            </a:extLst>
          </p:cNvPr>
          <p:cNvSpPr/>
          <p:nvPr/>
        </p:nvSpPr>
        <p:spPr>
          <a:xfrm>
            <a:off x="2031011" y="235677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1</a:t>
            </a:r>
          </a:p>
        </p:txBody>
      </p:sp>
      <p:sp>
        <p:nvSpPr>
          <p:cNvPr id="6" name="Rectangle 5">
            <a:extLst>
              <a:ext uri="{FF2B5EF4-FFF2-40B4-BE49-F238E27FC236}">
                <a16:creationId xmlns:a16="http://schemas.microsoft.com/office/drawing/2014/main" id="{14775809-0302-BD16-B1FB-22B23484E4BA}"/>
              </a:ext>
            </a:extLst>
          </p:cNvPr>
          <p:cNvSpPr/>
          <p:nvPr/>
        </p:nvSpPr>
        <p:spPr>
          <a:xfrm>
            <a:off x="3238945"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D3B052A9-129D-F6F5-958A-21BF67559609}"/>
              </a:ext>
            </a:extLst>
          </p:cNvPr>
          <p:cNvSpPr/>
          <p:nvPr/>
        </p:nvSpPr>
        <p:spPr>
          <a:xfrm>
            <a:off x="1347509"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3AA63F8-4ED3-9C6C-CC60-49010EC0ED4A}"/>
              </a:ext>
            </a:extLst>
          </p:cNvPr>
          <p:cNvSpPr/>
          <p:nvPr/>
        </p:nvSpPr>
        <p:spPr>
          <a:xfrm>
            <a:off x="3238944"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22F206F6-2CDD-272A-8ABE-2AB05FB42E8F}"/>
              </a:ext>
            </a:extLst>
          </p:cNvPr>
          <p:cNvSpPr/>
          <p:nvPr/>
        </p:nvSpPr>
        <p:spPr>
          <a:xfrm>
            <a:off x="5130379"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53036A6-6B3C-7AD4-5367-9B90E885AC20}"/>
              </a:ext>
            </a:extLst>
          </p:cNvPr>
          <p:cNvSpPr/>
          <p:nvPr/>
        </p:nvSpPr>
        <p:spPr>
          <a:xfrm>
            <a:off x="5130378" y="3231426"/>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3520FF24-2B2D-D733-219E-01314BC9E439}"/>
              </a:ext>
            </a:extLst>
          </p:cNvPr>
          <p:cNvSpPr txBox="1"/>
          <p:nvPr/>
        </p:nvSpPr>
        <p:spPr>
          <a:xfrm>
            <a:off x="1347509" y="1422866"/>
            <a:ext cx="504824" cy="369332"/>
          </a:xfrm>
          <a:prstGeom prst="rect">
            <a:avLst/>
          </a:prstGeom>
          <a:noFill/>
          <a:ln>
            <a:solidFill>
              <a:schemeClr val="tx1"/>
            </a:solidFill>
          </a:ln>
        </p:spPr>
        <p:txBody>
          <a:bodyPr wrap="square" rtlCol="0">
            <a:spAutoFit/>
          </a:bodyPr>
          <a:lstStyle/>
          <a:p>
            <a:r>
              <a:rPr lang="en-US" dirty="0"/>
              <a:t>c1</a:t>
            </a:r>
          </a:p>
        </p:txBody>
      </p:sp>
      <p:sp>
        <p:nvSpPr>
          <p:cNvPr id="12" name="Oval 11">
            <a:extLst>
              <a:ext uri="{FF2B5EF4-FFF2-40B4-BE49-F238E27FC236}">
                <a16:creationId xmlns:a16="http://schemas.microsoft.com/office/drawing/2014/main" id="{6DD1A693-8C33-EC23-A378-F4F1F96C2A1B}"/>
              </a:ext>
            </a:extLst>
          </p:cNvPr>
          <p:cNvSpPr/>
          <p:nvPr/>
        </p:nvSpPr>
        <p:spPr>
          <a:xfrm>
            <a:off x="2555441" y="172714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2</a:t>
            </a:r>
          </a:p>
        </p:txBody>
      </p:sp>
      <p:sp>
        <p:nvSpPr>
          <p:cNvPr id="13" name="Oval 12">
            <a:extLst>
              <a:ext uri="{FF2B5EF4-FFF2-40B4-BE49-F238E27FC236}">
                <a16:creationId xmlns:a16="http://schemas.microsoft.com/office/drawing/2014/main" id="{2A6CDB6F-0CFA-1E3F-89AB-FAC6746B1F54}"/>
              </a:ext>
            </a:extLst>
          </p:cNvPr>
          <p:cNvSpPr/>
          <p:nvPr/>
        </p:nvSpPr>
        <p:spPr>
          <a:xfrm>
            <a:off x="3877563" y="261542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4" name="Oval 13">
            <a:extLst>
              <a:ext uri="{FF2B5EF4-FFF2-40B4-BE49-F238E27FC236}">
                <a16:creationId xmlns:a16="http://schemas.microsoft.com/office/drawing/2014/main" id="{3E0EDAEE-679D-CE86-9BA4-26D71B2ECDE2}"/>
              </a:ext>
            </a:extLst>
          </p:cNvPr>
          <p:cNvSpPr/>
          <p:nvPr/>
        </p:nvSpPr>
        <p:spPr>
          <a:xfrm>
            <a:off x="2031011" y="36602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4</a:t>
            </a:r>
          </a:p>
        </p:txBody>
      </p:sp>
      <p:sp>
        <p:nvSpPr>
          <p:cNvPr id="15" name="Oval 14">
            <a:extLst>
              <a:ext uri="{FF2B5EF4-FFF2-40B4-BE49-F238E27FC236}">
                <a16:creationId xmlns:a16="http://schemas.microsoft.com/office/drawing/2014/main" id="{E4635507-2E4A-7B2B-73B9-9571C7D314AC}"/>
              </a:ext>
            </a:extLst>
          </p:cNvPr>
          <p:cNvSpPr/>
          <p:nvPr/>
        </p:nvSpPr>
        <p:spPr>
          <a:xfrm>
            <a:off x="5726711" y="17171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5</a:t>
            </a:r>
          </a:p>
        </p:txBody>
      </p:sp>
      <p:sp>
        <p:nvSpPr>
          <p:cNvPr id="16" name="Oval 15">
            <a:extLst>
              <a:ext uri="{FF2B5EF4-FFF2-40B4-BE49-F238E27FC236}">
                <a16:creationId xmlns:a16="http://schemas.microsoft.com/office/drawing/2014/main" id="{D04D3C38-8587-5433-A001-A3035CF02781}"/>
              </a:ext>
            </a:extLst>
          </p:cNvPr>
          <p:cNvSpPr/>
          <p:nvPr/>
        </p:nvSpPr>
        <p:spPr>
          <a:xfrm>
            <a:off x="3620831" y="38186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6</a:t>
            </a:r>
          </a:p>
        </p:txBody>
      </p:sp>
      <p:sp>
        <p:nvSpPr>
          <p:cNvPr id="17" name="Oval 16">
            <a:extLst>
              <a:ext uri="{FF2B5EF4-FFF2-40B4-BE49-F238E27FC236}">
                <a16:creationId xmlns:a16="http://schemas.microsoft.com/office/drawing/2014/main" id="{AE9D8DEB-5569-F4CD-B6AC-DF2B12E58F65}"/>
              </a:ext>
            </a:extLst>
          </p:cNvPr>
          <p:cNvSpPr/>
          <p:nvPr/>
        </p:nvSpPr>
        <p:spPr>
          <a:xfrm>
            <a:off x="5744017" y="341828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7</a:t>
            </a:r>
          </a:p>
        </p:txBody>
      </p:sp>
      <p:sp>
        <p:nvSpPr>
          <p:cNvPr id="18" name="Oval 17">
            <a:extLst>
              <a:ext uri="{FF2B5EF4-FFF2-40B4-BE49-F238E27FC236}">
                <a16:creationId xmlns:a16="http://schemas.microsoft.com/office/drawing/2014/main" id="{EF8C85A0-1221-589C-F7D1-4290537E3B89}"/>
              </a:ext>
            </a:extLst>
          </p:cNvPr>
          <p:cNvSpPr/>
          <p:nvPr/>
        </p:nvSpPr>
        <p:spPr>
          <a:xfrm>
            <a:off x="4000238" y="186163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9" name="Oval 18">
            <a:extLst>
              <a:ext uri="{FF2B5EF4-FFF2-40B4-BE49-F238E27FC236}">
                <a16:creationId xmlns:a16="http://schemas.microsoft.com/office/drawing/2014/main" id="{5C0D9FF4-9C63-DCBC-6A96-1650F42044A0}"/>
              </a:ext>
            </a:extLst>
          </p:cNvPr>
          <p:cNvSpPr/>
          <p:nvPr/>
        </p:nvSpPr>
        <p:spPr>
          <a:xfrm>
            <a:off x="4497133" y="231702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20" name="Oval 19">
            <a:extLst>
              <a:ext uri="{FF2B5EF4-FFF2-40B4-BE49-F238E27FC236}">
                <a16:creationId xmlns:a16="http://schemas.microsoft.com/office/drawing/2014/main" id="{099826AF-EFDA-00F4-1549-CB574537171A}"/>
              </a:ext>
            </a:extLst>
          </p:cNvPr>
          <p:cNvSpPr/>
          <p:nvPr/>
        </p:nvSpPr>
        <p:spPr>
          <a:xfrm>
            <a:off x="5551666" y="404252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10</a:t>
            </a:r>
          </a:p>
        </p:txBody>
      </p:sp>
      <p:sp>
        <p:nvSpPr>
          <p:cNvPr id="21" name="TextBox 20">
            <a:extLst>
              <a:ext uri="{FF2B5EF4-FFF2-40B4-BE49-F238E27FC236}">
                <a16:creationId xmlns:a16="http://schemas.microsoft.com/office/drawing/2014/main" id="{7134D72C-F288-3F32-B700-3382BED442A5}"/>
              </a:ext>
            </a:extLst>
          </p:cNvPr>
          <p:cNvSpPr txBox="1"/>
          <p:nvPr/>
        </p:nvSpPr>
        <p:spPr>
          <a:xfrm>
            <a:off x="3231165" y="1412152"/>
            <a:ext cx="504824" cy="369332"/>
          </a:xfrm>
          <a:prstGeom prst="rect">
            <a:avLst/>
          </a:prstGeom>
          <a:noFill/>
          <a:ln>
            <a:solidFill>
              <a:schemeClr val="tx1"/>
            </a:solidFill>
          </a:ln>
        </p:spPr>
        <p:txBody>
          <a:bodyPr wrap="square" rtlCol="0">
            <a:spAutoFit/>
          </a:bodyPr>
          <a:lstStyle/>
          <a:p>
            <a:r>
              <a:rPr lang="en-US" dirty="0"/>
              <a:t>c2</a:t>
            </a:r>
          </a:p>
        </p:txBody>
      </p:sp>
      <p:sp>
        <p:nvSpPr>
          <p:cNvPr id="22" name="TextBox 21">
            <a:extLst>
              <a:ext uri="{FF2B5EF4-FFF2-40B4-BE49-F238E27FC236}">
                <a16:creationId xmlns:a16="http://schemas.microsoft.com/office/drawing/2014/main" id="{D2CF99BE-B91F-5DDA-8CCD-7278CA7D86CA}"/>
              </a:ext>
            </a:extLst>
          </p:cNvPr>
          <p:cNvSpPr txBox="1"/>
          <p:nvPr/>
        </p:nvSpPr>
        <p:spPr>
          <a:xfrm>
            <a:off x="5107041" y="1412152"/>
            <a:ext cx="504824" cy="369332"/>
          </a:xfrm>
          <a:prstGeom prst="rect">
            <a:avLst/>
          </a:prstGeom>
          <a:noFill/>
          <a:ln>
            <a:solidFill>
              <a:schemeClr val="tx1"/>
            </a:solidFill>
          </a:ln>
        </p:spPr>
        <p:txBody>
          <a:bodyPr wrap="square" rtlCol="0">
            <a:spAutoFit/>
          </a:bodyPr>
          <a:lstStyle/>
          <a:p>
            <a:r>
              <a:rPr lang="en-US" dirty="0"/>
              <a:t>c3</a:t>
            </a:r>
          </a:p>
        </p:txBody>
      </p:sp>
      <p:sp>
        <p:nvSpPr>
          <p:cNvPr id="23" name="TextBox 22">
            <a:extLst>
              <a:ext uri="{FF2B5EF4-FFF2-40B4-BE49-F238E27FC236}">
                <a16:creationId xmlns:a16="http://schemas.microsoft.com/office/drawing/2014/main" id="{43DAC015-FA8B-011B-1248-D58B89794140}"/>
              </a:ext>
            </a:extLst>
          </p:cNvPr>
          <p:cNvSpPr txBox="1"/>
          <p:nvPr/>
        </p:nvSpPr>
        <p:spPr>
          <a:xfrm>
            <a:off x="1339729" y="3231425"/>
            <a:ext cx="504824" cy="369332"/>
          </a:xfrm>
          <a:prstGeom prst="rect">
            <a:avLst/>
          </a:prstGeom>
          <a:noFill/>
          <a:ln>
            <a:solidFill>
              <a:schemeClr val="tx1"/>
            </a:solidFill>
          </a:ln>
        </p:spPr>
        <p:txBody>
          <a:bodyPr wrap="square" rtlCol="0">
            <a:spAutoFit/>
          </a:bodyPr>
          <a:lstStyle/>
          <a:p>
            <a:r>
              <a:rPr lang="en-US" dirty="0"/>
              <a:t>c4</a:t>
            </a:r>
          </a:p>
        </p:txBody>
      </p:sp>
      <p:sp>
        <p:nvSpPr>
          <p:cNvPr id="24" name="TextBox 23">
            <a:extLst>
              <a:ext uri="{FF2B5EF4-FFF2-40B4-BE49-F238E27FC236}">
                <a16:creationId xmlns:a16="http://schemas.microsoft.com/office/drawing/2014/main" id="{12FE6747-9358-747E-6EEE-EF9A3960346D}"/>
              </a:ext>
            </a:extLst>
          </p:cNvPr>
          <p:cNvSpPr txBox="1"/>
          <p:nvPr/>
        </p:nvSpPr>
        <p:spPr>
          <a:xfrm>
            <a:off x="3235451" y="3233078"/>
            <a:ext cx="504824" cy="369332"/>
          </a:xfrm>
          <a:prstGeom prst="rect">
            <a:avLst/>
          </a:prstGeom>
          <a:noFill/>
          <a:ln>
            <a:solidFill>
              <a:schemeClr val="tx1"/>
            </a:solidFill>
          </a:ln>
        </p:spPr>
        <p:txBody>
          <a:bodyPr wrap="square" rtlCol="0">
            <a:spAutoFit/>
          </a:bodyPr>
          <a:lstStyle/>
          <a:p>
            <a:r>
              <a:rPr lang="en-US" dirty="0"/>
              <a:t>c5</a:t>
            </a:r>
          </a:p>
        </p:txBody>
      </p:sp>
      <p:sp>
        <p:nvSpPr>
          <p:cNvPr id="25" name="TextBox 24">
            <a:extLst>
              <a:ext uri="{FF2B5EF4-FFF2-40B4-BE49-F238E27FC236}">
                <a16:creationId xmlns:a16="http://schemas.microsoft.com/office/drawing/2014/main" id="{72B75EF9-F306-70BA-C6F6-9F5232FCAD5F}"/>
              </a:ext>
            </a:extLst>
          </p:cNvPr>
          <p:cNvSpPr txBox="1"/>
          <p:nvPr/>
        </p:nvSpPr>
        <p:spPr>
          <a:xfrm>
            <a:off x="5126887" y="3231425"/>
            <a:ext cx="504824" cy="369332"/>
          </a:xfrm>
          <a:prstGeom prst="rect">
            <a:avLst/>
          </a:prstGeom>
          <a:noFill/>
          <a:ln>
            <a:solidFill>
              <a:schemeClr val="tx1"/>
            </a:solidFill>
          </a:ln>
        </p:spPr>
        <p:txBody>
          <a:bodyPr wrap="square" rtlCol="0">
            <a:spAutoFit/>
          </a:bodyPr>
          <a:lstStyle/>
          <a:p>
            <a:r>
              <a:rPr lang="en-US" dirty="0"/>
              <a:t>c6</a:t>
            </a:r>
          </a:p>
        </p:txBody>
      </p:sp>
      <p:grpSp>
        <p:nvGrpSpPr>
          <p:cNvPr id="98" name="Group 97">
            <a:extLst>
              <a:ext uri="{FF2B5EF4-FFF2-40B4-BE49-F238E27FC236}">
                <a16:creationId xmlns:a16="http://schemas.microsoft.com/office/drawing/2014/main" id="{A574B5B5-67D6-2ABF-5789-8D341BDFB6D1}"/>
              </a:ext>
            </a:extLst>
          </p:cNvPr>
          <p:cNvGrpSpPr/>
          <p:nvPr/>
        </p:nvGrpSpPr>
        <p:grpSpPr>
          <a:xfrm>
            <a:off x="8524465" y="1620440"/>
            <a:ext cx="2647950" cy="2667611"/>
            <a:chOff x="8801100" y="2237764"/>
            <a:chExt cx="1733552" cy="1269597"/>
          </a:xfrm>
        </p:grpSpPr>
        <p:sp>
          <p:nvSpPr>
            <p:cNvPr id="28" name="Rectangle 27">
              <a:extLst>
                <a:ext uri="{FF2B5EF4-FFF2-40B4-BE49-F238E27FC236}">
                  <a16:creationId xmlns:a16="http://schemas.microsoft.com/office/drawing/2014/main" id="{71A6FA49-DF12-7A10-1962-328B61630C1D}"/>
                </a:ext>
              </a:extLst>
            </p:cNvPr>
            <p:cNvSpPr/>
            <p:nvPr/>
          </p:nvSpPr>
          <p:spPr>
            <a:xfrm>
              <a:off x="8801100" y="223776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c1</a:t>
              </a:r>
            </a:p>
          </p:txBody>
        </p:sp>
        <p:sp>
          <p:nvSpPr>
            <p:cNvPr id="30" name="Rectangle 29">
              <a:extLst>
                <a:ext uri="{FF2B5EF4-FFF2-40B4-BE49-F238E27FC236}">
                  <a16:creationId xmlns:a16="http://schemas.microsoft.com/office/drawing/2014/main" id="{AFBC4D6C-36C4-5F2C-477D-1C7B6B960019}"/>
                </a:ext>
              </a:extLst>
            </p:cNvPr>
            <p:cNvSpPr/>
            <p:nvPr/>
          </p:nvSpPr>
          <p:spPr>
            <a:xfrm>
              <a:off x="8801100" y="2454761"/>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c2</a:t>
              </a:r>
            </a:p>
          </p:txBody>
        </p:sp>
        <p:sp>
          <p:nvSpPr>
            <p:cNvPr id="31" name="Rectangle 30">
              <a:extLst>
                <a:ext uri="{FF2B5EF4-FFF2-40B4-BE49-F238E27FC236}">
                  <a16:creationId xmlns:a16="http://schemas.microsoft.com/office/drawing/2014/main" id="{798A86DD-D2BE-5EBE-8745-1BD5A5A5B664}"/>
                </a:ext>
              </a:extLst>
            </p:cNvPr>
            <p:cNvSpPr/>
            <p:nvPr/>
          </p:nvSpPr>
          <p:spPr>
            <a:xfrm>
              <a:off x="8801100" y="2668183"/>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c3</a:t>
              </a:r>
            </a:p>
          </p:txBody>
        </p:sp>
        <p:sp>
          <p:nvSpPr>
            <p:cNvPr id="32" name="Rectangle 31">
              <a:extLst>
                <a:ext uri="{FF2B5EF4-FFF2-40B4-BE49-F238E27FC236}">
                  <a16:creationId xmlns:a16="http://schemas.microsoft.com/office/drawing/2014/main" id="{6E6F05AC-F71A-FC41-8E95-5F9EC1F7F545}"/>
                </a:ext>
              </a:extLst>
            </p:cNvPr>
            <p:cNvSpPr/>
            <p:nvPr/>
          </p:nvSpPr>
          <p:spPr>
            <a:xfrm>
              <a:off x="8801100" y="2891366"/>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c4</a:t>
              </a:r>
            </a:p>
          </p:txBody>
        </p:sp>
        <p:sp>
          <p:nvSpPr>
            <p:cNvPr id="33" name="Rectangle 32">
              <a:extLst>
                <a:ext uri="{FF2B5EF4-FFF2-40B4-BE49-F238E27FC236}">
                  <a16:creationId xmlns:a16="http://schemas.microsoft.com/office/drawing/2014/main" id="{2145EB7C-4EC8-D5CC-A195-AAB0809AB1AA}"/>
                </a:ext>
              </a:extLst>
            </p:cNvPr>
            <p:cNvSpPr/>
            <p:nvPr/>
          </p:nvSpPr>
          <p:spPr>
            <a:xfrm>
              <a:off x="8801100" y="309875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c5</a:t>
              </a:r>
            </a:p>
          </p:txBody>
        </p:sp>
        <p:sp>
          <p:nvSpPr>
            <p:cNvPr id="34" name="Rectangle 33">
              <a:extLst>
                <a:ext uri="{FF2B5EF4-FFF2-40B4-BE49-F238E27FC236}">
                  <a16:creationId xmlns:a16="http://schemas.microsoft.com/office/drawing/2014/main" id="{EE40C16B-B286-5E37-7BDA-9F36C717E73F}"/>
                </a:ext>
              </a:extLst>
            </p:cNvPr>
            <p:cNvSpPr/>
            <p:nvPr/>
          </p:nvSpPr>
          <p:spPr>
            <a:xfrm>
              <a:off x="8801100" y="3283225"/>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c6</a:t>
              </a:r>
            </a:p>
          </p:txBody>
        </p:sp>
        <p:sp>
          <p:nvSpPr>
            <p:cNvPr id="44" name="Rectangle 43">
              <a:extLst>
                <a:ext uri="{FF2B5EF4-FFF2-40B4-BE49-F238E27FC236}">
                  <a16:creationId xmlns:a16="http://schemas.microsoft.com/office/drawing/2014/main" id="{B98C061F-4988-A1F2-D7DB-96D23076FE51}"/>
                </a:ext>
              </a:extLst>
            </p:cNvPr>
            <p:cNvSpPr/>
            <p:nvPr/>
          </p:nvSpPr>
          <p:spPr>
            <a:xfrm>
              <a:off x="9296400"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a:t>
              </a:r>
            </a:p>
          </p:txBody>
        </p:sp>
        <p:sp>
          <p:nvSpPr>
            <p:cNvPr id="47" name="Rectangle 46">
              <a:extLst>
                <a:ext uri="{FF2B5EF4-FFF2-40B4-BE49-F238E27FC236}">
                  <a16:creationId xmlns:a16="http://schemas.microsoft.com/office/drawing/2014/main" id="{07C76F3F-88D7-52F8-D30B-60D50439D75A}"/>
                </a:ext>
              </a:extLst>
            </p:cNvPr>
            <p:cNvSpPr/>
            <p:nvPr/>
          </p:nvSpPr>
          <p:spPr>
            <a:xfrm>
              <a:off x="9605963"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2</a:t>
              </a:r>
            </a:p>
          </p:txBody>
        </p:sp>
        <p:sp>
          <p:nvSpPr>
            <p:cNvPr id="48" name="Rectangle 47">
              <a:extLst>
                <a:ext uri="{FF2B5EF4-FFF2-40B4-BE49-F238E27FC236}">
                  <a16:creationId xmlns:a16="http://schemas.microsoft.com/office/drawing/2014/main" id="{BED159BF-D9A8-0513-8368-6B06EDA1FE9A}"/>
                </a:ext>
              </a:extLst>
            </p:cNvPr>
            <p:cNvSpPr/>
            <p:nvPr/>
          </p:nvSpPr>
          <p:spPr>
            <a:xfrm>
              <a:off x="9915526"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49" name="Rectangle 48">
              <a:extLst>
                <a:ext uri="{FF2B5EF4-FFF2-40B4-BE49-F238E27FC236}">
                  <a16:creationId xmlns:a16="http://schemas.microsoft.com/office/drawing/2014/main" id="{06789B88-14ED-6203-ED77-B9CC329EFB13}"/>
                </a:ext>
              </a:extLst>
            </p:cNvPr>
            <p:cNvSpPr/>
            <p:nvPr/>
          </p:nvSpPr>
          <p:spPr>
            <a:xfrm>
              <a:off x="10225089"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0" name="Rectangle 49">
              <a:extLst>
                <a:ext uri="{FF2B5EF4-FFF2-40B4-BE49-F238E27FC236}">
                  <a16:creationId xmlns:a16="http://schemas.microsoft.com/office/drawing/2014/main" id="{EEAFDF28-306E-C064-F845-C0CC1F34B797}"/>
                </a:ext>
              </a:extLst>
            </p:cNvPr>
            <p:cNvSpPr/>
            <p:nvPr/>
          </p:nvSpPr>
          <p:spPr>
            <a:xfrm>
              <a:off x="9296400"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8</a:t>
              </a:r>
            </a:p>
          </p:txBody>
        </p:sp>
        <p:sp>
          <p:nvSpPr>
            <p:cNvPr id="51" name="Rectangle 50">
              <a:extLst>
                <a:ext uri="{FF2B5EF4-FFF2-40B4-BE49-F238E27FC236}">
                  <a16:creationId xmlns:a16="http://schemas.microsoft.com/office/drawing/2014/main" id="{C12C386A-4DB8-44A5-1650-5DC3F2D48A63}"/>
                </a:ext>
              </a:extLst>
            </p:cNvPr>
            <p:cNvSpPr/>
            <p:nvPr/>
          </p:nvSpPr>
          <p:spPr>
            <a:xfrm>
              <a:off x="9605963"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9</a:t>
              </a:r>
            </a:p>
          </p:txBody>
        </p:sp>
        <p:sp>
          <p:nvSpPr>
            <p:cNvPr id="52" name="Rectangle 51">
              <a:extLst>
                <a:ext uri="{FF2B5EF4-FFF2-40B4-BE49-F238E27FC236}">
                  <a16:creationId xmlns:a16="http://schemas.microsoft.com/office/drawing/2014/main" id="{43638D6A-C566-96B2-8E8C-9612FB72D920}"/>
                </a:ext>
              </a:extLst>
            </p:cNvPr>
            <p:cNvSpPr/>
            <p:nvPr/>
          </p:nvSpPr>
          <p:spPr>
            <a:xfrm>
              <a:off x="9915526"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3</a:t>
              </a:r>
            </a:p>
          </p:txBody>
        </p:sp>
        <p:sp>
          <p:nvSpPr>
            <p:cNvPr id="53" name="Rectangle 52">
              <a:extLst>
                <a:ext uri="{FF2B5EF4-FFF2-40B4-BE49-F238E27FC236}">
                  <a16:creationId xmlns:a16="http://schemas.microsoft.com/office/drawing/2014/main" id="{84811669-C210-D38F-2567-4F7AEC880246}"/>
                </a:ext>
              </a:extLst>
            </p:cNvPr>
            <p:cNvSpPr/>
            <p:nvPr/>
          </p:nvSpPr>
          <p:spPr>
            <a:xfrm>
              <a:off x="10225089"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4" name="Rectangle 53">
              <a:extLst>
                <a:ext uri="{FF2B5EF4-FFF2-40B4-BE49-F238E27FC236}">
                  <a16:creationId xmlns:a16="http://schemas.microsoft.com/office/drawing/2014/main" id="{DFFE0E17-23F2-2DE0-641D-79A60EFA2C69}"/>
                </a:ext>
              </a:extLst>
            </p:cNvPr>
            <p:cNvSpPr/>
            <p:nvPr/>
          </p:nvSpPr>
          <p:spPr>
            <a:xfrm>
              <a:off x="9296400"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5</a:t>
              </a:r>
            </a:p>
          </p:txBody>
        </p:sp>
        <p:sp>
          <p:nvSpPr>
            <p:cNvPr id="55" name="Rectangle 54">
              <a:extLst>
                <a:ext uri="{FF2B5EF4-FFF2-40B4-BE49-F238E27FC236}">
                  <a16:creationId xmlns:a16="http://schemas.microsoft.com/office/drawing/2014/main" id="{3EFF5AAE-98CF-A29E-7053-FB74EB3B5309}"/>
                </a:ext>
              </a:extLst>
            </p:cNvPr>
            <p:cNvSpPr/>
            <p:nvPr/>
          </p:nvSpPr>
          <p:spPr>
            <a:xfrm>
              <a:off x="9605963"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6" name="Rectangle 55">
              <a:extLst>
                <a:ext uri="{FF2B5EF4-FFF2-40B4-BE49-F238E27FC236}">
                  <a16:creationId xmlns:a16="http://schemas.microsoft.com/office/drawing/2014/main" id="{8A3077EB-25F1-BA9A-7792-2D6C9122C1E5}"/>
                </a:ext>
              </a:extLst>
            </p:cNvPr>
            <p:cNvSpPr/>
            <p:nvPr/>
          </p:nvSpPr>
          <p:spPr>
            <a:xfrm>
              <a:off x="9915526"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7" name="Rectangle 56">
              <a:extLst>
                <a:ext uri="{FF2B5EF4-FFF2-40B4-BE49-F238E27FC236}">
                  <a16:creationId xmlns:a16="http://schemas.microsoft.com/office/drawing/2014/main" id="{FC09D9B3-6694-6CC6-A9A2-59E911072C27}"/>
                </a:ext>
              </a:extLst>
            </p:cNvPr>
            <p:cNvSpPr/>
            <p:nvPr/>
          </p:nvSpPr>
          <p:spPr>
            <a:xfrm>
              <a:off x="10225089"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8" name="Rectangle 57">
              <a:extLst>
                <a:ext uri="{FF2B5EF4-FFF2-40B4-BE49-F238E27FC236}">
                  <a16:creationId xmlns:a16="http://schemas.microsoft.com/office/drawing/2014/main" id="{BF9B5FDD-6DDA-F3B9-F2F4-F421B0728188}"/>
                </a:ext>
              </a:extLst>
            </p:cNvPr>
            <p:cNvSpPr/>
            <p:nvPr/>
          </p:nvSpPr>
          <p:spPr>
            <a:xfrm>
              <a:off x="9296400"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4</a:t>
              </a:r>
            </a:p>
          </p:txBody>
        </p:sp>
        <p:sp>
          <p:nvSpPr>
            <p:cNvPr id="59" name="Rectangle 58">
              <a:extLst>
                <a:ext uri="{FF2B5EF4-FFF2-40B4-BE49-F238E27FC236}">
                  <a16:creationId xmlns:a16="http://schemas.microsoft.com/office/drawing/2014/main" id="{F9AA8B0E-10E5-0CEF-249A-103C43C1BFAC}"/>
                </a:ext>
              </a:extLst>
            </p:cNvPr>
            <p:cNvSpPr/>
            <p:nvPr/>
          </p:nvSpPr>
          <p:spPr>
            <a:xfrm>
              <a:off x="9605963"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0" name="Rectangle 59">
              <a:extLst>
                <a:ext uri="{FF2B5EF4-FFF2-40B4-BE49-F238E27FC236}">
                  <a16:creationId xmlns:a16="http://schemas.microsoft.com/office/drawing/2014/main" id="{9C6E230F-F5B0-A86F-3972-3FF22256871C}"/>
                </a:ext>
              </a:extLst>
            </p:cNvPr>
            <p:cNvSpPr/>
            <p:nvPr/>
          </p:nvSpPr>
          <p:spPr>
            <a:xfrm>
              <a:off x="9915526"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1" name="Rectangle 60">
              <a:extLst>
                <a:ext uri="{FF2B5EF4-FFF2-40B4-BE49-F238E27FC236}">
                  <a16:creationId xmlns:a16="http://schemas.microsoft.com/office/drawing/2014/main" id="{41BC436A-3194-4FEB-097C-063A8646C2D6}"/>
                </a:ext>
              </a:extLst>
            </p:cNvPr>
            <p:cNvSpPr/>
            <p:nvPr/>
          </p:nvSpPr>
          <p:spPr>
            <a:xfrm>
              <a:off x="10225089"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2" name="Rectangle 61">
              <a:extLst>
                <a:ext uri="{FF2B5EF4-FFF2-40B4-BE49-F238E27FC236}">
                  <a16:creationId xmlns:a16="http://schemas.microsoft.com/office/drawing/2014/main" id="{A1413244-34FC-0871-45FF-25164DDB477B}"/>
                </a:ext>
              </a:extLst>
            </p:cNvPr>
            <p:cNvSpPr/>
            <p:nvPr/>
          </p:nvSpPr>
          <p:spPr>
            <a:xfrm>
              <a:off x="9296400"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6</a:t>
              </a:r>
            </a:p>
          </p:txBody>
        </p:sp>
        <p:sp>
          <p:nvSpPr>
            <p:cNvPr id="63" name="Rectangle 62">
              <a:extLst>
                <a:ext uri="{FF2B5EF4-FFF2-40B4-BE49-F238E27FC236}">
                  <a16:creationId xmlns:a16="http://schemas.microsoft.com/office/drawing/2014/main" id="{A32423C3-7FF5-2E3A-E46E-D4AC0DCDDC95}"/>
                </a:ext>
              </a:extLst>
            </p:cNvPr>
            <p:cNvSpPr/>
            <p:nvPr/>
          </p:nvSpPr>
          <p:spPr>
            <a:xfrm>
              <a:off x="9605963"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4" name="Rectangle 63">
              <a:extLst>
                <a:ext uri="{FF2B5EF4-FFF2-40B4-BE49-F238E27FC236}">
                  <a16:creationId xmlns:a16="http://schemas.microsoft.com/office/drawing/2014/main" id="{E2634CC9-D432-70C5-7EB6-DAF23FD97AE0}"/>
                </a:ext>
              </a:extLst>
            </p:cNvPr>
            <p:cNvSpPr/>
            <p:nvPr/>
          </p:nvSpPr>
          <p:spPr>
            <a:xfrm>
              <a:off x="9915526"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5" name="Rectangle 64">
              <a:extLst>
                <a:ext uri="{FF2B5EF4-FFF2-40B4-BE49-F238E27FC236}">
                  <a16:creationId xmlns:a16="http://schemas.microsoft.com/office/drawing/2014/main" id="{E591B241-E679-8D2F-2102-1C6380FD350F}"/>
                </a:ext>
              </a:extLst>
            </p:cNvPr>
            <p:cNvSpPr/>
            <p:nvPr/>
          </p:nvSpPr>
          <p:spPr>
            <a:xfrm>
              <a:off x="10225089"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6" name="Rectangle 65">
              <a:extLst>
                <a:ext uri="{FF2B5EF4-FFF2-40B4-BE49-F238E27FC236}">
                  <a16:creationId xmlns:a16="http://schemas.microsoft.com/office/drawing/2014/main" id="{58D4C4AB-FFBB-CC3A-911B-46532614055F}"/>
                </a:ext>
              </a:extLst>
            </p:cNvPr>
            <p:cNvSpPr/>
            <p:nvPr/>
          </p:nvSpPr>
          <p:spPr>
            <a:xfrm>
              <a:off x="9296400"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7</a:t>
              </a:r>
            </a:p>
          </p:txBody>
        </p:sp>
        <p:sp>
          <p:nvSpPr>
            <p:cNvPr id="67" name="Rectangle 66">
              <a:extLst>
                <a:ext uri="{FF2B5EF4-FFF2-40B4-BE49-F238E27FC236}">
                  <a16:creationId xmlns:a16="http://schemas.microsoft.com/office/drawing/2014/main" id="{D4973832-46B3-87C5-6090-2C4BAB8962EB}"/>
                </a:ext>
              </a:extLst>
            </p:cNvPr>
            <p:cNvSpPr/>
            <p:nvPr/>
          </p:nvSpPr>
          <p:spPr>
            <a:xfrm>
              <a:off x="9605963"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10</a:t>
              </a:r>
            </a:p>
          </p:txBody>
        </p:sp>
        <p:sp>
          <p:nvSpPr>
            <p:cNvPr id="68" name="Rectangle 67">
              <a:extLst>
                <a:ext uri="{FF2B5EF4-FFF2-40B4-BE49-F238E27FC236}">
                  <a16:creationId xmlns:a16="http://schemas.microsoft.com/office/drawing/2014/main" id="{1DFDBE0E-1B48-3CDD-EA87-CE119F805BA2}"/>
                </a:ext>
              </a:extLst>
            </p:cNvPr>
            <p:cNvSpPr/>
            <p:nvPr/>
          </p:nvSpPr>
          <p:spPr>
            <a:xfrm>
              <a:off x="9915526"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9" name="Rectangle 68">
              <a:extLst>
                <a:ext uri="{FF2B5EF4-FFF2-40B4-BE49-F238E27FC236}">
                  <a16:creationId xmlns:a16="http://schemas.microsoft.com/office/drawing/2014/main" id="{15F05160-A582-54EF-384F-B72A8D36B41D}"/>
                </a:ext>
              </a:extLst>
            </p:cNvPr>
            <p:cNvSpPr/>
            <p:nvPr/>
          </p:nvSpPr>
          <p:spPr>
            <a:xfrm>
              <a:off x="10225089"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grpSp>
      <p:sp>
        <p:nvSpPr>
          <p:cNvPr id="99" name="TextBox 98">
            <a:extLst>
              <a:ext uri="{FF2B5EF4-FFF2-40B4-BE49-F238E27FC236}">
                <a16:creationId xmlns:a16="http://schemas.microsoft.com/office/drawing/2014/main" id="{7465A4D6-4EC6-7A52-AB0D-A58F4BB9E449}"/>
              </a:ext>
            </a:extLst>
          </p:cNvPr>
          <p:cNvSpPr txBox="1"/>
          <p:nvPr/>
        </p:nvSpPr>
        <p:spPr>
          <a:xfrm>
            <a:off x="7116120" y="2777181"/>
            <a:ext cx="2267360" cy="369332"/>
          </a:xfrm>
          <a:prstGeom prst="rect">
            <a:avLst/>
          </a:prstGeom>
          <a:noFill/>
        </p:spPr>
        <p:txBody>
          <a:bodyPr wrap="square" rtlCol="0">
            <a:spAutoFit/>
          </a:bodyPr>
          <a:lstStyle/>
          <a:p>
            <a:r>
              <a:rPr lang="en-US" dirty="0"/>
              <a:t>Cell Array</a:t>
            </a:r>
          </a:p>
        </p:txBody>
      </p:sp>
      <p:sp>
        <p:nvSpPr>
          <p:cNvPr id="100" name="TextBox 99">
            <a:extLst>
              <a:ext uri="{FF2B5EF4-FFF2-40B4-BE49-F238E27FC236}">
                <a16:creationId xmlns:a16="http://schemas.microsoft.com/office/drawing/2014/main" id="{2655EEAC-5FEB-F1CF-6DCD-CB2BBA936C95}"/>
              </a:ext>
            </a:extLst>
          </p:cNvPr>
          <p:cNvSpPr txBox="1"/>
          <p:nvPr/>
        </p:nvSpPr>
        <p:spPr>
          <a:xfrm>
            <a:off x="1667872" y="5250468"/>
            <a:ext cx="9201150" cy="646331"/>
          </a:xfrm>
          <a:prstGeom prst="rect">
            <a:avLst/>
          </a:prstGeom>
          <a:noFill/>
        </p:spPr>
        <p:txBody>
          <a:bodyPr wrap="square" rtlCol="0">
            <a:spAutoFit/>
          </a:bodyPr>
          <a:lstStyle/>
          <a:p>
            <a:r>
              <a:rPr lang="en-US" dirty="0"/>
              <a:t>It is a table with a row length, called the </a:t>
            </a:r>
            <a:r>
              <a:rPr lang="en-US" b="1" i="1" dirty="0"/>
              <a:t>occupancy sub-array</a:t>
            </a:r>
            <a:r>
              <a:rPr lang="en-US" dirty="0"/>
              <a:t>, long enough to hold the maximum number of particles that can fit in a cell.</a:t>
            </a:r>
          </a:p>
        </p:txBody>
      </p:sp>
      <p:sp>
        <p:nvSpPr>
          <p:cNvPr id="101" name="Left Brace 100">
            <a:extLst>
              <a:ext uri="{FF2B5EF4-FFF2-40B4-BE49-F238E27FC236}">
                <a16:creationId xmlns:a16="http://schemas.microsoft.com/office/drawing/2014/main" id="{FBEDD1A1-6714-D89F-EB8A-C4F1665E031E}"/>
              </a:ext>
            </a:extLst>
          </p:cNvPr>
          <p:cNvSpPr/>
          <p:nvPr/>
        </p:nvSpPr>
        <p:spPr>
          <a:xfrm>
            <a:off x="8410575" y="1627865"/>
            <a:ext cx="142680" cy="2658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200E2555-3AF0-570B-6B96-3EEBA9C3A692}"/>
              </a:ext>
            </a:extLst>
          </p:cNvPr>
          <p:cNvSpPr/>
          <p:nvPr/>
        </p:nvSpPr>
        <p:spPr>
          <a:xfrm rot="5400000">
            <a:off x="10044797" y="550094"/>
            <a:ext cx="352409" cy="167504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409241C1-A311-1CD2-C413-A81B550388F6}"/>
              </a:ext>
            </a:extLst>
          </p:cNvPr>
          <p:cNvSpPr txBox="1"/>
          <p:nvPr/>
        </p:nvSpPr>
        <p:spPr>
          <a:xfrm>
            <a:off x="8648290" y="601868"/>
            <a:ext cx="2990842" cy="646331"/>
          </a:xfrm>
          <a:prstGeom prst="rect">
            <a:avLst/>
          </a:prstGeom>
          <a:noFill/>
        </p:spPr>
        <p:txBody>
          <a:bodyPr wrap="square" rtlCol="0">
            <a:spAutoFit/>
          </a:bodyPr>
          <a:lstStyle/>
          <a:p>
            <a:pPr algn="ctr"/>
            <a:r>
              <a:rPr lang="en-US" dirty="0"/>
              <a:t>Occupancy </a:t>
            </a:r>
          </a:p>
          <a:p>
            <a:pPr algn="ctr"/>
            <a:r>
              <a:rPr lang="en-US" dirty="0"/>
              <a:t>Sub-Array</a:t>
            </a:r>
          </a:p>
        </p:txBody>
      </p:sp>
      <p:sp>
        <p:nvSpPr>
          <p:cNvPr id="27" name="TextBox 26">
            <a:extLst>
              <a:ext uri="{FF2B5EF4-FFF2-40B4-BE49-F238E27FC236}">
                <a16:creationId xmlns:a16="http://schemas.microsoft.com/office/drawing/2014/main" id="{5CCE0F8A-3A70-58BC-0F96-70324A165AAA}"/>
              </a:ext>
            </a:extLst>
          </p:cNvPr>
          <p:cNvSpPr txBox="1"/>
          <p:nvPr/>
        </p:nvSpPr>
        <p:spPr>
          <a:xfrm>
            <a:off x="1512731" y="704849"/>
            <a:ext cx="6764494" cy="461665"/>
          </a:xfrm>
          <a:prstGeom prst="rect">
            <a:avLst/>
          </a:prstGeom>
          <a:noFill/>
        </p:spPr>
        <p:txBody>
          <a:bodyPr wrap="square">
            <a:spAutoFit/>
          </a:bodyPr>
          <a:lstStyle/>
          <a:p>
            <a:pPr algn="ctr"/>
            <a:r>
              <a:rPr lang="en-US" sz="2400" b="1" dirty="0">
                <a:solidFill>
                  <a:schemeClr val="accent5"/>
                </a:solidFill>
              </a:rPr>
              <a:t>Broad Phase - Spatial Sub-division</a:t>
            </a:r>
          </a:p>
        </p:txBody>
      </p:sp>
    </p:spTree>
    <p:extLst>
      <p:ext uri="{BB962C8B-B14F-4D97-AF65-F5344CB8AC3E}">
        <p14:creationId xmlns:p14="http://schemas.microsoft.com/office/powerpoint/2010/main" val="403336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27AE4-4D14-DE8E-8DEA-C5AD1A9B644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EE4A5DB-BE0C-5103-BD9C-1F72E0B223E6}"/>
              </a:ext>
            </a:extLst>
          </p:cNvPr>
          <p:cNvSpPr/>
          <p:nvPr/>
        </p:nvSpPr>
        <p:spPr>
          <a:xfrm>
            <a:off x="1355289" y="1412152"/>
            <a:ext cx="1891435" cy="1819275"/>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a:extLst>
              <a:ext uri="{FF2B5EF4-FFF2-40B4-BE49-F238E27FC236}">
                <a16:creationId xmlns:a16="http://schemas.microsoft.com/office/drawing/2014/main" id="{622B71EC-D7BF-9CC5-56D7-EC4A33AD9CAD}"/>
              </a:ext>
            </a:extLst>
          </p:cNvPr>
          <p:cNvSpPr/>
          <p:nvPr/>
        </p:nvSpPr>
        <p:spPr>
          <a:xfrm>
            <a:off x="2031011" y="235677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1</a:t>
            </a:r>
          </a:p>
        </p:txBody>
      </p:sp>
      <p:sp>
        <p:nvSpPr>
          <p:cNvPr id="6" name="Rectangle 5">
            <a:extLst>
              <a:ext uri="{FF2B5EF4-FFF2-40B4-BE49-F238E27FC236}">
                <a16:creationId xmlns:a16="http://schemas.microsoft.com/office/drawing/2014/main" id="{0959A831-DF51-4192-70D6-9E963E21AE59}"/>
              </a:ext>
            </a:extLst>
          </p:cNvPr>
          <p:cNvSpPr/>
          <p:nvPr/>
        </p:nvSpPr>
        <p:spPr>
          <a:xfrm>
            <a:off x="3238945"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5BC204C0-4299-6C2C-7ABB-648FC7E7E405}"/>
              </a:ext>
            </a:extLst>
          </p:cNvPr>
          <p:cNvSpPr/>
          <p:nvPr/>
        </p:nvSpPr>
        <p:spPr>
          <a:xfrm>
            <a:off x="1347509"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408173F6-0F3D-28F7-CC4F-34A5D050971C}"/>
              </a:ext>
            </a:extLst>
          </p:cNvPr>
          <p:cNvSpPr/>
          <p:nvPr/>
        </p:nvSpPr>
        <p:spPr>
          <a:xfrm>
            <a:off x="3238944" y="3231427"/>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0B04245F-42EF-85DC-BF4D-83AE4597AE08}"/>
              </a:ext>
            </a:extLst>
          </p:cNvPr>
          <p:cNvSpPr/>
          <p:nvPr/>
        </p:nvSpPr>
        <p:spPr>
          <a:xfrm>
            <a:off x="5130379" y="1412152"/>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55C73FA-5A3D-2255-7094-35A09DBE161F}"/>
              </a:ext>
            </a:extLst>
          </p:cNvPr>
          <p:cNvSpPr/>
          <p:nvPr/>
        </p:nvSpPr>
        <p:spPr>
          <a:xfrm>
            <a:off x="5130378" y="3231426"/>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50464384-9E96-6696-B2AE-953064D00C03}"/>
              </a:ext>
            </a:extLst>
          </p:cNvPr>
          <p:cNvSpPr txBox="1"/>
          <p:nvPr/>
        </p:nvSpPr>
        <p:spPr>
          <a:xfrm>
            <a:off x="1347509" y="1422866"/>
            <a:ext cx="504824" cy="369332"/>
          </a:xfrm>
          <a:prstGeom prst="rect">
            <a:avLst/>
          </a:prstGeom>
          <a:noFill/>
          <a:ln>
            <a:solidFill>
              <a:schemeClr val="tx1"/>
            </a:solidFill>
          </a:ln>
        </p:spPr>
        <p:txBody>
          <a:bodyPr wrap="square" rtlCol="0">
            <a:spAutoFit/>
          </a:bodyPr>
          <a:lstStyle/>
          <a:p>
            <a:r>
              <a:rPr lang="en-US" dirty="0"/>
              <a:t>c1</a:t>
            </a:r>
          </a:p>
        </p:txBody>
      </p:sp>
      <p:sp>
        <p:nvSpPr>
          <p:cNvPr id="12" name="Oval 11">
            <a:extLst>
              <a:ext uri="{FF2B5EF4-FFF2-40B4-BE49-F238E27FC236}">
                <a16:creationId xmlns:a16="http://schemas.microsoft.com/office/drawing/2014/main" id="{635B146B-BF49-DE74-E730-0FEF83A9C602}"/>
              </a:ext>
            </a:extLst>
          </p:cNvPr>
          <p:cNvSpPr/>
          <p:nvPr/>
        </p:nvSpPr>
        <p:spPr>
          <a:xfrm>
            <a:off x="2555441" y="172714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2</a:t>
            </a:r>
          </a:p>
        </p:txBody>
      </p:sp>
      <p:sp>
        <p:nvSpPr>
          <p:cNvPr id="13" name="Oval 12">
            <a:extLst>
              <a:ext uri="{FF2B5EF4-FFF2-40B4-BE49-F238E27FC236}">
                <a16:creationId xmlns:a16="http://schemas.microsoft.com/office/drawing/2014/main" id="{A3702CF7-AE54-548C-938E-D412A07F3DB0}"/>
              </a:ext>
            </a:extLst>
          </p:cNvPr>
          <p:cNvSpPr/>
          <p:nvPr/>
        </p:nvSpPr>
        <p:spPr>
          <a:xfrm>
            <a:off x="3877563" y="261542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4" name="Oval 13">
            <a:extLst>
              <a:ext uri="{FF2B5EF4-FFF2-40B4-BE49-F238E27FC236}">
                <a16:creationId xmlns:a16="http://schemas.microsoft.com/office/drawing/2014/main" id="{F0295DC2-ADC8-C8EC-8503-4E4169A281AC}"/>
              </a:ext>
            </a:extLst>
          </p:cNvPr>
          <p:cNvSpPr/>
          <p:nvPr/>
        </p:nvSpPr>
        <p:spPr>
          <a:xfrm>
            <a:off x="2031011" y="36602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4</a:t>
            </a:r>
          </a:p>
        </p:txBody>
      </p:sp>
      <p:sp>
        <p:nvSpPr>
          <p:cNvPr id="15" name="Oval 14">
            <a:extLst>
              <a:ext uri="{FF2B5EF4-FFF2-40B4-BE49-F238E27FC236}">
                <a16:creationId xmlns:a16="http://schemas.microsoft.com/office/drawing/2014/main" id="{75049D1A-E648-0859-246F-013923DA3DD1}"/>
              </a:ext>
            </a:extLst>
          </p:cNvPr>
          <p:cNvSpPr/>
          <p:nvPr/>
        </p:nvSpPr>
        <p:spPr>
          <a:xfrm>
            <a:off x="5726711" y="171712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5</a:t>
            </a:r>
          </a:p>
        </p:txBody>
      </p:sp>
      <p:sp>
        <p:nvSpPr>
          <p:cNvPr id="16" name="Oval 15">
            <a:extLst>
              <a:ext uri="{FF2B5EF4-FFF2-40B4-BE49-F238E27FC236}">
                <a16:creationId xmlns:a16="http://schemas.microsoft.com/office/drawing/2014/main" id="{1766F476-A33E-5BCF-5AFC-457647DECB71}"/>
              </a:ext>
            </a:extLst>
          </p:cNvPr>
          <p:cNvSpPr/>
          <p:nvPr/>
        </p:nvSpPr>
        <p:spPr>
          <a:xfrm>
            <a:off x="3620831" y="38186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6</a:t>
            </a:r>
          </a:p>
        </p:txBody>
      </p:sp>
      <p:sp>
        <p:nvSpPr>
          <p:cNvPr id="17" name="Oval 16">
            <a:extLst>
              <a:ext uri="{FF2B5EF4-FFF2-40B4-BE49-F238E27FC236}">
                <a16:creationId xmlns:a16="http://schemas.microsoft.com/office/drawing/2014/main" id="{B54153C1-5525-E1B2-80AA-56F6739C45DD}"/>
              </a:ext>
            </a:extLst>
          </p:cNvPr>
          <p:cNvSpPr/>
          <p:nvPr/>
        </p:nvSpPr>
        <p:spPr>
          <a:xfrm>
            <a:off x="5744017" y="341828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7</a:t>
            </a:r>
          </a:p>
        </p:txBody>
      </p:sp>
      <p:sp>
        <p:nvSpPr>
          <p:cNvPr id="18" name="Oval 17">
            <a:extLst>
              <a:ext uri="{FF2B5EF4-FFF2-40B4-BE49-F238E27FC236}">
                <a16:creationId xmlns:a16="http://schemas.microsoft.com/office/drawing/2014/main" id="{F119B44B-02BD-A2E5-D919-2A92954A0D93}"/>
              </a:ext>
            </a:extLst>
          </p:cNvPr>
          <p:cNvSpPr/>
          <p:nvPr/>
        </p:nvSpPr>
        <p:spPr>
          <a:xfrm>
            <a:off x="4000238" y="186163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9" name="Oval 18">
            <a:extLst>
              <a:ext uri="{FF2B5EF4-FFF2-40B4-BE49-F238E27FC236}">
                <a16:creationId xmlns:a16="http://schemas.microsoft.com/office/drawing/2014/main" id="{0DDD8E14-EBDE-A6DA-6F0D-C4EEE1CBE8EE}"/>
              </a:ext>
            </a:extLst>
          </p:cNvPr>
          <p:cNvSpPr/>
          <p:nvPr/>
        </p:nvSpPr>
        <p:spPr>
          <a:xfrm>
            <a:off x="4497133" y="231702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20" name="Oval 19">
            <a:extLst>
              <a:ext uri="{FF2B5EF4-FFF2-40B4-BE49-F238E27FC236}">
                <a16:creationId xmlns:a16="http://schemas.microsoft.com/office/drawing/2014/main" id="{A85B0C89-1B75-B9C3-FA33-2F58CC8049C1}"/>
              </a:ext>
            </a:extLst>
          </p:cNvPr>
          <p:cNvSpPr/>
          <p:nvPr/>
        </p:nvSpPr>
        <p:spPr>
          <a:xfrm>
            <a:off x="5551666" y="404252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10</a:t>
            </a:r>
          </a:p>
        </p:txBody>
      </p:sp>
      <p:sp>
        <p:nvSpPr>
          <p:cNvPr id="21" name="TextBox 20">
            <a:extLst>
              <a:ext uri="{FF2B5EF4-FFF2-40B4-BE49-F238E27FC236}">
                <a16:creationId xmlns:a16="http://schemas.microsoft.com/office/drawing/2014/main" id="{29393A5D-AB3D-49B6-EC46-9792B07EB859}"/>
              </a:ext>
            </a:extLst>
          </p:cNvPr>
          <p:cNvSpPr txBox="1"/>
          <p:nvPr/>
        </p:nvSpPr>
        <p:spPr>
          <a:xfrm>
            <a:off x="3231165" y="1412152"/>
            <a:ext cx="504824" cy="369332"/>
          </a:xfrm>
          <a:prstGeom prst="rect">
            <a:avLst/>
          </a:prstGeom>
          <a:noFill/>
          <a:ln>
            <a:solidFill>
              <a:schemeClr val="tx1"/>
            </a:solidFill>
          </a:ln>
        </p:spPr>
        <p:txBody>
          <a:bodyPr wrap="square" rtlCol="0">
            <a:spAutoFit/>
          </a:bodyPr>
          <a:lstStyle/>
          <a:p>
            <a:r>
              <a:rPr lang="en-US" dirty="0"/>
              <a:t>c2</a:t>
            </a:r>
          </a:p>
        </p:txBody>
      </p:sp>
      <p:sp>
        <p:nvSpPr>
          <p:cNvPr id="22" name="TextBox 21">
            <a:extLst>
              <a:ext uri="{FF2B5EF4-FFF2-40B4-BE49-F238E27FC236}">
                <a16:creationId xmlns:a16="http://schemas.microsoft.com/office/drawing/2014/main" id="{BDB2A173-FD10-6E21-3558-FF656B0F06CB}"/>
              </a:ext>
            </a:extLst>
          </p:cNvPr>
          <p:cNvSpPr txBox="1"/>
          <p:nvPr/>
        </p:nvSpPr>
        <p:spPr>
          <a:xfrm>
            <a:off x="5107041" y="1412152"/>
            <a:ext cx="504824" cy="369332"/>
          </a:xfrm>
          <a:prstGeom prst="rect">
            <a:avLst/>
          </a:prstGeom>
          <a:noFill/>
          <a:ln>
            <a:solidFill>
              <a:schemeClr val="tx1"/>
            </a:solidFill>
          </a:ln>
        </p:spPr>
        <p:txBody>
          <a:bodyPr wrap="square" rtlCol="0">
            <a:spAutoFit/>
          </a:bodyPr>
          <a:lstStyle/>
          <a:p>
            <a:r>
              <a:rPr lang="en-US" dirty="0"/>
              <a:t>c3</a:t>
            </a:r>
          </a:p>
        </p:txBody>
      </p:sp>
      <p:sp>
        <p:nvSpPr>
          <p:cNvPr id="23" name="TextBox 22">
            <a:extLst>
              <a:ext uri="{FF2B5EF4-FFF2-40B4-BE49-F238E27FC236}">
                <a16:creationId xmlns:a16="http://schemas.microsoft.com/office/drawing/2014/main" id="{13D9187A-C459-15E6-A230-EFCEB321E9AA}"/>
              </a:ext>
            </a:extLst>
          </p:cNvPr>
          <p:cNvSpPr txBox="1"/>
          <p:nvPr/>
        </p:nvSpPr>
        <p:spPr>
          <a:xfrm>
            <a:off x="1339729" y="3231425"/>
            <a:ext cx="504824" cy="369332"/>
          </a:xfrm>
          <a:prstGeom prst="rect">
            <a:avLst/>
          </a:prstGeom>
          <a:noFill/>
          <a:ln>
            <a:solidFill>
              <a:schemeClr val="tx1"/>
            </a:solidFill>
          </a:ln>
        </p:spPr>
        <p:txBody>
          <a:bodyPr wrap="square" rtlCol="0">
            <a:spAutoFit/>
          </a:bodyPr>
          <a:lstStyle/>
          <a:p>
            <a:r>
              <a:rPr lang="en-US" dirty="0"/>
              <a:t>c4</a:t>
            </a:r>
          </a:p>
        </p:txBody>
      </p:sp>
      <p:sp>
        <p:nvSpPr>
          <p:cNvPr id="24" name="TextBox 23">
            <a:extLst>
              <a:ext uri="{FF2B5EF4-FFF2-40B4-BE49-F238E27FC236}">
                <a16:creationId xmlns:a16="http://schemas.microsoft.com/office/drawing/2014/main" id="{56F883DE-D1D0-12B5-E433-3573F14DA825}"/>
              </a:ext>
            </a:extLst>
          </p:cNvPr>
          <p:cNvSpPr txBox="1"/>
          <p:nvPr/>
        </p:nvSpPr>
        <p:spPr>
          <a:xfrm>
            <a:off x="3235451" y="3233078"/>
            <a:ext cx="504824" cy="369332"/>
          </a:xfrm>
          <a:prstGeom prst="rect">
            <a:avLst/>
          </a:prstGeom>
          <a:noFill/>
          <a:ln>
            <a:solidFill>
              <a:schemeClr val="tx1"/>
            </a:solidFill>
          </a:ln>
        </p:spPr>
        <p:txBody>
          <a:bodyPr wrap="square" rtlCol="0">
            <a:spAutoFit/>
          </a:bodyPr>
          <a:lstStyle/>
          <a:p>
            <a:r>
              <a:rPr lang="en-US" dirty="0"/>
              <a:t>c5</a:t>
            </a:r>
          </a:p>
        </p:txBody>
      </p:sp>
      <p:sp>
        <p:nvSpPr>
          <p:cNvPr id="25" name="TextBox 24">
            <a:extLst>
              <a:ext uri="{FF2B5EF4-FFF2-40B4-BE49-F238E27FC236}">
                <a16:creationId xmlns:a16="http://schemas.microsoft.com/office/drawing/2014/main" id="{354B430D-A029-1CEE-AE0B-C449EDBAA300}"/>
              </a:ext>
            </a:extLst>
          </p:cNvPr>
          <p:cNvSpPr txBox="1"/>
          <p:nvPr/>
        </p:nvSpPr>
        <p:spPr>
          <a:xfrm>
            <a:off x="5126887" y="3231425"/>
            <a:ext cx="504824" cy="369332"/>
          </a:xfrm>
          <a:prstGeom prst="rect">
            <a:avLst/>
          </a:prstGeom>
          <a:noFill/>
          <a:ln>
            <a:solidFill>
              <a:schemeClr val="tx1"/>
            </a:solidFill>
          </a:ln>
        </p:spPr>
        <p:txBody>
          <a:bodyPr wrap="square" rtlCol="0">
            <a:spAutoFit/>
          </a:bodyPr>
          <a:lstStyle/>
          <a:p>
            <a:r>
              <a:rPr lang="en-US" dirty="0"/>
              <a:t>c6</a:t>
            </a:r>
          </a:p>
        </p:txBody>
      </p:sp>
      <p:grpSp>
        <p:nvGrpSpPr>
          <p:cNvPr id="98" name="Group 97">
            <a:extLst>
              <a:ext uri="{FF2B5EF4-FFF2-40B4-BE49-F238E27FC236}">
                <a16:creationId xmlns:a16="http://schemas.microsoft.com/office/drawing/2014/main" id="{296031F1-CD06-9956-9CF1-0DDDA01E374A}"/>
              </a:ext>
            </a:extLst>
          </p:cNvPr>
          <p:cNvGrpSpPr/>
          <p:nvPr/>
        </p:nvGrpSpPr>
        <p:grpSpPr>
          <a:xfrm>
            <a:off x="8524465" y="1620440"/>
            <a:ext cx="2647950" cy="2667611"/>
            <a:chOff x="8801100" y="2237764"/>
            <a:chExt cx="1733552" cy="1269597"/>
          </a:xfrm>
        </p:grpSpPr>
        <p:sp>
          <p:nvSpPr>
            <p:cNvPr id="28" name="Rectangle 27">
              <a:extLst>
                <a:ext uri="{FF2B5EF4-FFF2-40B4-BE49-F238E27FC236}">
                  <a16:creationId xmlns:a16="http://schemas.microsoft.com/office/drawing/2014/main" id="{8221D065-F36B-ED21-03EA-7B0EAD60CA36}"/>
                </a:ext>
              </a:extLst>
            </p:cNvPr>
            <p:cNvSpPr/>
            <p:nvPr/>
          </p:nvSpPr>
          <p:spPr>
            <a:xfrm>
              <a:off x="8801100" y="223776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c1</a:t>
              </a:r>
            </a:p>
          </p:txBody>
        </p:sp>
        <p:sp>
          <p:nvSpPr>
            <p:cNvPr id="30" name="Rectangle 29">
              <a:extLst>
                <a:ext uri="{FF2B5EF4-FFF2-40B4-BE49-F238E27FC236}">
                  <a16:creationId xmlns:a16="http://schemas.microsoft.com/office/drawing/2014/main" id="{FCECC900-2C45-4529-6837-482C94DD3C60}"/>
                </a:ext>
              </a:extLst>
            </p:cNvPr>
            <p:cNvSpPr/>
            <p:nvPr/>
          </p:nvSpPr>
          <p:spPr>
            <a:xfrm>
              <a:off x="8801100" y="2454761"/>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c2</a:t>
              </a:r>
            </a:p>
          </p:txBody>
        </p:sp>
        <p:sp>
          <p:nvSpPr>
            <p:cNvPr id="31" name="Rectangle 30">
              <a:extLst>
                <a:ext uri="{FF2B5EF4-FFF2-40B4-BE49-F238E27FC236}">
                  <a16:creationId xmlns:a16="http://schemas.microsoft.com/office/drawing/2014/main" id="{4D2A9CC8-64A5-B682-F326-04187C520AAD}"/>
                </a:ext>
              </a:extLst>
            </p:cNvPr>
            <p:cNvSpPr/>
            <p:nvPr/>
          </p:nvSpPr>
          <p:spPr>
            <a:xfrm>
              <a:off x="8801100" y="2668183"/>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c3</a:t>
              </a:r>
            </a:p>
          </p:txBody>
        </p:sp>
        <p:sp>
          <p:nvSpPr>
            <p:cNvPr id="32" name="Rectangle 31">
              <a:extLst>
                <a:ext uri="{FF2B5EF4-FFF2-40B4-BE49-F238E27FC236}">
                  <a16:creationId xmlns:a16="http://schemas.microsoft.com/office/drawing/2014/main" id="{B02B012C-5E31-6D63-CE7D-BC95D254077F}"/>
                </a:ext>
              </a:extLst>
            </p:cNvPr>
            <p:cNvSpPr/>
            <p:nvPr/>
          </p:nvSpPr>
          <p:spPr>
            <a:xfrm>
              <a:off x="8801100" y="2891366"/>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c4</a:t>
              </a:r>
            </a:p>
          </p:txBody>
        </p:sp>
        <p:sp>
          <p:nvSpPr>
            <p:cNvPr id="33" name="Rectangle 32">
              <a:extLst>
                <a:ext uri="{FF2B5EF4-FFF2-40B4-BE49-F238E27FC236}">
                  <a16:creationId xmlns:a16="http://schemas.microsoft.com/office/drawing/2014/main" id="{E3C2CB9C-0B9A-CDE2-7A06-2F9E1C8C9394}"/>
                </a:ext>
              </a:extLst>
            </p:cNvPr>
            <p:cNvSpPr/>
            <p:nvPr/>
          </p:nvSpPr>
          <p:spPr>
            <a:xfrm>
              <a:off x="8801100" y="309875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c5</a:t>
              </a:r>
            </a:p>
          </p:txBody>
        </p:sp>
        <p:sp>
          <p:nvSpPr>
            <p:cNvPr id="34" name="Rectangle 33">
              <a:extLst>
                <a:ext uri="{FF2B5EF4-FFF2-40B4-BE49-F238E27FC236}">
                  <a16:creationId xmlns:a16="http://schemas.microsoft.com/office/drawing/2014/main" id="{AF42A893-2698-9E52-A1EE-10945062F168}"/>
                </a:ext>
              </a:extLst>
            </p:cNvPr>
            <p:cNvSpPr/>
            <p:nvPr/>
          </p:nvSpPr>
          <p:spPr>
            <a:xfrm>
              <a:off x="8801100" y="3283225"/>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c6</a:t>
              </a:r>
            </a:p>
          </p:txBody>
        </p:sp>
        <p:sp>
          <p:nvSpPr>
            <p:cNvPr id="44" name="Rectangle 43">
              <a:extLst>
                <a:ext uri="{FF2B5EF4-FFF2-40B4-BE49-F238E27FC236}">
                  <a16:creationId xmlns:a16="http://schemas.microsoft.com/office/drawing/2014/main" id="{1D6EEE4F-E62C-E28A-B738-53DCABCE20E2}"/>
                </a:ext>
              </a:extLst>
            </p:cNvPr>
            <p:cNvSpPr/>
            <p:nvPr/>
          </p:nvSpPr>
          <p:spPr>
            <a:xfrm>
              <a:off x="9296400"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a:t>
              </a:r>
            </a:p>
          </p:txBody>
        </p:sp>
        <p:sp>
          <p:nvSpPr>
            <p:cNvPr id="47" name="Rectangle 46">
              <a:extLst>
                <a:ext uri="{FF2B5EF4-FFF2-40B4-BE49-F238E27FC236}">
                  <a16:creationId xmlns:a16="http://schemas.microsoft.com/office/drawing/2014/main" id="{67BEF0B8-1979-9699-C5FA-D31A2020A4E4}"/>
                </a:ext>
              </a:extLst>
            </p:cNvPr>
            <p:cNvSpPr/>
            <p:nvPr/>
          </p:nvSpPr>
          <p:spPr>
            <a:xfrm>
              <a:off x="9605963"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2</a:t>
              </a:r>
            </a:p>
          </p:txBody>
        </p:sp>
        <p:sp>
          <p:nvSpPr>
            <p:cNvPr id="48" name="Rectangle 47">
              <a:extLst>
                <a:ext uri="{FF2B5EF4-FFF2-40B4-BE49-F238E27FC236}">
                  <a16:creationId xmlns:a16="http://schemas.microsoft.com/office/drawing/2014/main" id="{C14148C5-A60D-72E1-2123-C55B8DA43B65}"/>
                </a:ext>
              </a:extLst>
            </p:cNvPr>
            <p:cNvSpPr/>
            <p:nvPr/>
          </p:nvSpPr>
          <p:spPr>
            <a:xfrm>
              <a:off x="9915526"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49" name="Rectangle 48">
              <a:extLst>
                <a:ext uri="{FF2B5EF4-FFF2-40B4-BE49-F238E27FC236}">
                  <a16:creationId xmlns:a16="http://schemas.microsoft.com/office/drawing/2014/main" id="{C8C446E6-F2BE-D89B-E560-621CBAE35BCF}"/>
                </a:ext>
              </a:extLst>
            </p:cNvPr>
            <p:cNvSpPr/>
            <p:nvPr/>
          </p:nvSpPr>
          <p:spPr>
            <a:xfrm>
              <a:off x="10225089"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0" name="Rectangle 49">
              <a:extLst>
                <a:ext uri="{FF2B5EF4-FFF2-40B4-BE49-F238E27FC236}">
                  <a16:creationId xmlns:a16="http://schemas.microsoft.com/office/drawing/2014/main" id="{1218C699-3903-822F-59DF-6E647CCA3639}"/>
                </a:ext>
              </a:extLst>
            </p:cNvPr>
            <p:cNvSpPr/>
            <p:nvPr/>
          </p:nvSpPr>
          <p:spPr>
            <a:xfrm>
              <a:off x="9296400"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8</a:t>
              </a:r>
            </a:p>
          </p:txBody>
        </p:sp>
        <p:sp>
          <p:nvSpPr>
            <p:cNvPr id="51" name="Rectangle 50">
              <a:extLst>
                <a:ext uri="{FF2B5EF4-FFF2-40B4-BE49-F238E27FC236}">
                  <a16:creationId xmlns:a16="http://schemas.microsoft.com/office/drawing/2014/main" id="{446EC25E-D8F6-F37E-B140-E4645043578C}"/>
                </a:ext>
              </a:extLst>
            </p:cNvPr>
            <p:cNvSpPr/>
            <p:nvPr/>
          </p:nvSpPr>
          <p:spPr>
            <a:xfrm>
              <a:off x="9605963"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9</a:t>
              </a:r>
            </a:p>
          </p:txBody>
        </p:sp>
        <p:sp>
          <p:nvSpPr>
            <p:cNvPr id="52" name="Rectangle 51">
              <a:extLst>
                <a:ext uri="{FF2B5EF4-FFF2-40B4-BE49-F238E27FC236}">
                  <a16:creationId xmlns:a16="http://schemas.microsoft.com/office/drawing/2014/main" id="{ADD43128-3FD8-1E41-1091-9E897562CB88}"/>
                </a:ext>
              </a:extLst>
            </p:cNvPr>
            <p:cNvSpPr/>
            <p:nvPr/>
          </p:nvSpPr>
          <p:spPr>
            <a:xfrm>
              <a:off x="9915526"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3</a:t>
              </a:r>
            </a:p>
          </p:txBody>
        </p:sp>
        <p:sp>
          <p:nvSpPr>
            <p:cNvPr id="53" name="Rectangle 52">
              <a:extLst>
                <a:ext uri="{FF2B5EF4-FFF2-40B4-BE49-F238E27FC236}">
                  <a16:creationId xmlns:a16="http://schemas.microsoft.com/office/drawing/2014/main" id="{B847749C-2838-8FEF-63C2-2A878ED746AA}"/>
                </a:ext>
              </a:extLst>
            </p:cNvPr>
            <p:cNvSpPr/>
            <p:nvPr/>
          </p:nvSpPr>
          <p:spPr>
            <a:xfrm>
              <a:off x="10225089"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4" name="Rectangle 53">
              <a:extLst>
                <a:ext uri="{FF2B5EF4-FFF2-40B4-BE49-F238E27FC236}">
                  <a16:creationId xmlns:a16="http://schemas.microsoft.com/office/drawing/2014/main" id="{21E2BA0F-8239-26DE-8B4A-3983DD6E215C}"/>
                </a:ext>
              </a:extLst>
            </p:cNvPr>
            <p:cNvSpPr/>
            <p:nvPr/>
          </p:nvSpPr>
          <p:spPr>
            <a:xfrm>
              <a:off x="9296400"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5</a:t>
              </a:r>
            </a:p>
          </p:txBody>
        </p:sp>
        <p:sp>
          <p:nvSpPr>
            <p:cNvPr id="55" name="Rectangle 54">
              <a:extLst>
                <a:ext uri="{FF2B5EF4-FFF2-40B4-BE49-F238E27FC236}">
                  <a16:creationId xmlns:a16="http://schemas.microsoft.com/office/drawing/2014/main" id="{D5B5668D-D241-348E-E597-B94A837512D6}"/>
                </a:ext>
              </a:extLst>
            </p:cNvPr>
            <p:cNvSpPr/>
            <p:nvPr/>
          </p:nvSpPr>
          <p:spPr>
            <a:xfrm>
              <a:off x="9605963"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6" name="Rectangle 55">
              <a:extLst>
                <a:ext uri="{FF2B5EF4-FFF2-40B4-BE49-F238E27FC236}">
                  <a16:creationId xmlns:a16="http://schemas.microsoft.com/office/drawing/2014/main" id="{494C7001-B805-70CE-57FE-1915B45AB5AB}"/>
                </a:ext>
              </a:extLst>
            </p:cNvPr>
            <p:cNvSpPr/>
            <p:nvPr/>
          </p:nvSpPr>
          <p:spPr>
            <a:xfrm>
              <a:off x="9915526"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7" name="Rectangle 56">
              <a:extLst>
                <a:ext uri="{FF2B5EF4-FFF2-40B4-BE49-F238E27FC236}">
                  <a16:creationId xmlns:a16="http://schemas.microsoft.com/office/drawing/2014/main" id="{47B15EEF-6CFF-E993-C72B-9500D3CA1600}"/>
                </a:ext>
              </a:extLst>
            </p:cNvPr>
            <p:cNvSpPr/>
            <p:nvPr/>
          </p:nvSpPr>
          <p:spPr>
            <a:xfrm>
              <a:off x="10225089"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58" name="Rectangle 57">
              <a:extLst>
                <a:ext uri="{FF2B5EF4-FFF2-40B4-BE49-F238E27FC236}">
                  <a16:creationId xmlns:a16="http://schemas.microsoft.com/office/drawing/2014/main" id="{1A9A8F55-0075-60CC-23C7-9CDBACF239B8}"/>
                </a:ext>
              </a:extLst>
            </p:cNvPr>
            <p:cNvSpPr/>
            <p:nvPr/>
          </p:nvSpPr>
          <p:spPr>
            <a:xfrm>
              <a:off x="9296400"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4</a:t>
              </a:r>
            </a:p>
          </p:txBody>
        </p:sp>
        <p:sp>
          <p:nvSpPr>
            <p:cNvPr id="59" name="Rectangle 58">
              <a:extLst>
                <a:ext uri="{FF2B5EF4-FFF2-40B4-BE49-F238E27FC236}">
                  <a16:creationId xmlns:a16="http://schemas.microsoft.com/office/drawing/2014/main" id="{3AE0A0A8-DA2B-FE83-8F52-8F584214B07E}"/>
                </a:ext>
              </a:extLst>
            </p:cNvPr>
            <p:cNvSpPr/>
            <p:nvPr/>
          </p:nvSpPr>
          <p:spPr>
            <a:xfrm>
              <a:off x="9605963"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0" name="Rectangle 59">
              <a:extLst>
                <a:ext uri="{FF2B5EF4-FFF2-40B4-BE49-F238E27FC236}">
                  <a16:creationId xmlns:a16="http://schemas.microsoft.com/office/drawing/2014/main" id="{088DC359-9522-25EB-C541-EBB8DEA6933B}"/>
                </a:ext>
              </a:extLst>
            </p:cNvPr>
            <p:cNvSpPr/>
            <p:nvPr/>
          </p:nvSpPr>
          <p:spPr>
            <a:xfrm>
              <a:off x="9915526"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1" name="Rectangle 60">
              <a:extLst>
                <a:ext uri="{FF2B5EF4-FFF2-40B4-BE49-F238E27FC236}">
                  <a16:creationId xmlns:a16="http://schemas.microsoft.com/office/drawing/2014/main" id="{69DB6F85-4021-AB01-6E60-0AF8790B67F9}"/>
                </a:ext>
              </a:extLst>
            </p:cNvPr>
            <p:cNvSpPr/>
            <p:nvPr/>
          </p:nvSpPr>
          <p:spPr>
            <a:xfrm>
              <a:off x="10225089"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2" name="Rectangle 61">
              <a:extLst>
                <a:ext uri="{FF2B5EF4-FFF2-40B4-BE49-F238E27FC236}">
                  <a16:creationId xmlns:a16="http://schemas.microsoft.com/office/drawing/2014/main" id="{A0157EEC-E608-CE77-FC41-9293D8A689C6}"/>
                </a:ext>
              </a:extLst>
            </p:cNvPr>
            <p:cNvSpPr/>
            <p:nvPr/>
          </p:nvSpPr>
          <p:spPr>
            <a:xfrm>
              <a:off x="9296400"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6</a:t>
              </a:r>
            </a:p>
          </p:txBody>
        </p:sp>
        <p:sp>
          <p:nvSpPr>
            <p:cNvPr id="63" name="Rectangle 62">
              <a:extLst>
                <a:ext uri="{FF2B5EF4-FFF2-40B4-BE49-F238E27FC236}">
                  <a16:creationId xmlns:a16="http://schemas.microsoft.com/office/drawing/2014/main" id="{C4DE9A15-9072-1469-1564-A68765AF3BE3}"/>
                </a:ext>
              </a:extLst>
            </p:cNvPr>
            <p:cNvSpPr/>
            <p:nvPr/>
          </p:nvSpPr>
          <p:spPr>
            <a:xfrm>
              <a:off x="9605963"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4" name="Rectangle 63">
              <a:extLst>
                <a:ext uri="{FF2B5EF4-FFF2-40B4-BE49-F238E27FC236}">
                  <a16:creationId xmlns:a16="http://schemas.microsoft.com/office/drawing/2014/main" id="{DD75386A-D13D-54E3-0B1A-FCB3855E9CAD}"/>
                </a:ext>
              </a:extLst>
            </p:cNvPr>
            <p:cNvSpPr/>
            <p:nvPr/>
          </p:nvSpPr>
          <p:spPr>
            <a:xfrm>
              <a:off x="9915526"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5" name="Rectangle 64">
              <a:extLst>
                <a:ext uri="{FF2B5EF4-FFF2-40B4-BE49-F238E27FC236}">
                  <a16:creationId xmlns:a16="http://schemas.microsoft.com/office/drawing/2014/main" id="{40AB15A0-E4AC-ED7F-F8BF-871D8671BEC9}"/>
                </a:ext>
              </a:extLst>
            </p:cNvPr>
            <p:cNvSpPr/>
            <p:nvPr/>
          </p:nvSpPr>
          <p:spPr>
            <a:xfrm>
              <a:off x="10225089"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6" name="Rectangle 65">
              <a:extLst>
                <a:ext uri="{FF2B5EF4-FFF2-40B4-BE49-F238E27FC236}">
                  <a16:creationId xmlns:a16="http://schemas.microsoft.com/office/drawing/2014/main" id="{827FD1B2-C666-41AE-EF66-ADA2536EE164}"/>
                </a:ext>
              </a:extLst>
            </p:cNvPr>
            <p:cNvSpPr/>
            <p:nvPr/>
          </p:nvSpPr>
          <p:spPr>
            <a:xfrm>
              <a:off x="9296400"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7</a:t>
              </a:r>
            </a:p>
          </p:txBody>
        </p:sp>
        <p:sp>
          <p:nvSpPr>
            <p:cNvPr id="67" name="Rectangle 66">
              <a:extLst>
                <a:ext uri="{FF2B5EF4-FFF2-40B4-BE49-F238E27FC236}">
                  <a16:creationId xmlns:a16="http://schemas.microsoft.com/office/drawing/2014/main" id="{A87C08E6-27D3-1CEC-1586-F94FED58A416}"/>
                </a:ext>
              </a:extLst>
            </p:cNvPr>
            <p:cNvSpPr/>
            <p:nvPr/>
          </p:nvSpPr>
          <p:spPr>
            <a:xfrm>
              <a:off x="9605963"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10</a:t>
              </a:r>
            </a:p>
          </p:txBody>
        </p:sp>
        <p:sp>
          <p:nvSpPr>
            <p:cNvPr id="68" name="Rectangle 67">
              <a:extLst>
                <a:ext uri="{FF2B5EF4-FFF2-40B4-BE49-F238E27FC236}">
                  <a16:creationId xmlns:a16="http://schemas.microsoft.com/office/drawing/2014/main" id="{0296FAD0-D167-1D85-352B-7CF8F258502D}"/>
                </a:ext>
              </a:extLst>
            </p:cNvPr>
            <p:cNvSpPr/>
            <p:nvPr/>
          </p:nvSpPr>
          <p:spPr>
            <a:xfrm>
              <a:off x="9915526"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69" name="Rectangle 68">
              <a:extLst>
                <a:ext uri="{FF2B5EF4-FFF2-40B4-BE49-F238E27FC236}">
                  <a16:creationId xmlns:a16="http://schemas.microsoft.com/office/drawing/2014/main" id="{80606D35-C9AC-F2A1-5C50-AECE334950ED}"/>
                </a:ext>
              </a:extLst>
            </p:cNvPr>
            <p:cNvSpPr/>
            <p:nvPr/>
          </p:nvSpPr>
          <p:spPr>
            <a:xfrm>
              <a:off x="10225089"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grpSp>
      <p:sp>
        <p:nvSpPr>
          <p:cNvPr id="99" name="TextBox 98">
            <a:extLst>
              <a:ext uri="{FF2B5EF4-FFF2-40B4-BE49-F238E27FC236}">
                <a16:creationId xmlns:a16="http://schemas.microsoft.com/office/drawing/2014/main" id="{9B884B83-7836-ABBE-24FD-08DC097689F0}"/>
              </a:ext>
            </a:extLst>
          </p:cNvPr>
          <p:cNvSpPr txBox="1"/>
          <p:nvPr/>
        </p:nvSpPr>
        <p:spPr>
          <a:xfrm>
            <a:off x="7116120" y="2777181"/>
            <a:ext cx="2267360" cy="369332"/>
          </a:xfrm>
          <a:prstGeom prst="rect">
            <a:avLst/>
          </a:prstGeom>
          <a:noFill/>
        </p:spPr>
        <p:txBody>
          <a:bodyPr wrap="square" rtlCol="0">
            <a:spAutoFit/>
          </a:bodyPr>
          <a:lstStyle/>
          <a:p>
            <a:r>
              <a:rPr lang="en-US" dirty="0"/>
              <a:t>Cell Array</a:t>
            </a:r>
          </a:p>
        </p:txBody>
      </p:sp>
      <p:sp>
        <p:nvSpPr>
          <p:cNvPr id="100" name="TextBox 99">
            <a:extLst>
              <a:ext uri="{FF2B5EF4-FFF2-40B4-BE49-F238E27FC236}">
                <a16:creationId xmlns:a16="http://schemas.microsoft.com/office/drawing/2014/main" id="{497A9D46-DF82-B0FB-7CC2-B5176AFD10EA}"/>
              </a:ext>
            </a:extLst>
          </p:cNvPr>
          <p:cNvSpPr txBox="1"/>
          <p:nvPr/>
        </p:nvSpPr>
        <p:spPr>
          <a:xfrm>
            <a:off x="1667872" y="5250468"/>
            <a:ext cx="9201150" cy="1200329"/>
          </a:xfrm>
          <a:prstGeom prst="rect">
            <a:avLst/>
          </a:prstGeom>
          <a:noFill/>
        </p:spPr>
        <p:txBody>
          <a:bodyPr wrap="square" rtlCol="0">
            <a:spAutoFit/>
          </a:bodyPr>
          <a:lstStyle/>
          <a:p>
            <a:r>
              <a:rPr lang="en-US" dirty="0"/>
              <a:t>The first process in particle collision detection is to build the cell array. Once built it is called the </a:t>
            </a:r>
            <a:r>
              <a:rPr lang="en-US" b="1" i="1" dirty="0"/>
              <a:t>Potentially Colliding Set (PCS) </a:t>
            </a:r>
            <a:r>
              <a:rPr lang="en-US" dirty="0"/>
              <a:t>because we haven’t tested particles for collision – we have only found the particles that live in the same neighborhood.</a:t>
            </a:r>
          </a:p>
        </p:txBody>
      </p:sp>
      <p:sp>
        <p:nvSpPr>
          <p:cNvPr id="101" name="Left Brace 100">
            <a:extLst>
              <a:ext uri="{FF2B5EF4-FFF2-40B4-BE49-F238E27FC236}">
                <a16:creationId xmlns:a16="http://schemas.microsoft.com/office/drawing/2014/main" id="{430C58CE-C997-F420-8D52-BA52166A9F82}"/>
              </a:ext>
            </a:extLst>
          </p:cNvPr>
          <p:cNvSpPr/>
          <p:nvPr/>
        </p:nvSpPr>
        <p:spPr>
          <a:xfrm>
            <a:off x="8410575" y="1627865"/>
            <a:ext cx="142680" cy="2658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F1800B9-6D17-AC94-A375-255E5211E227}"/>
              </a:ext>
            </a:extLst>
          </p:cNvPr>
          <p:cNvSpPr/>
          <p:nvPr/>
        </p:nvSpPr>
        <p:spPr>
          <a:xfrm rot="5400000">
            <a:off x="10044797" y="550094"/>
            <a:ext cx="352409" cy="1675045"/>
          </a:xfrm>
          <a:prstGeom prst="leftBrace">
            <a:avLst>
              <a:gd name="adj1" fmla="val 8333"/>
              <a:gd name="adj2" fmla="val 5276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739D26B-44B6-1A75-BD72-D1C23D23B166}"/>
              </a:ext>
            </a:extLst>
          </p:cNvPr>
          <p:cNvSpPr txBox="1"/>
          <p:nvPr/>
        </p:nvSpPr>
        <p:spPr>
          <a:xfrm>
            <a:off x="8648290" y="601868"/>
            <a:ext cx="2990842" cy="646331"/>
          </a:xfrm>
          <a:prstGeom prst="rect">
            <a:avLst/>
          </a:prstGeom>
          <a:noFill/>
        </p:spPr>
        <p:txBody>
          <a:bodyPr wrap="square" rtlCol="0">
            <a:spAutoFit/>
          </a:bodyPr>
          <a:lstStyle/>
          <a:p>
            <a:pPr algn="ctr"/>
            <a:r>
              <a:rPr lang="en-US" dirty="0"/>
              <a:t>Occupancy </a:t>
            </a:r>
          </a:p>
          <a:p>
            <a:pPr algn="ctr"/>
            <a:r>
              <a:rPr lang="en-US" dirty="0"/>
              <a:t>Sub-Array</a:t>
            </a:r>
          </a:p>
        </p:txBody>
      </p:sp>
      <p:sp>
        <p:nvSpPr>
          <p:cNvPr id="27" name="TextBox 26">
            <a:extLst>
              <a:ext uri="{FF2B5EF4-FFF2-40B4-BE49-F238E27FC236}">
                <a16:creationId xmlns:a16="http://schemas.microsoft.com/office/drawing/2014/main" id="{3C78B56F-0B9C-5713-4E80-045EB7EC45F4}"/>
              </a:ext>
            </a:extLst>
          </p:cNvPr>
          <p:cNvSpPr txBox="1"/>
          <p:nvPr/>
        </p:nvSpPr>
        <p:spPr>
          <a:xfrm>
            <a:off x="1512731" y="704849"/>
            <a:ext cx="6764494" cy="461665"/>
          </a:xfrm>
          <a:prstGeom prst="rect">
            <a:avLst/>
          </a:prstGeom>
          <a:noFill/>
        </p:spPr>
        <p:txBody>
          <a:bodyPr wrap="square">
            <a:spAutoFit/>
          </a:bodyPr>
          <a:lstStyle/>
          <a:p>
            <a:pPr algn="ctr"/>
            <a:r>
              <a:rPr lang="en-US" sz="2400" b="1" dirty="0">
                <a:solidFill>
                  <a:schemeClr val="accent5"/>
                </a:solidFill>
              </a:rPr>
              <a:t>Broad Phase - Spatial Sub-division</a:t>
            </a:r>
          </a:p>
        </p:txBody>
      </p:sp>
    </p:spTree>
    <p:extLst>
      <p:ext uri="{BB962C8B-B14F-4D97-AF65-F5344CB8AC3E}">
        <p14:creationId xmlns:p14="http://schemas.microsoft.com/office/powerpoint/2010/main" val="13575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775D5CB9-6404-DDD7-A6A9-A657B4EC2A49}"/>
              </a:ext>
            </a:extLst>
          </p:cNvPr>
          <p:cNvGrpSpPr/>
          <p:nvPr/>
        </p:nvGrpSpPr>
        <p:grpSpPr>
          <a:xfrm>
            <a:off x="5384443" y="1683146"/>
            <a:ext cx="2965951" cy="4638996"/>
            <a:chOff x="2961753" y="-65456"/>
            <a:chExt cx="4467686" cy="7276523"/>
          </a:xfrm>
        </p:grpSpPr>
        <p:sp>
          <p:nvSpPr>
            <p:cNvPr id="2" name="Rectangle 1">
              <a:extLst>
                <a:ext uri="{FF2B5EF4-FFF2-40B4-BE49-F238E27FC236}">
                  <a16:creationId xmlns:a16="http://schemas.microsoft.com/office/drawing/2014/main" id="{31FE46C5-554C-100F-D4B9-29AB283E0215}"/>
                </a:ext>
              </a:extLst>
            </p:cNvPr>
            <p:cNvSpPr/>
            <p:nvPr/>
          </p:nvSpPr>
          <p:spPr>
            <a:xfrm>
              <a:off x="2969535" y="-65456"/>
              <a:ext cx="4452621" cy="1819275"/>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B14FCCA1-2951-0B16-CA6A-416CA5B9CBCE}"/>
                </a:ext>
              </a:extLst>
            </p:cNvPr>
            <p:cNvSpPr/>
            <p:nvPr/>
          </p:nvSpPr>
          <p:spPr>
            <a:xfrm>
              <a:off x="4590975" y="970115"/>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1</a:t>
              </a:r>
            </a:p>
          </p:txBody>
        </p:sp>
        <p:sp>
          <p:nvSpPr>
            <p:cNvPr id="4" name="Rectangle 3">
              <a:extLst>
                <a:ext uri="{FF2B5EF4-FFF2-40B4-BE49-F238E27FC236}">
                  <a16:creationId xmlns:a16="http://schemas.microsoft.com/office/drawing/2014/main" id="{5C7FD65C-58EA-3514-3412-3FB9B94435A1}"/>
                </a:ext>
              </a:extLst>
            </p:cNvPr>
            <p:cNvSpPr/>
            <p:nvPr/>
          </p:nvSpPr>
          <p:spPr>
            <a:xfrm>
              <a:off x="2961753" y="1753819"/>
              <a:ext cx="4452621"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D57FF511-3692-3E36-B221-9A6F42B52D45}"/>
                </a:ext>
              </a:extLst>
            </p:cNvPr>
            <p:cNvSpPr/>
            <p:nvPr/>
          </p:nvSpPr>
          <p:spPr>
            <a:xfrm>
              <a:off x="2976819" y="5391792"/>
              <a:ext cx="4452620"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18768765-A206-273F-988F-58D579CB4D05}"/>
                </a:ext>
              </a:extLst>
            </p:cNvPr>
            <p:cNvSpPr/>
            <p:nvPr/>
          </p:nvSpPr>
          <p:spPr>
            <a:xfrm>
              <a:off x="2961753" y="3576943"/>
              <a:ext cx="4452620"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DAB9D250-8B04-14FF-A97C-C3F6D8D8E5CF}"/>
                </a:ext>
              </a:extLst>
            </p:cNvPr>
            <p:cNvSpPr txBox="1"/>
            <p:nvPr/>
          </p:nvSpPr>
          <p:spPr>
            <a:xfrm>
              <a:off x="2969039" y="-52461"/>
              <a:ext cx="631332" cy="340269"/>
            </a:xfrm>
            <a:prstGeom prst="rect">
              <a:avLst/>
            </a:prstGeom>
            <a:noFill/>
            <a:ln>
              <a:solidFill>
                <a:schemeClr val="tx1"/>
              </a:solidFill>
            </a:ln>
          </p:spPr>
          <p:txBody>
            <a:bodyPr wrap="square" rtlCol="0">
              <a:spAutoFit/>
            </a:bodyPr>
            <a:lstStyle/>
            <a:p>
              <a:r>
                <a:rPr lang="en-US" sz="1050" dirty="0"/>
                <a:t>c1</a:t>
              </a:r>
            </a:p>
          </p:txBody>
        </p:sp>
        <p:sp>
          <p:nvSpPr>
            <p:cNvPr id="10" name="Oval 9">
              <a:extLst>
                <a:ext uri="{FF2B5EF4-FFF2-40B4-BE49-F238E27FC236}">
                  <a16:creationId xmlns:a16="http://schemas.microsoft.com/office/drawing/2014/main" id="{041BE16F-7963-9D81-2823-CAA47DCAD8D6}"/>
                </a:ext>
              </a:extLst>
            </p:cNvPr>
            <p:cNvSpPr/>
            <p:nvPr/>
          </p:nvSpPr>
          <p:spPr>
            <a:xfrm>
              <a:off x="5591482" y="36384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2</a:t>
              </a:r>
            </a:p>
          </p:txBody>
        </p:sp>
        <p:sp>
          <p:nvSpPr>
            <p:cNvPr id="11" name="Oval 10">
              <a:extLst>
                <a:ext uri="{FF2B5EF4-FFF2-40B4-BE49-F238E27FC236}">
                  <a16:creationId xmlns:a16="http://schemas.microsoft.com/office/drawing/2014/main" id="{FCF6ACBA-98F1-D355-BC04-F4AC688A0EE4}"/>
                </a:ext>
              </a:extLst>
            </p:cNvPr>
            <p:cNvSpPr/>
            <p:nvPr/>
          </p:nvSpPr>
          <p:spPr>
            <a:xfrm>
              <a:off x="6192742" y="3048666"/>
              <a:ext cx="524430" cy="49560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2" name="Oval 11">
              <a:extLst>
                <a:ext uri="{FF2B5EF4-FFF2-40B4-BE49-F238E27FC236}">
                  <a16:creationId xmlns:a16="http://schemas.microsoft.com/office/drawing/2014/main" id="{F024FA38-1D62-1902-9433-3DDF4F5D10C3}"/>
                </a:ext>
              </a:extLst>
            </p:cNvPr>
            <p:cNvSpPr/>
            <p:nvPr/>
          </p:nvSpPr>
          <p:spPr>
            <a:xfrm>
              <a:off x="4223648" y="567331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4</a:t>
              </a:r>
            </a:p>
          </p:txBody>
        </p:sp>
        <p:sp>
          <p:nvSpPr>
            <p:cNvPr id="13" name="Oval 12">
              <a:extLst>
                <a:ext uri="{FF2B5EF4-FFF2-40B4-BE49-F238E27FC236}">
                  <a16:creationId xmlns:a16="http://schemas.microsoft.com/office/drawing/2014/main" id="{011329FC-19C7-3CC6-92DC-6EA0415967D3}"/>
                </a:ext>
              </a:extLst>
            </p:cNvPr>
            <p:cNvSpPr/>
            <p:nvPr/>
          </p:nvSpPr>
          <p:spPr>
            <a:xfrm>
              <a:off x="4328759" y="403033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5</a:t>
              </a:r>
            </a:p>
          </p:txBody>
        </p:sp>
        <p:sp>
          <p:nvSpPr>
            <p:cNvPr id="16" name="Oval 15">
              <a:extLst>
                <a:ext uri="{FF2B5EF4-FFF2-40B4-BE49-F238E27FC236}">
                  <a16:creationId xmlns:a16="http://schemas.microsoft.com/office/drawing/2014/main" id="{7CC67A00-E456-C3CA-2030-540D0836164B}"/>
                </a:ext>
              </a:extLst>
            </p:cNvPr>
            <p:cNvSpPr/>
            <p:nvPr/>
          </p:nvSpPr>
          <p:spPr>
            <a:xfrm>
              <a:off x="4856317" y="225311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7" name="Oval 16">
              <a:extLst>
                <a:ext uri="{FF2B5EF4-FFF2-40B4-BE49-F238E27FC236}">
                  <a16:creationId xmlns:a16="http://schemas.microsoft.com/office/drawing/2014/main" id="{D525BB34-04B3-83E4-5A94-284297733A64}"/>
                </a:ext>
              </a:extLst>
            </p:cNvPr>
            <p:cNvSpPr/>
            <p:nvPr/>
          </p:nvSpPr>
          <p:spPr>
            <a:xfrm>
              <a:off x="4671968" y="266345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19" name="TextBox 18">
              <a:extLst>
                <a:ext uri="{FF2B5EF4-FFF2-40B4-BE49-F238E27FC236}">
                  <a16:creationId xmlns:a16="http://schemas.microsoft.com/office/drawing/2014/main" id="{3178DD0C-F73C-2F14-A8B7-C6020F5E4151}"/>
                </a:ext>
              </a:extLst>
            </p:cNvPr>
            <p:cNvSpPr txBox="1"/>
            <p:nvPr/>
          </p:nvSpPr>
          <p:spPr>
            <a:xfrm>
              <a:off x="2969037" y="1753819"/>
              <a:ext cx="676218" cy="434488"/>
            </a:xfrm>
            <a:prstGeom prst="rect">
              <a:avLst/>
            </a:prstGeom>
            <a:noFill/>
            <a:ln>
              <a:solidFill>
                <a:schemeClr val="tx1"/>
              </a:solidFill>
            </a:ln>
          </p:spPr>
          <p:txBody>
            <a:bodyPr wrap="square" rtlCol="0">
              <a:spAutoFit/>
            </a:bodyPr>
            <a:lstStyle/>
            <a:p>
              <a:r>
                <a:rPr lang="en-US" sz="1200" dirty="0"/>
                <a:t>c2</a:t>
              </a:r>
            </a:p>
          </p:txBody>
        </p:sp>
        <p:sp>
          <p:nvSpPr>
            <p:cNvPr id="20" name="TextBox 19">
              <a:extLst>
                <a:ext uri="{FF2B5EF4-FFF2-40B4-BE49-F238E27FC236}">
                  <a16:creationId xmlns:a16="http://schemas.microsoft.com/office/drawing/2014/main" id="{95A7F2CA-545A-2F50-9B3E-D4C0764F7058}"/>
                </a:ext>
              </a:extLst>
            </p:cNvPr>
            <p:cNvSpPr txBox="1"/>
            <p:nvPr/>
          </p:nvSpPr>
          <p:spPr>
            <a:xfrm>
              <a:off x="2969039" y="3576943"/>
              <a:ext cx="573983" cy="434488"/>
            </a:xfrm>
            <a:prstGeom prst="rect">
              <a:avLst/>
            </a:prstGeom>
            <a:noFill/>
            <a:ln>
              <a:solidFill>
                <a:schemeClr val="tx1"/>
              </a:solidFill>
            </a:ln>
          </p:spPr>
          <p:txBody>
            <a:bodyPr wrap="square" rtlCol="0">
              <a:spAutoFit/>
            </a:bodyPr>
            <a:lstStyle/>
            <a:p>
              <a:r>
                <a:rPr lang="en-US" sz="1200" dirty="0"/>
                <a:t>c3</a:t>
              </a:r>
            </a:p>
          </p:txBody>
        </p:sp>
        <p:sp>
          <p:nvSpPr>
            <p:cNvPr id="21" name="TextBox 20">
              <a:extLst>
                <a:ext uri="{FF2B5EF4-FFF2-40B4-BE49-F238E27FC236}">
                  <a16:creationId xmlns:a16="http://schemas.microsoft.com/office/drawing/2014/main" id="{60708502-AB37-002C-29FD-EC89600800BF}"/>
                </a:ext>
              </a:extLst>
            </p:cNvPr>
            <p:cNvSpPr txBox="1"/>
            <p:nvPr/>
          </p:nvSpPr>
          <p:spPr>
            <a:xfrm>
              <a:off x="2969040" y="5391790"/>
              <a:ext cx="631329" cy="371203"/>
            </a:xfrm>
            <a:prstGeom prst="rect">
              <a:avLst/>
            </a:prstGeom>
            <a:noFill/>
            <a:ln>
              <a:solidFill>
                <a:schemeClr val="tx1"/>
              </a:solidFill>
            </a:ln>
          </p:spPr>
          <p:txBody>
            <a:bodyPr wrap="square" rtlCol="0">
              <a:spAutoFit/>
            </a:bodyPr>
            <a:lstStyle/>
            <a:p>
              <a:r>
                <a:rPr lang="en-US" sz="1200" dirty="0"/>
                <a:t>c4</a:t>
              </a:r>
            </a:p>
          </p:txBody>
        </p:sp>
      </p:grpSp>
      <p:cxnSp>
        <p:nvCxnSpPr>
          <p:cNvPr id="26" name="Straight Arrow Connector 25">
            <a:extLst>
              <a:ext uri="{FF2B5EF4-FFF2-40B4-BE49-F238E27FC236}">
                <a16:creationId xmlns:a16="http://schemas.microsoft.com/office/drawing/2014/main" id="{D0A02957-8B8E-DD03-83EB-4C41D1AAE3FD}"/>
              </a:ext>
            </a:extLst>
          </p:cNvPr>
          <p:cNvCxnSpPr>
            <a:cxnSpLocks/>
          </p:cNvCxnSpPr>
          <p:nvPr/>
        </p:nvCxnSpPr>
        <p:spPr>
          <a:xfrm>
            <a:off x="3130197" y="1813207"/>
            <a:ext cx="2257425"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6C68C668-DEA9-EF42-FBC9-69E8940814B5}"/>
              </a:ext>
            </a:extLst>
          </p:cNvPr>
          <p:cNvSpPr txBox="1"/>
          <p:nvPr/>
        </p:nvSpPr>
        <p:spPr>
          <a:xfrm>
            <a:off x="2122803" y="1242666"/>
            <a:ext cx="2914650" cy="369332"/>
          </a:xfrm>
          <a:prstGeom prst="rect">
            <a:avLst/>
          </a:prstGeom>
          <a:noFill/>
        </p:spPr>
        <p:txBody>
          <a:bodyPr wrap="square" rtlCol="0">
            <a:spAutoFit/>
          </a:bodyPr>
          <a:lstStyle/>
          <a:p>
            <a:r>
              <a:rPr lang="en-US" b="1" i="1" dirty="0">
                <a:ln w="0"/>
                <a:solidFill>
                  <a:schemeClr val="accent1"/>
                </a:solidFill>
                <a:effectLst>
                  <a:outerShdw blurRad="38100" dist="25400" dir="5400000" algn="ctr" rotWithShape="0">
                    <a:srgbClr val="6E747A">
                      <a:alpha val="43000"/>
                    </a:srgbClr>
                  </a:outerShdw>
                </a:effectLst>
              </a:rPr>
              <a:t>Cell Thread (invocation)</a:t>
            </a:r>
          </a:p>
        </p:txBody>
      </p:sp>
      <p:cxnSp>
        <p:nvCxnSpPr>
          <p:cNvPr id="30" name="Straight Arrow Connector 29">
            <a:extLst>
              <a:ext uri="{FF2B5EF4-FFF2-40B4-BE49-F238E27FC236}">
                <a16:creationId xmlns:a16="http://schemas.microsoft.com/office/drawing/2014/main" id="{D8EE9DE4-6C38-775B-B92A-805A819CD927}"/>
              </a:ext>
            </a:extLst>
          </p:cNvPr>
          <p:cNvCxnSpPr>
            <a:cxnSpLocks/>
          </p:cNvCxnSpPr>
          <p:nvPr/>
        </p:nvCxnSpPr>
        <p:spPr>
          <a:xfrm>
            <a:off x="3130197" y="2946209"/>
            <a:ext cx="2257425"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5053765C-0C93-3458-1784-A7B596ADBFEB}"/>
              </a:ext>
            </a:extLst>
          </p:cNvPr>
          <p:cNvCxnSpPr>
            <a:cxnSpLocks/>
          </p:cNvCxnSpPr>
          <p:nvPr/>
        </p:nvCxnSpPr>
        <p:spPr>
          <a:xfrm>
            <a:off x="3109868" y="4173591"/>
            <a:ext cx="2257425"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0472A3E7-B899-CA74-2CD6-8703113182A5}"/>
              </a:ext>
            </a:extLst>
          </p:cNvPr>
          <p:cNvCxnSpPr>
            <a:cxnSpLocks/>
          </p:cNvCxnSpPr>
          <p:nvPr/>
        </p:nvCxnSpPr>
        <p:spPr>
          <a:xfrm>
            <a:off x="3130197" y="5260784"/>
            <a:ext cx="2257425"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F9EC6B03-1537-2C1D-BBB6-F1D29B297FBF}"/>
              </a:ext>
            </a:extLst>
          </p:cNvPr>
          <p:cNvCxnSpPr/>
          <p:nvPr/>
        </p:nvCxnSpPr>
        <p:spPr>
          <a:xfrm flipH="1">
            <a:off x="3109868" y="1813207"/>
            <a:ext cx="20329" cy="343506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25B2E2DE-EAEA-148C-135A-B0EF012C81A1}"/>
              </a:ext>
            </a:extLst>
          </p:cNvPr>
          <p:cNvSpPr/>
          <p:nvPr/>
        </p:nvSpPr>
        <p:spPr>
          <a:xfrm>
            <a:off x="2088110" y="1683146"/>
            <a:ext cx="1019175" cy="329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T1</a:t>
            </a:r>
          </a:p>
        </p:txBody>
      </p:sp>
      <p:sp>
        <p:nvSpPr>
          <p:cNvPr id="38" name="Rectangle: Rounded Corners 37">
            <a:extLst>
              <a:ext uri="{FF2B5EF4-FFF2-40B4-BE49-F238E27FC236}">
                <a16:creationId xmlns:a16="http://schemas.microsoft.com/office/drawing/2014/main" id="{33E599B8-8C31-6541-8937-93B1DD0E1157}"/>
              </a:ext>
            </a:extLst>
          </p:cNvPr>
          <p:cNvSpPr/>
          <p:nvPr/>
        </p:nvSpPr>
        <p:spPr>
          <a:xfrm>
            <a:off x="2080528" y="2781300"/>
            <a:ext cx="1019175" cy="329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T2</a:t>
            </a:r>
          </a:p>
        </p:txBody>
      </p:sp>
      <p:sp>
        <p:nvSpPr>
          <p:cNvPr id="39" name="Rectangle: Rounded Corners 38">
            <a:extLst>
              <a:ext uri="{FF2B5EF4-FFF2-40B4-BE49-F238E27FC236}">
                <a16:creationId xmlns:a16="http://schemas.microsoft.com/office/drawing/2014/main" id="{40CA3BD6-C139-C129-7087-0DAE1760CDE6}"/>
              </a:ext>
            </a:extLst>
          </p:cNvPr>
          <p:cNvSpPr/>
          <p:nvPr/>
        </p:nvSpPr>
        <p:spPr>
          <a:xfrm>
            <a:off x="2100857" y="4002828"/>
            <a:ext cx="1019175" cy="329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T3</a:t>
            </a:r>
          </a:p>
        </p:txBody>
      </p:sp>
      <p:sp>
        <p:nvSpPr>
          <p:cNvPr id="40" name="Rectangle: Rounded Corners 39">
            <a:extLst>
              <a:ext uri="{FF2B5EF4-FFF2-40B4-BE49-F238E27FC236}">
                <a16:creationId xmlns:a16="http://schemas.microsoft.com/office/drawing/2014/main" id="{314E416B-0594-BDFB-0C3E-BF81DD70163F}"/>
              </a:ext>
            </a:extLst>
          </p:cNvPr>
          <p:cNvSpPr/>
          <p:nvPr/>
        </p:nvSpPr>
        <p:spPr>
          <a:xfrm>
            <a:off x="2122803" y="5105851"/>
            <a:ext cx="1019175" cy="3298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T4</a:t>
            </a:r>
          </a:p>
        </p:txBody>
      </p:sp>
      <p:sp>
        <p:nvSpPr>
          <p:cNvPr id="41" name="Oval 40">
            <a:extLst>
              <a:ext uri="{FF2B5EF4-FFF2-40B4-BE49-F238E27FC236}">
                <a16:creationId xmlns:a16="http://schemas.microsoft.com/office/drawing/2014/main" id="{B5E9C968-D15F-C384-A601-D54B21CD8EC3}"/>
              </a:ext>
            </a:extLst>
          </p:cNvPr>
          <p:cNvSpPr/>
          <p:nvPr/>
        </p:nvSpPr>
        <p:spPr>
          <a:xfrm>
            <a:off x="6990334" y="4690593"/>
            <a:ext cx="348152" cy="33189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6</a:t>
            </a:r>
          </a:p>
        </p:txBody>
      </p:sp>
      <p:sp>
        <p:nvSpPr>
          <p:cNvPr id="42" name="Oval 41">
            <a:extLst>
              <a:ext uri="{FF2B5EF4-FFF2-40B4-BE49-F238E27FC236}">
                <a16:creationId xmlns:a16="http://schemas.microsoft.com/office/drawing/2014/main" id="{B6D21370-9B55-2E93-3C03-88C49746AD4C}"/>
              </a:ext>
            </a:extLst>
          </p:cNvPr>
          <p:cNvSpPr/>
          <p:nvPr/>
        </p:nvSpPr>
        <p:spPr>
          <a:xfrm>
            <a:off x="6345723" y="5702523"/>
            <a:ext cx="348152" cy="33189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7</a:t>
            </a:r>
          </a:p>
        </p:txBody>
      </p:sp>
      <p:cxnSp>
        <p:nvCxnSpPr>
          <p:cNvPr id="44" name="Straight Arrow Connector 43">
            <a:extLst>
              <a:ext uri="{FF2B5EF4-FFF2-40B4-BE49-F238E27FC236}">
                <a16:creationId xmlns:a16="http://schemas.microsoft.com/office/drawing/2014/main" id="{B338EA66-BE96-62BA-2A3B-9A09AF555982}"/>
              </a:ext>
            </a:extLst>
          </p:cNvPr>
          <p:cNvCxnSpPr>
            <a:cxnSpLocks/>
          </p:cNvCxnSpPr>
          <p:nvPr/>
        </p:nvCxnSpPr>
        <p:spPr>
          <a:xfrm flipV="1">
            <a:off x="3140362" y="2129225"/>
            <a:ext cx="3995773" cy="827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3E2A8D9-AC64-C639-E6CD-2A7784A94361}"/>
              </a:ext>
            </a:extLst>
          </p:cNvPr>
          <p:cNvCxnSpPr>
            <a:cxnSpLocks/>
          </p:cNvCxnSpPr>
          <p:nvPr/>
        </p:nvCxnSpPr>
        <p:spPr>
          <a:xfrm>
            <a:off x="3140362" y="2500388"/>
            <a:ext cx="3323085" cy="13467"/>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4" name="Rectangle: Rounded Corners 53">
            <a:extLst>
              <a:ext uri="{FF2B5EF4-FFF2-40B4-BE49-F238E27FC236}">
                <a16:creationId xmlns:a16="http://schemas.microsoft.com/office/drawing/2014/main" id="{7E9C3003-3136-34F6-0966-D6DA2A743594}"/>
              </a:ext>
            </a:extLst>
          </p:cNvPr>
          <p:cNvSpPr/>
          <p:nvPr/>
        </p:nvSpPr>
        <p:spPr>
          <a:xfrm>
            <a:off x="2422376" y="2047165"/>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T1-1</a:t>
            </a:r>
          </a:p>
        </p:txBody>
      </p:sp>
      <p:sp>
        <p:nvSpPr>
          <p:cNvPr id="58" name="Rectangle: Rounded Corners 57">
            <a:extLst>
              <a:ext uri="{FF2B5EF4-FFF2-40B4-BE49-F238E27FC236}">
                <a16:creationId xmlns:a16="http://schemas.microsoft.com/office/drawing/2014/main" id="{5A0BD615-C847-FA50-62CB-0C8F96C71370}"/>
              </a:ext>
            </a:extLst>
          </p:cNvPr>
          <p:cNvSpPr/>
          <p:nvPr/>
        </p:nvSpPr>
        <p:spPr>
          <a:xfrm>
            <a:off x="2424876" y="2381410"/>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T1-2</a:t>
            </a:r>
          </a:p>
        </p:txBody>
      </p:sp>
      <p:cxnSp>
        <p:nvCxnSpPr>
          <p:cNvPr id="59" name="Straight Arrow Connector 58">
            <a:extLst>
              <a:ext uri="{FF2B5EF4-FFF2-40B4-BE49-F238E27FC236}">
                <a16:creationId xmlns:a16="http://schemas.microsoft.com/office/drawing/2014/main" id="{C9EBA0E2-D6E7-3C26-EFFE-7802810144E2}"/>
              </a:ext>
            </a:extLst>
          </p:cNvPr>
          <p:cNvCxnSpPr>
            <a:cxnSpLocks/>
          </p:cNvCxnSpPr>
          <p:nvPr/>
        </p:nvCxnSpPr>
        <p:spPr>
          <a:xfrm>
            <a:off x="3099703" y="3270692"/>
            <a:ext cx="3540403" cy="21608"/>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D6F6993-2685-1775-450A-C4F491BAA6A0}"/>
              </a:ext>
            </a:extLst>
          </p:cNvPr>
          <p:cNvCxnSpPr>
            <a:cxnSpLocks/>
            <a:stCxn id="62" idx="3"/>
            <a:endCxn id="17" idx="2"/>
          </p:cNvCxnSpPr>
          <p:nvPr/>
        </p:nvCxnSpPr>
        <p:spPr>
          <a:xfrm>
            <a:off x="3105832" y="3577969"/>
            <a:ext cx="3413967" cy="1088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1" name="Rectangle: Rounded Corners 60">
            <a:extLst>
              <a:ext uri="{FF2B5EF4-FFF2-40B4-BE49-F238E27FC236}">
                <a16:creationId xmlns:a16="http://schemas.microsoft.com/office/drawing/2014/main" id="{6B8D81FD-74BE-6FA2-63D3-FCEEEFEED7CD}"/>
              </a:ext>
            </a:extLst>
          </p:cNvPr>
          <p:cNvSpPr/>
          <p:nvPr/>
        </p:nvSpPr>
        <p:spPr>
          <a:xfrm>
            <a:off x="2391563" y="3170029"/>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T2-1</a:t>
            </a:r>
          </a:p>
        </p:txBody>
      </p:sp>
      <p:sp>
        <p:nvSpPr>
          <p:cNvPr id="62" name="Rectangle: Rounded Corners 61">
            <a:extLst>
              <a:ext uri="{FF2B5EF4-FFF2-40B4-BE49-F238E27FC236}">
                <a16:creationId xmlns:a16="http://schemas.microsoft.com/office/drawing/2014/main" id="{F0EE94F4-C2AD-009B-744F-905F844B44CC}"/>
              </a:ext>
            </a:extLst>
          </p:cNvPr>
          <p:cNvSpPr/>
          <p:nvPr/>
        </p:nvSpPr>
        <p:spPr>
          <a:xfrm>
            <a:off x="2392929" y="3447604"/>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T2-2</a:t>
            </a:r>
          </a:p>
        </p:txBody>
      </p:sp>
      <p:sp>
        <p:nvSpPr>
          <p:cNvPr id="66" name="Rectangle: Rounded Corners 65">
            <a:extLst>
              <a:ext uri="{FF2B5EF4-FFF2-40B4-BE49-F238E27FC236}">
                <a16:creationId xmlns:a16="http://schemas.microsoft.com/office/drawing/2014/main" id="{CF12C980-3357-B54F-04E1-8371F8432DD3}"/>
              </a:ext>
            </a:extLst>
          </p:cNvPr>
          <p:cNvSpPr/>
          <p:nvPr/>
        </p:nvSpPr>
        <p:spPr>
          <a:xfrm>
            <a:off x="2391562" y="3723721"/>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T2-3</a:t>
            </a:r>
          </a:p>
        </p:txBody>
      </p:sp>
      <p:cxnSp>
        <p:nvCxnSpPr>
          <p:cNvPr id="67" name="Straight Arrow Connector 66">
            <a:extLst>
              <a:ext uri="{FF2B5EF4-FFF2-40B4-BE49-F238E27FC236}">
                <a16:creationId xmlns:a16="http://schemas.microsoft.com/office/drawing/2014/main" id="{82F14B0C-E823-21A2-5986-021A89BBDF30}"/>
              </a:ext>
            </a:extLst>
          </p:cNvPr>
          <p:cNvCxnSpPr>
            <a:cxnSpLocks/>
            <a:endCxn id="11" idx="2"/>
          </p:cNvCxnSpPr>
          <p:nvPr/>
        </p:nvCxnSpPr>
        <p:spPr>
          <a:xfrm flipV="1">
            <a:off x="3135279" y="3826470"/>
            <a:ext cx="4394112" cy="46585"/>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4649C89E-C870-575B-50EB-FA006888DC83}"/>
              </a:ext>
            </a:extLst>
          </p:cNvPr>
          <p:cNvCxnSpPr>
            <a:cxnSpLocks/>
            <a:endCxn id="13" idx="2"/>
          </p:cNvCxnSpPr>
          <p:nvPr/>
        </p:nvCxnSpPr>
        <p:spPr>
          <a:xfrm>
            <a:off x="3140362" y="4459530"/>
            <a:ext cx="3151592" cy="75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A187B9C6-D7D2-C2FA-80ED-0CFBF47E1D65}"/>
              </a:ext>
            </a:extLst>
          </p:cNvPr>
          <p:cNvCxnSpPr>
            <a:cxnSpLocks/>
            <a:endCxn id="41" idx="2"/>
          </p:cNvCxnSpPr>
          <p:nvPr/>
        </p:nvCxnSpPr>
        <p:spPr>
          <a:xfrm>
            <a:off x="3140362" y="4822415"/>
            <a:ext cx="3849972" cy="34123"/>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2" name="Rectangle: Rounded Corners 71">
            <a:extLst>
              <a:ext uri="{FF2B5EF4-FFF2-40B4-BE49-F238E27FC236}">
                <a16:creationId xmlns:a16="http://schemas.microsoft.com/office/drawing/2014/main" id="{FC8AE220-7BE3-5109-C0D9-524B1284DA2F}"/>
              </a:ext>
            </a:extLst>
          </p:cNvPr>
          <p:cNvSpPr/>
          <p:nvPr/>
        </p:nvSpPr>
        <p:spPr>
          <a:xfrm>
            <a:off x="2422376" y="4369192"/>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T3-1</a:t>
            </a:r>
          </a:p>
        </p:txBody>
      </p:sp>
      <p:sp>
        <p:nvSpPr>
          <p:cNvPr id="73" name="Rectangle: Rounded Corners 72">
            <a:extLst>
              <a:ext uri="{FF2B5EF4-FFF2-40B4-BE49-F238E27FC236}">
                <a16:creationId xmlns:a16="http://schemas.microsoft.com/office/drawing/2014/main" id="{E07A3E2C-B56D-DFB3-677C-FD32F845122A}"/>
              </a:ext>
            </a:extLst>
          </p:cNvPr>
          <p:cNvSpPr/>
          <p:nvPr/>
        </p:nvSpPr>
        <p:spPr>
          <a:xfrm>
            <a:off x="2424876" y="4703437"/>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T3-2</a:t>
            </a:r>
          </a:p>
        </p:txBody>
      </p:sp>
      <p:cxnSp>
        <p:nvCxnSpPr>
          <p:cNvPr id="97" name="Straight Arrow Connector 96">
            <a:extLst>
              <a:ext uri="{FF2B5EF4-FFF2-40B4-BE49-F238E27FC236}">
                <a16:creationId xmlns:a16="http://schemas.microsoft.com/office/drawing/2014/main" id="{D30E3B5B-8E0C-4832-C9A0-CC84A69D7D7B}"/>
              </a:ext>
            </a:extLst>
          </p:cNvPr>
          <p:cNvCxnSpPr>
            <a:cxnSpLocks/>
          </p:cNvCxnSpPr>
          <p:nvPr/>
        </p:nvCxnSpPr>
        <p:spPr>
          <a:xfrm>
            <a:off x="3109868" y="5536325"/>
            <a:ext cx="3151592" cy="75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89782452-DA4B-6DC6-7FE1-E027FF57843C}"/>
              </a:ext>
            </a:extLst>
          </p:cNvPr>
          <p:cNvCxnSpPr>
            <a:cxnSpLocks/>
            <a:stCxn id="100" idx="3"/>
            <a:endCxn id="42" idx="2"/>
          </p:cNvCxnSpPr>
          <p:nvPr/>
        </p:nvCxnSpPr>
        <p:spPr>
          <a:xfrm flipV="1">
            <a:off x="3107285" y="5868468"/>
            <a:ext cx="3238438" cy="42129"/>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9" name="Rectangle: Rounded Corners 98">
            <a:extLst>
              <a:ext uri="{FF2B5EF4-FFF2-40B4-BE49-F238E27FC236}">
                <a16:creationId xmlns:a16="http://schemas.microsoft.com/office/drawing/2014/main" id="{793A57A5-96AE-0571-2254-906912429A5F}"/>
              </a:ext>
            </a:extLst>
          </p:cNvPr>
          <p:cNvSpPr/>
          <p:nvPr/>
        </p:nvSpPr>
        <p:spPr>
          <a:xfrm>
            <a:off x="2391882" y="5445987"/>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T4-1</a:t>
            </a:r>
          </a:p>
        </p:txBody>
      </p:sp>
      <p:sp>
        <p:nvSpPr>
          <p:cNvPr id="100" name="Rectangle: Rounded Corners 99">
            <a:extLst>
              <a:ext uri="{FF2B5EF4-FFF2-40B4-BE49-F238E27FC236}">
                <a16:creationId xmlns:a16="http://schemas.microsoft.com/office/drawing/2014/main" id="{CC3CABEB-2231-6A34-DF77-5E8842023C7C}"/>
              </a:ext>
            </a:extLst>
          </p:cNvPr>
          <p:cNvSpPr/>
          <p:nvPr/>
        </p:nvSpPr>
        <p:spPr>
          <a:xfrm>
            <a:off x="2394382" y="5780232"/>
            <a:ext cx="712903" cy="26072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T4-2</a:t>
            </a:r>
          </a:p>
        </p:txBody>
      </p:sp>
      <p:sp>
        <p:nvSpPr>
          <p:cNvPr id="103" name="TextBox 102">
            <a:extLst>
              <a:ext uri="{FF2B5EF4-FFF2-40B4-BE49-F238E27FC236}">
                <a16:creationId xmlns:a16="http://schemas.microsoft.com/office/drawing/2014/main" id="{A7A70FE1-A9A7-6219-3183-241F2F68AD5F}"/>
              </a:ext>
            </a:extLst>
          </p:cNvPr>
          <p:cNvSpPr txBox="1"/>
          <p:nvPr/>
        </p:nvSpPr>
        <p:spPr>
          <a:xfrm>
            <a:off x="1487009" y="708361"/>
            <a:ext cx="8676166" cy="461665"/>
          </a:xfrm>
          <a:prstGeom prst="rect">
            <a:avLst/>
          </a:prstGeom>
          <a:noFill/>
        </p:spPr>
        <p:txBody>
          <a:bodyPr wrap="square">
            <a:spAutoFit/>
          </a:bodyPr>
          <a:lstStyle/>
          <a:p>
            <a:pPr algn="ctr"/>
            <a:r>
              <a:rPr lang="en-US" sz="2400" b="1" dirty="0">
                <a:solidFill>
                  <a:schemeClr val="accent5"/>
                </a:solidFill>
              </a:rPr>
              <a:t>Narrow Phase - Particle Contact Detection</a:t>
            </a:r>
          </a:p>
        </p:txBody>
      </p:sp>
      <p:sp>
        <p:nvSpPr>
          <p:cNvPr id="104" name="TextBox 103">
            <a:extLst>
              <a:ext uri="{FF2B5EF4-FFF2-40B4-BE49-F238E27FC236}">
                <a16:creationId xmlns:a16="http://schemas.microsoft.com/office/drawing/2014/main" id="{6E6691B9-FB12-F1B7-DCD6-1C08A04A7F2A}"/>
              </a:ext>
            </a:extLst>
          </p:cNvPr>
          <p:cNvSpPr txBox="1"/>
          <p:nvPr/>
        </p:nvSpPr>
        <p:spPr>
          <a:xfrm>
            <a:off x="400392" y="1966113"/>
            <a:ext cx="2299015" cy="369332"/>
          </a:xfrm>
          <a:prstGeom prst="rect">
            <a:avLst/>
          </a:prstGeom>
          <a:noFill/>
        </p:spPr>
        <p:txBody>
          <a:bodyPr wrap="square" rtlCol="0">
            <a:spAutoFit/>
          </a:bodyPr>
          <a:lstStyle/>
          <a:p>
            <a:r>
              <a:rPr lang="en-US" b="1" i="1" dirty="0">
                <a:ln w="0"/>
                <a:solidFill>
                  <a:srgbClr val="002060"/>
                </a:solidFill>
                <a:effectLst>
                  <a:outerShdw blurRad="38100" dist="25400" dir="5400000" algn="ctr" rotWithShape="0">
                    <a:srgbClr val="6E747A">
                      <a:alpha val="43000"/>
                    </a:srgbClr>
                  </a:outerShdw>
                </a:effectLst>
              </a:rPr>
              <a:t>Cell Sub Thread</a:t>
            </a:r>
          </a:p>
        </p:txBody>
      </p:sp>
      <p:sp>
        <p:nvSpPr>
          <p:cNvPr id="105" name="TextBox 104">
            <a:extLst>
              <a:ext uri="{FF2B5EF4-FFF2-40B4-BE49-F238E27FC236}">
                <a16:creationId xmlns:a16="http://schemas.microsoft.com/office/drawing/2014/main" id="{C8BF7C96-CB1B-368B-3B50-F0C9A469FBD3}"/>
              </a:ext>
            </a:extLst>
          </p:cNvPr>
          <p:cNvSpPr txBox="1"/>
          <p:nvPr/>
        </p:nvSpPr>
        <p:spPr>
          <a:xfrm>
            <a:off x="428983" y="2305370"/>
            <a:ext cx="2299015" cy="369332"/>
          </a:xfrm>
          <a:prstGeom prst="rect">
            <a:avLst/>
          </a:prstGeom>
          <a:noFill/>
        </p:spPr>
        <p:txBody>
          <a:bodyPr wrap="square" rtlCol="0">
            <a:spAutoFit/>
          </a:bodyPr>
          <a:lstStyle/>
          <a:p>
            <a:r>
              <a:rPr lang="en-US" b="1" i="1" dirty="0">
                <a:ln w="0"/>
                <a:solidFill>
                  <a:srgbClr val="002060"/>
                </a:solidFill>
                <a:effectLst>
                  <a:outerShdw blurRad="38100" dist="25400" dir="5400000" algn="ctr" rotWithShape="0">
                    <a:srgbClr val="6E747A">
                      <a:alpha val="43000"/>
                    </a:srgbClr>
                  </a:outerShdw>
                </a:effectLst>
              </a:rPr>
              <a:t>Cell Sub Thread</a:t>
            </a:r>
          </a:p>
        </p:txBody>
      </p:sp>
      <p:sp>
        <p:nvSpPr>
          <p:cNvPr id="108" name="TextBox 107">
            <a:extLst>
              <a:ext uri="{FF2B5EF4-FFF2-40B4-BE49-F238E27FC236}">
                <a16:creationId xmlns:a16="http://schemas.microsoft.com/office/drawing/2014/main" id="{FD5D2ED3-7EAF-D010-1461-86888DF5E98F}"/>
              </a:ext>
            </a:extLst>
          </p:cNvPr>
          <p:cNvSpPr txBox="1"/>
          <p:nvPr/>
        </p:nvSpPr>
        <p:spPr>
          <a:xfrm>
            <a:off x="8705850" y="1280293"/>
            <a:ext cx="3295650" cy="369332"/>
          </a:xfrm>
          <a:prstGeom prst="rect">
            <a:avLst/>
          </a:prstGeom>
          <a:noFill/>
        </p:spPr>
        <p:txBody>
          <a:bodyPr wrap="square" rtlCol="0">
            <a:spAutoFit/>
          </a:bodyPr>
          <a:lstStyle/>
          <a:p>
            <a:r>
              <a:rPr lang="en-US" b="1" i="1" dirty="0"/>
              <a:t>Parallel Processing the PCS</a:t>
            </a:r>
          </a:p>
        </p:txBody>
      </p:sp>
      <mc:AlternateContent xmlns:mc="http://schemas.openxmlformats.org/markup-compatibility/2006">
        <mc:Choice xmlns:p14="http://schemas.microsoft.com/office/powerpoint/2010/main" Requires="p14">
          <p:contentPart p14:bwMode="auto" r:id="rId2">
            <p14:nvContentPartPr>
              <p14:cNvPr id="109" name="Ink 108">
                <a:extLst>
                  <a:ext uri="{FF2B5EF4-FFF2-40B4-BE49-F238E27FC236}">
                    <a16:creationId xmlns:a16="http://schemas.microsoft.com/office/drawing/2014/main" id="{D7773ABB-E5D5-084C-63A9-A56A2C98B0DD}"/>
                  </a:ext>
                </a:extLst>
              </p14:cNvPr>
              <p14:cNvContentPartPr/>
              <p14:nvPr/>
            </p14:nvContentPartPr>
            <p14:xfrm>
              <a:off x="9707160" y="4967910"/>
              <a:ext cx="360" cy="360"/>
            </p14:xfrm>
          </p:contentPart>
        </mc:Choice>
        <mc:Fallback>
          <p:pic>
            <p:nvPicPr>
              <p:cNvPr id="109" name="Ink 108">
                <a:extLst>
                  <a:ext uri="{FF2B5EF4-FFF2-40B4-BE49-F238E27FC236}">
                    <a16:creationId xmlns:a16="http://schemas.microsoft.com/office/drawing/2014/main" id="{D7773ABB-E5D5-084C-63A9-A56A2C98B0DD}"/>
                  </a:ext>
                </a:extLst>
              </p:cNvPr>
              <p:cNvPicPr/>
              <p:nvPr/>
            </p:nvPicPr>
            <p:blipFill>
              <a:blip r:embed="rId3"/>
              <a:stretch>
                <a:fillRect/>
              </a:stretch>
            </p:blipFill>
            <p:spPr>
              <a:xfrm>
                <a:off x="9701040" y="496179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0" name="Ink 109">
                <a:extLst>
                  <a:ext uri="{FF2B5EF4-FFF2-40B4-BE49-F238E27FC236}">
                    <a16:creationId xmlns:a16="http://schemas.microsoft.com/office/drawing/2014/main" id="{5A40DE17-6327-D43B-A016-0C5CB5C3B859}"/>
                  </a:ext>
                </a:extLst>
              </p14:cNvPr>
              <p14:cNvContentPartPr/>
              <p14:nvPr/>
            </p14:nvContentPartPr>
            <p14:xfrm>
              <a:off x="9467760" y="1885950"/>
              <a:ext cx="360" cy="360"/>
            </p14:xfrm>
          </p:contentPart>
        </mc:Choice>
        <mc:Fallback>
          <p:pic>
            <p:nvPicPr>
              <p:cNvPr id="110" name="Ink 109">
                <a:extLst>
                  <a:ext uri="{FF2B5EF4-FFF2-40B4-BE49-F238E27FC236}">
                    <a16:creationId xmlns:a16="http://schemas.microsoft.com/office/drawing/2014/main" id="{5A40DE17-6327-D43B-A016-0C5CB5C3B859}"/>
                  </a:ext>
                </a:extLst>
              </p:cNvPr>
              <p:cNvPicPr/>
              <p:nvPr/>
            </p:nvPicPr>
            <p:blipFill>
              <a:blip r:embed="rId3"/>
              <a:stretch>
                <a:fillRect/>
              </a:stretch>
            </p:blipFill>
            <p:spPr>
              <a:xfrm>
                <a:off x="9461640" y="187983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1" name="Ink 110">
                <a:extLst>
                  <a:ext uri="{FF2B5EF4-FFF2-40B4-BE49-F238E27FC236}">
                    <a16:creationId xmlns:a16="http://schemas.microsoft.com/office/drawing/2014/main" id="{A07696AF-EB4E-2999-2331-31D0F2093BBA}"/>
                  </a:ext>
                </a:extLst>
              </p14:cNvPr>
              <p14:cNvContentPartPr/>
              <p14:nvPr/>
            </p14:nvContentPartPr>
            <p14:xfrm>
              <a:off x="9639120" y="1943190"/>
              <a:ext cx="360" cy="360"/>
            </p14:xfrm>
          </p:contentPart>
        </mc:Choice>
        <mc:Fallback>
          <p:pic>
            <p:nvPicPr>
              <p:cNvPr id="111" name="Ink 110">
                <a:extLst>
                  <a:ext uri="{FF2B5EF4-FFF2-40B4-BE49-F238E27FC236}">
                    <a16:creationId xmlns:a16="http://schemas.microsoft.com/office/drawing/2014/main" id="{A07696AF-EB4E-2999-2331-31D0F2093BBA}"/>
                  </a:ext>
                </a:extLst>
              </p:cNvPr>
              <p:cNvPicPr/>
              <p:nvPr/>
            </p:nvPicPr>
            <p:blipFill>
              <a:blip r:embed="rId3"/>
              <a:stretch>
                <a:fillRect/>
              </a:stretch>
            </p:blipFill>
            <p:spPr>
              <a:xfrm>
                <a:off x="9633000" y="193707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2" name="Ink 111">
                <a:extLst>
                  <a:ext uri="{FF2B5EF4-FFF2-40B4-BE49-F238E27FC236}">
                    <a16:creationId xmlns:a16="http://schemas.microsoft.com/office/drawing/2014/main" id="{324D6193-7144-9AC1-2FC9-DE11733380BE}"/>
                  </a:ext>
                </a:extLst>
              </p14:cNvPr>
              <p14:cNvContentPartPr/>
              <p14:nvPr/>
            </p14:nvContentPartPr>
            <p14:xfrm>
              <a:off x="-828960" y="752310"/>
              <a:ext cx="360" cy="360"/>
            </p14:xfrm>
          </p:contentPart>
        </mc:Choice>
        <mc:Fallback>
          <p:pic>
            <p:nvPicPr>
              <p:cNvPr id="112" name="Ink 111">
                <a:extLst>
                  <a:ext uri="{FF2B5EF4-FFF2-40B4-BE49-F238E27FC236}">
                    <a16:creationId xmlns:a16="http://schemas.microsoft.com/office/drawing/2014/main" id="{324D6193-7144-9AC1-2FC9-DE11733380BE}"/>
                  </a:ext>
                </a:extLst>
              </p:cNvPr>
              <p:cNvPicPr/>
              <p:nvPr/>
            </p:nvPicPr>
            <p:blipFill>
              <a:blip r:embed="rId3"/>
              <a:stretch>
                <a:fillRect/>
              </a:stretch>
            </p:blipFill>
            <p:spPr>
              <a:xfrm>
                <a:off x="-835080" y="746190"/>
                <a:ext cx="12600" cy="12600"/>
              </a:xfrm>
              <a:prstGeom prst="rect">
                <a:avLst/>
              </a:prstGeom>
            </p:spPr>
          </p:pic>
        </mc:Fallback>
      </mc:AlternateContent>
      <p:sp>
        <p:nvSpPr>
          <p:cNvPr id="113" name="TextBox 112">
            <a:extLst>
              <a:ext uri="{FF2B5EF4-FFF2-40B4-BE49-F238E27FC236}">
                <a16:creationId xmlns:a16="http://schemas.microsoft.com/office/drawing/2014/main" id="{D10145E2-45DA-641A-C72D-55055E88CDBF}"/>
              </a:ext>
            </a:extLst>
          </p:cNvPr>
          <p:cNvSpPr txBox="1"/>
          <p:nvPr/>
        </p:nvSpPr>
        <p:spPr>
          <a:xfrm>
            <a:off x="8705850" y="1683146"/>
            <a:ext cx="3188317" cy="3970318"/>
          </a:xfrm>
          <a:prstGeom prst="rect">
            <a:avLst/>
          </a:prstGeom>
          <a:noFill/>
        </p:spPr>
        <p:txBody>
          <a:bodyPr wrap="square" rtlCol="0">
            <a:spAutoFit/>
          </a:bodyPr>
          <a:lstStyle/>
          <a:p>
            <a:r>
              <a:rPr lang="en-US" dirty="0"/>
              <a:t>The GPU launces a thread (invocation) for each cell.</a:t>
            </a:r>
          </a:p>
          <a:p>
            <a:r>
              <a:rPr lang="en-US" dirty="0"/>
              <a:t>And within that thread cell, launces a sub-thread for each particle.</a:t>
            </a:r>
          </a:p>
          <a:p>
            <a:endParaRPr lang="en-US" dirty="0"/>
          </a:p>
          <a:p>
            <a:r>
              <a:rPr lang="en-US" dirty="0"/>
              <a:t>The sub-thread compares each particle to all the other particles in the cell.</a:t>
            </a:r>
          </a:p>
          <a:p>
            <a:r>
              <a:rPr lang="en-US" dirty="0"/>
              <a:t>Complexity is N</a:t>
            </a:r>
            <a:r>
              <a:rPr lang="en-US" baseline="30000" dirty="0"/>
              <a:t>2</a:t>
            </a:r>
            <a:r>
              <a:rPr lang="en-US" dirty="0"/>
              <a:t> for each cell but each cell thread is working on fewer particles and doing it at the same time.</a:t>
            </a:r>
          </a:p>
        </p:txBody>
      </p:sp>
    </p:spTree>
    <p:extLst>
      <p:ext uri="{BB962C8B-B14F-4D97-AF65-F5344CB8AC3E}">
        <p14:creationId xmlns:p14="http://schemas.microsoft.com/office/powerpoint/2010/main" val="369247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DB6BA2-A2C4-ADCD-824E-4F144FB837C1}"/>
              </a:ext>
            </a:extLst>
          </p:cNvPr>
          <p:cNvSpPr txBox="1"/>
          <p:nvPr/>
        </p:nvSpPr>
        <p:spPr>
          <a:xfrm>
            <a:off x="1487009" y="708361"/>
            <a:ext cx="8676166" cy="461665"/>
          </a:xfrm>
          <a:prstGeom prst="rect">
            <a:avLst/>
          </a:prstGeom>
          <a:noFill/>
        </p:spPr>
        <p:txBody>
          <a:bodyPr wrap="square">
            <a:spAutoFit/>
          </a:bodyPr>
          <a:lstStyle/>
          <a:p>
            <a:pPr algn="ctr"/>
            <a:r>
              <a:rPr lang="en-US" sz="2400" b="1" dirty="0">
                <a:solidFill>
                  <a:schemeClr val="accent5"/>
                </a:solidFill>
              </a:rPr>
              <a:t>Narrow Phase - Particle Contact Detection</a:t>
            </a:r>
          </a:p>
        </p:txBody>
      </p:sp>
      <p:sp>
        <p:nvSpPr>
          <p:cNvPr id="6" name="Rectangle 5">
            <a:extLst>
              <a:ext uri="{FF2B5EF4-FFF2-40B4-BE49-F238E27FC236}">
                <a16:creationId xmlns:a16="http://schemas.microsoft.com/office/drawing/2014/main" id="{7B6E2022-8A11-A11E-135F-031BAFF1CFCE}"/>
              </a:ext>
            </a:extLst>
          </p:cNvPr>
          <p:cNvSpPr/>
          <p:nvPr/>
        </p:nvSpPr>
        <p:spPr>
          <a:xfrm>
            <a:off x="2406195" y="2476443"/>
            <a:ext cx="3761469" cy="3509963"/>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DE96E9DC-146B-DBFC-C76D-854E55161ADA}"/>
              </a:ext>
            </a:extLst>
          </p:cNvPr>
          <p:cNvGrpSpPr/>
          <p:nvPr/>
        </p:nvGrpSpPr>
        <p:grpSpPr>
          <a:xfrm rot="5400000">
            <a:off x="2566613" y="2579893"/>
            <a:ext cx="1012143" cy="805243"/>
            <a:chOff x="3494943" y="2925822"/>
            <a:chExt cx="2638750" cy="2225337"/>
          </a:xfrm>
        </p:grpSpPr>
        <p:sp>
          <p:nvSpPr>
            <p:cNvPr id="7" name="Oval 6">
              <a:extLst>
                <a:ext uri="{FF2B5EF4-FFF2-40B4-BE49-F238E27FC236}">
                  <a16:creationId xmlns:a16="http://schemas.microsoft.com/office/drawing/2014/main" id="{4A22D091-7B4F-76A1-89F3-B9926E08B796}"/>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9" name="Oval 8">
              <a:extLst>
                <a:ext uri="{FF2B5EF4-FFF2-40B4-BE49-F238E27FC236}">
                  <a16:creationId xmlns:a16="http://schemas.microsoft.com/office/drawing/2014/main" id="{C2885537-A458-1070-4EC2-16F73BD7BFDF}"/>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1" name="Oval 10">
              <a:extLst>
                <a:ext uri="{FF2B5EF4-FFF2-40B4-BE49-F238E27FC236}">
                  <a16:creationId xmlns:a16="http://schemas.microsoft.com/office/drawing/2014/main" id="{0C5F9B0A-0AE8-5A6A-54F1-D40BF4CEE8E1}"/>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2" name="Oval 11">
              <a:extLst>
                <a:ext uri="{FF2B5EF4-FFF2-40B4-BE49-F238E27FC236}">
                  <a16:creationId xmlns:a16="http://schemas.microsoft.com/office/drawing/2014/main" id="{A51E5389-70C6-FEB0-6DD5-0C7240F55515}"/>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19" name="Group 18">
            <a:extLst>
              <a:ext uri="{FF2B5EF4-FFF2-40B4-BE49-F238E27FC236}">
                <a16:creationId xmlns:a16="http://schemas.microsoft.com/office/drawing/2014/main" id="{DEDD19D5-BECF-C63F-1DB7-8E7136EB1A48}"/>
              </a:ext>
            </a:extLst>
          </p:cNvPr>
          <p:cNvGrpSpPr/>
          <p:nvPr/>
        </p:nvGrpSpPr>
        <p:grpSpPr>
          <a:xfrm>
            <a:off x="2676907" y="3417417"/>
            <a:ext cx="1012143" cy="805243"/>
            <a:chOff x="3494943" y="2925822"/>
            <a:chExt cx="2638750" cy="2225337"/>
          </a:xfrm>
        </p:grpSpPr>
        <p:sp>
          <p:nvSpPr>
            <p:cNvPr id="20" name="Oval 19">
              <a:extLst>
                <a:ext uri="{FF2B5EF4-FFF2-40B4-BE49-F238E27FC236}">
                  <a16:creationId xmlns:a16="http://schemas.microsoft.com/office/drawing/2014/main" id="{C157D261-4AA2-A3C4-1D69-2446F5EECD91}"/>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1" name="Oval 20">
              <a:extLst>
                <a:ext uri="{FF2B5EF4-FFF2-40B4-BE49-F238E27FC236}">
                  <a16:creationId xmlns:a16="http://schemas.microsoft.com/office/drawing/2014/main" id="{6B93E4BA-DA30-229E-5367-59AB46F792D6}"/>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2" name="Oval 21">
              <a:extLst>
                <a:ext uri="{FF2B5EF4-FFF2-40B4-BE49-F238E27FC236}">
                  <a16:creationId xmlns:a16="http://schemas.microsoft.com/office/drawing/2014/main" id="{891B6DBF-9C1D-6804-86B9-69FDBF216C0B}"/>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3" name="Oval 22">
              <a:extLst>
                <a:ext uri="{FF2B5EF4-FFF2-40B4-BE49-F238E27FC236}">
                  <a16:creationId xmlns:a16="http://schemas.microsoft.com/office/drawing/2014/main" id="{0C041197-4AE9-FE6F-340E-90A3539CEE14}"/>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24" name="Group 23">
            <a:extLst>
              <a:ext uri="{FF2B5EF4-FFF2-40B4-BE49-F238E27FC236}">
                <a16:creationId xmlns:a16="http://schemas.microsoft.com/office/drawing/2014/main" id="{37B91E63-E6DF-1D1C-F285-07CF44779C27}"/>
              </a:ext>
            </a:extLst>
          </p:cNvPr>
          <p:cNvGrpSpPr/>
          <p:nvPr/>
        </p:nvGrpSpPr>
        <p:grpSpPr>
          <a:xfrm>
            <a:off x="2696852" y="4269150"/>
            <a:ext cx="1012143" cy="805243"/>
            <a:chOff x="3494943" y="2925822"/>
            <a:chExt cx="2638750" cy="2225337"/>
          </a:xfrm>
        </p:grpSpPr>
        <p:sp>
          <p:nvSpPr>
            <p:cNvPr id="25" name="Oval 24">
              <a:extLst>
                <a:ext uri="{FF2B5EF4-FFF2-40B4-BE49-F238E27FC236}">
                  <a16:creationId xmlns:a16="http://schemas.microsoft.com/office/drawing/2014/main" id="{4E7DF472-A59E-45E7-5E9B-6407DFD63B9C}"/>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6" name="Oval 25">
              <a:extLst>
                <a:ext uri="{FF2B5EF4-FFF2-40B4-BE49-F238E27FC236}">
                  <a16:creationId xmlns:a16="http://schemas.microsoft.com/office/drawing/2014/main" id="{1F72F242-403B-910A-C7F0-302EBED0174D}"/>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7" name="Oval 26">
              <a:extLst>
                <a:ext uri="{FF2B5EF4-FFF2-40B4-BE49-F238E27FC236}">
                  <a16:creationId xmlns:a16="http://schemas.microsoft.com/office/drawing/2014/main" id="{4565ACA7-40CA-9AE5-335E-1E8977BC7F6E}"/>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28" name="Oval 27">
              <a:extLst>
                <a:ext uri="{FF2B5EF4-FFF2-40B4-BE49-F238E27FC236}">
                  <a16:creationId xmlns:a16="http://schemas.microsoft.com/office/drawing/2014/main" id="{644E7EB6-8DC4-9090-FC79-82C32C7647BE}"/>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29" name="Group 28">
            <a:extLst>
              <a:ext uri="{FF2B5EF4-FFF2-40B4-BE49-F238E27FC236}">
                <a16:creationId xmlns:a16="http://schemas.microsoft.com/office/drawing/2014/main" id="{61DB310C-F05F-5B34-F2EE-9E8FD5938EBF}"/>
              </a:ext>
            </a:extLst>
          </p:cNvPr>
          <p:cNvGrpSpPr/>
          <p:nvPr/>
        </p:nvGrpSpPr>
        <p:grpSpPr>
          <a:xfrm>
            <a:off x="2735366" y="5094267"/>
            <a:ext cx="1012143" cy="805243"/>
            <a:chOff x="3494943" y="2925822"/>
            <a:chExt cx="2638750" cy="2225337"/>
          </a:xfrm>
        </p:grpSpPr>
        <p:sp>
          <p:nvSpPr>
            <p:cNvPr id="30" name="Oval 29">
              <a:extLst>
                <a:ext uri="{FF2B5EF4-FFF2-40B4-BE49-F238E27FC236}">
                  <a16:creationId xmlns:a16="http://schemas.microsoft.com/office/drawing/2014/main" id="{A9E77C33-5C97-67DC-0336-399469E14622}"/>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1" name="Oval 30">
              <a:extLst>
                <a:ext uri="{FF2B5EF4-FFF2-40B4-BE49-F238E27FC236}">
                  <a16:creationId xmlns:a16="http://schemas.microsoft.com/office/drawing/2014/main" id="{F0BD2785-7A1A-EBC7-9F0C-8FAB3D5F613E}"/>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2" name="Oval 31">
              <a:extLst>
                <a:ext uri="{FF2B5EF4-FFF2-40B4-BE49-F238E27FC236}">
                  <a16:creationId xmlns:a16="http://schemas.microsoft.com/office/drawing/2014/main" id="{F21950A1-590D-5364-A611-E97E80926A98}"/>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3" name="Oval 32">
              <a:extLst>
                <a:ext uri="{FF2B5EF4-FFF2-40B4-BE49-F238E27FC236}">
                  <a16:creationId xmlns:a16="http://schemas.microsoft.com/office/drawing/2014/main" id="{7699D5D6-6E28-BAD6-D290-3837E362B345}"/>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34" name="Group 33">
            <a:extLst>
              <a:ext uri="{FF2B5EF4-FFF2-40B4-BE49-F238E27FC236}">
                <a16:creationId xmlns:a16="http://schemas.microsoft.com/office/drawing/2014/main" id="{34902863-A80C-D782-6EC9-8F1DC893A673}"/>
              </a:ext>
            </a:extLst>
          </p:cNvPr>
          <p:cNvGrpSpPr/>
          <p:nvPr/>
        </p:nvGrpSpPr>
        <p:grpSpPr>
          <a:xfrm rot="5782235">
            <a:off x="3616004" y="2636564"/>
            <a:ext cx="1012143" cy="805243"/>
            <a:chOff x="3494943" y="2925822"/>
            <a:chExt cx="2638750" cy="2225337"/>
          </a:xfrm>
        </p:grpSpPr>
        <p:sp>
          <p:nvSpPr>
            <p:cNvPr id="35" name="Oval 34">
              <a:extLst>
                <a:ext uri="{FF2B5EF4-FFF2-40B4-BE49-F238E27FC236}">
                  <a16:creationId xmlns:a16="http://schemas.microsoft.com/office/drawing/2014/main" id="{6BCC1308-C905-273A-CEB4-82CD1E71673E}"/>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6" name="Oval 35">
              <a:extLst>
                <a:ext uri="{FF2B5EF4-FFF2-40B4-BE49-F238E27FC236}">
                  <a16:creationId xmlns:a16="http://schemas.microsoft.com/office/drawing/2014/main" id="{41178D51-D37B-8317-EE3F-4D266310D967}"/>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7" name="Oval 36">
              <a:extLst>
                <a:ext uri="{FF2B5EF4-FFF2-40B4-BE49-F238E27FC236}">
                  <a16:creationId xmlns:a16="http://schemas.microsoft.com/office/drawing/2014/main" id="{88D5A14E-AFFB-072E-C3A0-936E8682B71F}"/>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8" name="Oval 37">
              <a:extLst>
                <a:ext uri="{FF2B5EF4-FFF2-40B4-BE49-F238E27FC236}">
                  <a16:creationId xmlns:a16="http://schemas.microsoft.com/office/drawing/2014/main" id="{98E0E663-BDBD-EEDB-911D-7C92427D3AA7}"/>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39" name="Group 38">
            <a:extLst>
              <a:ext uri="{FF2B5EF4-FFF2-40B4-BE49-F238E27FC236}">
                <a16:creationId xmlns:a16="http://schemas.microsoft.com/office/drawing/2014/main" id="{BAD278A8-A31B-4471-ABB9-00E835848A67}"/>
              </a:ext>
            </a:extLst>
          </p:cNvPr>
          <p:cNvGrpSpPr/>
          <p:nvPr/>
        </p:nvGrpSpPr>
        <p:grpSpPr>
          <a:xfrm rot="382235">
            <a:off x="3726298" y="3474088"/>
            <a:ext cx="1012143" cy="805243"/>
            <a:chOff x="3494943" y="2925822"/>
            <a:chExt cx="2638750" cy="2225337"/>
          </a:xfrm>
        </p:grpSpPr>
        <p:sp>
          <p:nvSpPr>
            <p:cNvPr id="40" name="Oval 39">
              <a:extLst>
                <a:ext uri="{FF2B5EF4-FFF2-40B4-BE49-F238E27FC236}">
                  <a16:creationId xmlns:a16="http://schemas.microsoft.com/office/drawing/2014/main" id="{06FCCD55-BE9F-811D-83D6-976C78D04633}"/>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1" name="Oval 40">
              <a:extLst>
                <a:ext uri="{FF2B5EF4-FFF2-40B4-BE49-F238E27FC236}">
                  <a16:creationId xmlns:a16="http://schemas.microsoft.com/office/drawing/2014/main" id="{99231875-E208-F8E2-F8D2-35E8722E78FD}"/>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2" name="Oval 41">
              <a:extLst>
                <a:ext uri="{FF2B5EF4-FFF2-40B4-BE49-F238E27FC236}">
                  <a16:creationId xmlns:a16="http://schemas.microsoft.com/office/drawing/2014/main" id="{C1E11B15-1A4A-AADE-395B-BE6F5C44F036}"/>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3" name="Oval 42">
              <a:extLst>
                <a:ext uri="{FF2B5EF4-FFF2-40B4-BE49-F238E27FC236}">
                  <a16:creationId xmlns:a16="http://schemas.microsoft.com/office/drawing/2014/main" id="{173EC577-F411-438B-B883-84671434AF78}"/>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44" name="Group 43">
            <a:extLst>
              <a:ext uri="{FF2B5EF4-FFF2-40B4-BE49-F238E27FC236}">
                <a16:creationId xmlns:a16="http://schemas.microsoft.com/office/drawing/2014/main" id="{36882B10-674B-46B9-D6B0-529F360F63FB}"/>
              </a:ext>
            </a:extLst>
          </p:cNvPr>
          <p:cNvGrpSpPr/>
          <p:nvPr/>
        </p:nvGrpSpPr>
        <p:grpSpPr>
          <a:xfrm rot="382235">
            <a:off x="3746243" y="4325821"/>
            <a:ext cx="1012143" cy="805243"/>
            <a:chOff x="3494943" y="2925822"/>
            <a:chExt cx="2638750" cy="2225337"/>
          </a:xfrm>
        </p:grpSpPr>
        <p:sp>
          <p:nvSpPr>
            <p:cNvPr id="45" name="Oval 44">
              <a:extLst>
                <a:ext uri="{FF2B5EF4-FFF2-40B4-BE49-F238E27FC236}">
                  <a16:creationId xmlns:a16="http://schemas.microsoft.com/office/drawing/2014/main" id="{6444E052-CDA5-02F6-D542-73D0421D019A}"/>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6" name="Oval 45">
              <a:extLst>
                <a:ext uri="{FF2B5EF4-FFF2-40B4-BE49-F238E27FC236}">
                  <a16:creationId xmlns:a16="http://schemas.microsoft.com/office/drawing/2014/main" id="{8E6156E9-EEF1-537D-094A-600F2D1844B0}"/>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7" name="Oval 46">
              <a:extLst>
                <a:ext uri="{FF2B5EF4-FFF2-40B4-BE49-F238E27FC236}">
                  <a16:creationId xmlns:a16="http://schemas.microsoft.com/office/drawing/2014/main" id="{DFAA2C2D-8C25-06E3-0970-A9646BB526EE}"/>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8" name="Oval 47">
              <a:extLst>
                <a:ext uri="{FF2B5EF4-FFF2-40B4-BE49-F238E27FC236}">
                  <a16:creationId xmlns:a16="http://schemas.microsoft.com/office/drawing/2014/main" id="{19311B42-E02F-BB7F-2AD7-E7863ADF7C64}"/>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49" name="Group 48">
            <a:extLst>
              <a:ext uri="{FF2B5EF4-FFF2-40B4-BE49-F238E27FC236}">
                <a16:creationId xmlns:a16="http://schemas.microsoft.com/office/drawing/2014/main" id="{56D8D706-FF3D-FEDD-FE31-66037869AAA9}"/>
              </a:ext>
            </a:extLst>
          </p:cNvPr>
          <p:cNvGrpSpPr/>
          <p:nvPr/>
        </p:nvGrpSpPr>
        <p:grpSpPr>
          <a:xfrm rot="382235">
            <a:off x="3784757" y="5150938"/>
            <a:ext cx="1012143" cy="805243"/>
            <a:chOff x="3494943" y="2925822"/>
            <a:chExt cx="2638750" cy="2225337"/>
          </a:xfrm>
        </p:grpSpPr>
        <p:sp>
          <p:nvSpPr>
            <p:cNvPr id="50" name="Oval 49">
              <a:extLst>
                <a:ext uri="{FF2B5EF4-FFF2-40B4-BE49-F238E27FC236}">
                  <a16:creationId xmlns:a16="http://schemas.microsoft.com/office/drawing/2014/main" id="{E59C498F-F05F-B734-F5E5-6733C60A18C6}"/>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1" name="Oval 50">
              <a:extLst>
                <a:ext uri="{FF2B5EF4-FFF2-40B4-BE49-F238E27FC236}">
                  <a16:creationId xmlns:a16="http://schemas.microsoft.com/office/drawing/2014/main" id="{E8A52B9B-EB4D-ACBF-EE16-28964C279B5A}"/>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2" name="Oval 51">
              <a:extLst>
                <a:ext uri="{FF2B5EF4-FFF2-40B4-BE49-F238E27FC236}">
                  <a16:creationId xmlns:a16="http://schemas.microsoft.com/office/drawing/2014/main" id="{7117F097-0013-22EF-9955-B19B02D23DDD}"/>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3" name="Oval 52">
              <a:extLst>
                <a:ext uri="{FF2B5EF4-FFF2-40B4-BE49-F238E27FC236}">
                  <a16:creationId xmlns:a16="http://schemas.microsoft.com/office/drawing/2014/main" id="{E549803D-7831-4E8B-3188-AC3E63F1E885}"/>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54" name="Group 53">
            <a:extLst>
              <a:ext uri="{FF2B5EF4-FFF2-40B4-BE49-F238E27FC236}">
                <a16:creationId xmlns:a16="http://schemas.microsoft.com/office/drawing/2014/main" id="{30E6157A-9EE6-67AD-DD8B-4AF2563425C9}"/>
              </a:ext>
            </a:extLst>
          </p:cNvPr>
          <p:cNvGrpSpPr/>
          <p:nvPr/>
        </p:nvGrpSpPr>
        <p:grpSpPr>
          <a:xfrm rot="5400000">
            <a:off x="4683932" y="2632042"/>
            <a:ext cx="1012143" cy="805243"/>
            <a:chOff x="3494943" y="2925822"/>
            <a:chExt cx="2638750" cy="2225337"/>
          </a:xfrm>
        </p:grpSpPr>
        <p:sp>
          <p:nvSpPr>
            <p:cNvPr id="55" name="Oval 54">
              <a:extLst>
                <a:ext uri="{FF2B5EF4-FFF2-40B4-BE49-F238E27FC236}">
                  <a16:creationId xmlns:a16="http://schemas.microsoft.com/office/drawing/2014/main" id="{76D7844B-7895-D6E9-F26B-A325B678CAF6}"/>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6" name="Oval 55">
              <a:extLst>
                <a:ext uri="{FF2B5EF4-FFF2-40B4-BE49-F238E27FC236}">
                  <a16:creationId xmlns:a16="http://schemas.microsoft.com/office/drawing/2014/main" id="{7CC27AA9-AB4D-AF54-FD5F-A725772FA53D}"/>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7" name="Oval 56">
              <a:extLst>
                <a:ext uri="{FF2B5EF4-FFF2-40B4-BE49-F238E27FC236}">
                  <a16:creationId xmlns:a16="http://schemas.microsoft.com/office/drawing/2014/main" id="{F7A27791-7BCD-BD4D-9D09-14A51EE6A0DD}"/>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58" name="Oval 57">
              <a:extLst>
                <a:ext uri="{FF2B5EF4-FFF2-40B4-BE49-F238E27FC236}">
                  <a16:creationId xmlns:a16="http://schemas.microsoft.com/office/drawing/2014/main" id="{6837A23B-7D04-268A-F270-15383E253902}"/>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59" name="Group 58">
            <a:extLst>
              <a:ext uri="{FF2B5EF4-FFF2-40B4-BE49-F238E27FC236}">
                <a16:creationId xmlns:a16="http://schemas.microsoft.com/office/drawing/2014/main" id="{0FBBFD5B-27AD-D6FA-83E0-87F434BCCC14}"/>
              </a:ext>
            </a:extLst>
          </p:cNvPr>
          <p:cNvGrpSpPr/>
          <p:nvPr/>
        </p:nvGrpSpPr>
        <p:grpSpPr>
          <a:xfrm>
            <a:off x="4794226" y="3469566"/>
            <a:ext cx="1012143" cy="805243"/>
            <a:chOff x="3494943" y="2925822"/>
            <a:chExt cx="2638750" cy="2225337"/>
          </a:xfrm>
        </p:grpSpPr>
        <p:sp>
          <p:nvSpPr>
            <p:cNvPr id="60" name="Oval 59">
              <a:extLst>
                <a:ext uri="{FF2B5EF4-FFF2-40B4-BE49-F238E27FC236}">
                  <a16:creationId xmlns:a16="http://schemas.microsoft.com/office/drawing/2014/main" id="{3D32A2A0-3788-CC20-200A-538386F677D2}"/>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1" name="Oval 60">
              <a:extLst>
                <a:ext uri="{FF2B5EF4-FFF2-40B4-BE49-F238E27FC236}">
                  <a16:creationId xmlns:a16="http://schemas.microsoft.com/office/drawing/2014/main" id="{78A95C7F-27B1-96D6-2747-AC3052231485}"/>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2" name="Oval 61">
              <a:extLst>
                <a:ext uri="{FF2B5EF4-FFF2-40B4-BE49-F238E27FC236}">
                  <a16:creationId xmlns:a16="http://schemas.microsoft.com/office/drawing/2014/main" id="{3C1963BD-4A59-215F-8961-4E2F7CC9CB3D}"/>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3" name="Oval 62">
              <a:extLst>
                <a:ext uri="{FF2B5EF4-FFF2-40B4-BE49-F238E27FC236}">
                  <a16:creationId xmlns:a16="http://schemas.microsoft.com/office/drawing/2014/main" id="{19A33A10-36A5-0AE3-37F7-30FDF6E64236}"/>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64" name="Group 63">
            <a:extLst>
              <a:ext uri="{FF2B5EF4-FFF2-40B4-BE49-F238E27FC236}">
                <a16:creationId xmlns:a16="http://schemas.microsoft.com/office/drawing/2014/main" id="{A95E0412-A510-CBD4-F6C9-69B6C916D83E}"/>
              </a:ext>
            </a:extLst>
          </p:cNvPr>
          <p:cNvGrpSpPr/>
          <p:nvPr/>
        </p:nvGrpSpPr>
        <p:grpSpPr>
          <a:xfrm>
            <a:off x="4814171" y="4321299"/>
            <a:ext cx="1012143" cy="805243"/>
            <a:chOff x="3494943" y="2925822"/>
            <a:chExt cx="2638750" cy="2225337"/>
          </a:xfrm>
        </p:grpSpPr>
        <p:sp>
          <p:nvSpPr>
            <p:cNvPr id="65" name="Oval 64">
              <a:extLst>
                <a:ext uri="{FF2B5EF4-FFF2-40B4-BE49-F238E27FC236}">
                  <a16:creationId xmlns:a16="http://schemas.microsoft.com/office/drawing/2014/main" id="{14049336-6E50-6261-9638-9F72A2FAFB17}"/>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6" name="Oval 65">
              <a:extLst>
                <a:ext uri="{FF2B5EF4-FFF2-40B4-BE49-F238E27FC236}">
                  <a16:creationId xmlns:a16="http://schemas.microsoft.com/office/drawing/2014/main" id="{72861A0F-719E-EA4F-6072-44AB3E8489B4}"/>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7" name="Oval 66">
              <a:extLst>
                <a:ext uri="{FF2B5EF4-FFF2-40B4-BE49-F238E27FC236}">
                  <a16:creationId xmlns:a16="http://schemas.microsoft.com/office/drawing/2014/main" id="{D5C1FF79-F5B2-9EC3-7D24-A339BFDEFC34}"/>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68" name="Oval 67">
              <a:extLst>
                <a:ext uri="{FF2B5EF4-FFF2-40B4-BE49-F238E27FC236}">
                  <a16:creationId xmlns:a16="http://schemas.microsoft.com/office/drawing/2014/main" id="{21501AF2-9B03-04E7-541A-5F6100737D6F}"/>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grpSp>
        <p:nvGrpSpPr>
          <p:cNvPr id="69" name="Group 68">
            <a:extLst>
              <a:ext uri="{FF2B5EF4-FFF2-40B4-BE49-F238E27FC236}">
                <a16:creationId xmlns:a16="http://schemas.microsoft.com/office/drawing/2014/main" id="{84492B04-FA53-DB4C-B4A3-358F26E432DE}"/>
              </a:ext>
            </a:extLst>
          </p:cNvPr>
          <p:cNvGrpSpPr/>
          <p:nvPr/>
        </p:nvGrpSpPr>
        <p:grpSpPr>
          <a:xfrm>
            <a:off x="4852685" y="5146416"/>
            <a:ext cx="1012143" cy="805243"/>
            <a:chOff x="3494943" y="2925822"/>
            <a:chExt cx="2638750" cy="2225337"/>
          </a:xfrm>
        </p:grpSpPr>
        <p:sp>
          <p:nvSpPr>
            <p:cNvPr id="70" name="Oval 69">
              <a:extLst>
                <a:ext uri="{FF2B5EF4-FFF2-40B4-BE49-F238E27FC236}">
                  <a16:creationId xmlns:a16="http://schemas.microsoft.com/office/drawing/2014/main" id="{5B17575D-9EEB-0F01-8300-13BB92656FA5}"/>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71" name="Oval 70">
              <a:extLst>
                <a:ext uri="{FF2B5EF4-FFF2-40B4-BE49-F238E27FC236}">
                  <a16:creationId xmlns:a16="http://schemas.microsoft.com/office/drawing/2014/main" id="{133FE9DD-9AD8-7D58-E1DE-9A4F76CD4889}"/>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72" name="Oval 71">
              <a:extLst>
                <a:ext uri="{FF2B5EF4-FFF2-40B4-BE49-F238E27FC236}">
                  <a16:creationId xmlns:a16="http://schemas.microsoft.com/office/drawing/2014/main" id="{B33F1095-F671-4938-F485-EDEBDF1D5946}"/>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73" name="Oval 72">
              <a:extLst>
                <a:ext uri="{FF2B5EF4-FFF2-40B4-BE49-F238E27FC236}">
                  <a16:creationId xmlns:a16="http://schemas.microsoft.com/office/drawing/2014/main" id="{889FF3FC-93EF-1DF7-9108-1F31B21639D5}"/>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sp>
        <p:nvSpPr>
          <p:cNvPr id="74" name="Rectangle 73">
            <a:extLst>
              <a:ext uri="{FF2B5EF4-FFF2-40B4-BE49-F238E27FC236}">
                <a16:creationId xmlns:a16="http://schemas.microsoft.com/office/drawing/2014/main" id="{4244D997-B815-8C50-AD9D-D31DC8234F29}"/>
              </a:ext>
            </a:extLst>
          </p:cNvPr>
          <p:cNvSpPr/>
          <p:nvPr/>
        </p:nvSpPr>
        <p:spPr>
          <a:xfrm>
            <a:off x="7466162" y="3722126"/>
            <a:ext cx="1218740" cy="119834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B7E1CFDA-6F6D-6865-BF9B-DAE671DAD485}"/>
              </a:ext>
            </a:extLst>
          </p:cNvPr>
          <p:cNvGrpSpPr/>
          <p:nvPr/>
        </p:nvGrpSpPr>
        <p:grpSpPr>
          <a:xfrm rot="5400000">
            <a:off x="7530277" y="3927441"/>
            <a:ext cx="1012143" cy="805243"/>
            <a:chOff x="3494943" y="2925822"/>
            <a:chExt cx="2638750" cy="2225337"/>
          </a:xfrm>
        </p:grpSpPr>
        <p:sp>
          <p:nvSpPr>
            <p:cNvPr id="79" name="Oval 78">
              <a:extLst>
                <a:ext uri="{FF2B5EF4-FFF2-40B4-BE49-F238E27FC236}">
                  <a16:creationId xmlns:a16="http://schemas.microsoft.com/office/drawing/2014/main" id="{9FF956D6-62C6-7267-A3CB-A58459161766}"/>
                </a:ext>
              </a:extLst>
            </p:cNvPr>
            <p:cNvSpPr/>
            <p:nvPr/>
          </p:nvSpPr>
          <p:spPr>
            <a:xfrm>
              <a:off x="4569305" y="3839643"/>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80" name="Oval 79">
              <a:extLst>
                <a:ext uri="{FF2B5EF4-FFF2-40B4-BE49-F238E27FC236}">
                  <a16:creationId xmlns:a16="http://schemas.microsoft.com/office/drawing/2014/main" id="{FF41932A-56E3-4C45-4AE5-618AA84FC586}"/>
                </a:ext>
              </a:extLst>
            </p:cNvPr>
            <p:cNvSpPr/>
            <p:nvPr/>
          </p:nvSpPr>
          <p:spPr>
            <a:xfrm>
              <a:off x="5090767" y="3069938"/>
              <a:ext cx="1042926" cy="100438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81" name="Oval 80">
              <a:extLst>
                <a:ext uri="{FF2B5EF4-FFF2-40B4-BE49-F238E27FC236}">
                  <a16:creationId xmlns:a16="http://schemas.microsoft.com/office/drawing/2014/main" id="{E6705A0C-B04D-B515-663B-CA4D6E277A27}"/>
                </a:ext>
              </a:extLst>
            </p:cNvPr>
            <p:cNvSpPr/>
            <p:nvPr/>
          </p:nvSpPr>
          <p:spPr>
            <a:xfrm>
              <a:off x="3526378" y="2925822"/>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82" name="Oval 81">
              <a:extLst>
                <a:ext uri="{FF2B5EF4-FFF2-40B4-BE49-F238E27FC236}">
                  <a16:creationId xmlns:a16="http://schemas.microsoft.com/office/drawing/2014/main" id="{6C6912BC-B0B9-D974-3F74-5D379207B900}"/>
                </a:ext>
              </a:extLst>
            </p:cNvPr>
            <p:cNvSpPr/>
            <p:nvPr/>
          </p:nvSpPr>
          <p:spPr>
            <a:xfrm>
              <a:off x="3494943" y="4146779"/>
              <a:ext cx="1042926" cy="10043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grpSp>
      <p:sp>
        <p:nvSpPr>
          <p:cNvPr id="83" name="TextBox 82">
            <a:extLst>
              <a:ext uri="{FF2B5EF4-FFF2-40B4-BE49-F238E27FC236}">
                <a16:creationId xmlns:a16="http://schemas.microsoft.com/office/drawing/2014/main" id="{17B11039-D8D8-AC27-56E5-A08E858110E0}"/>
              </a:ext>
            </a:extLst>
          </p:cNvPr>
          <p:cNvSpPr txBox="1"/>
          <p:nvPr/>
        </p:nvSpPr>
        <p:spPr>
          <a:xfrm>
            <a:off x="1771724" y="1268237"/>
            <a:ext cx="9172575" cy="923330"/>
          </a:xfrm>
          <a:prstGeom prst="rect">
            <a:avLst/>
          </a:prstGeom>
          <a:noFill/>
        </p:spPr>
        <p:txBody>
          <a:bodyPr wrap="square" rtlCol="0">
            <a:spAutoFit/>
          </a:bodyPr>
          <a:lstStyle/>
          <a:p>
            <a:r>
              <a:rPr lang="en-US" dirty="0"/>
              <a:t>A question which will give you an idea of the kind of benchmarks we perform.</a:t>
            </a:r>
          </a:p>
          <a:p>
            <a:r>
              <a:rPr lang="en-US" dirty="0"/>
              <a:t>Which is better – a large cell with allot of particles or a small cell with fewer particles?</a:t>
            </a:r>
          </a:p>
        </p:txBody>
      </p:sp>
      <p:sp>
        <p:nvSpPr>
          <p:cNvPr id="84" name="TextBox 83">
            <a:extLst>
              <a:ext uri="{FF2B5EF4-FFF2-40B4-BE49-F238E27FC236}">
                <a16:creationId xmlns:a16="http://schemas.microsoft.com/office/drawing/2014/main" id="{A6F83383-8D46-82E5-9585-CA3EB9DDE1C3}"/>
              </a:ext>
            </a:extLst>
          </p:cNvPr>
          <p:cNvSpPr txBox="1"/>
          <p:nvPr/>
        </p:nvSpPr>
        <p:spPr>
          <a:xfrm>
            <a:off x="6544424" y="3969885"/>
            <a:ext cx="771204" cy="369332"/>
          </a:xfrm>
          <a:prstGeom prst="rect">
            <a:avLst/>
          </a:prstGeom>
          <a:noFill/>
        </p:spPr>
        <p:txBody>
          <a:bodyPr wrap="square" rtlCol="0">
            <a:spAutoFit/>
          </a:bodyPr>
          <a:lstStyle/>
          <a:p>
            <a:r>
              <a:rPr lang="en-US" dirty="0"/>
              <a:t>VS</a:t>
            </a:r>
          </a:p>
        </p:txBody>
      </p:sp>
    </p:spTree>
    <p:extLst>
      <p:ext uri="{BB962C8B-B14F-4D97-AF65-F5344CB8AC3E}">
        <p14:creationId xmlns:p14="http://schemas.microsoft.com/office/powerpoint/2010/main" val="246621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7D478-6EE2-BF17-C0B4-E539A3F3DA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841A562-8037-AAD8-02CC-B13879EF2E50}"/>
              </a:ext>
            </a:extLst>
          </p:cNvPr>
          <p:cNvPicPr>
            <a:picLocks noChangeAspect="1"/>
          </p:cNvPicPr>
          <p:nvPr/>
        </p:nvPicPr>
        <p:blipFill>
          <a:blip r:embed="rId2"/>
          <a:stretch>
            <a:fillRect/>
          </a:stretch>
        </p:blipFill>
        <p:spPr>
          <a:xfrm>
            <a:off x="2526191" y="2719177"/>
            <a:ext cx="7139617" cy="3611186"/>
          </a:xfrm>
          <a:prstGeom prst="rect">
            <a:avLst/>
          </a:prstGeom>
        </p:spPr>
      </p:pic>
      <p:sp>
        <p:nvSpPr>
          <p:cNvPr id="4" name="TextBox 3">
            <a:extLst>
              <a:ext uri="{FF2B5EF4-FFF2-40B4-BE49-F238E27FC236}">
                <a16:creationId xmlns:a16="http://schemas.microsoft.com/office/drawing/2014/main" id="{8C8A835C-6882-A81C-F47F-4EC94D72D38E}"/>
              </a:ext>
            </a:extLst>
          </p:cNvPr>
          <p:cNvSpPr txBox="1"/>
          <p:nvPr/>
        </p:nvSpPr>
        <p:spPr>
          <a:xfrm>
            <a:off x="1487009" y="708361"/>
            <a:ext cx="8676166" cy="461665"/>
          </a:xfrm>
          <a:prstGeom prst="rect">
            <a:avLst/>
          </a:prstGeom>
          <a:noFill/>
        </p:spPr>
        <p:txBody>
          <a:bodyPr wrap="square">
            <a:spAutoFit/>
          </a:bodyPr>
          <a:lstStyle/>
          <a:p>
            <a:pPr algn="ctr"/>
            <a:r>
              <a:rPr lang="en-US" sz="2400" b="1" dirty="0">
                <a:solidFill>
                  <a:schemeClr val="accent5"/>
                </a:solidFill>
              </a:rPr>
              <a:t>Narrow Phase - Particle Contact Detection</a:t>
            </a:r>
          </a:p>
        </p:txBody>
      </p:sp>
      <p:sp>
        <p:nvSpPr>
          <p:cNvPr id="83" name="TextBox 82">
            <a:extLst>
              <a:ext uri="{FF2B5EF4-FFF2-40B4-BE49-F238E27FC236}">
                <a16:creationId xmlns:a16="http://schemas.microsoft.com/office/drawing/2014/main" id="{40CA6FF6-0123-726E-858A-4114F489F501}"/>
              </a:ext>
            </a:extLst>
          </p:cNvPr>
          <p:cNvSpPr txBox="1"/>
          <p:nvPr/>
        </p:nvSpPr>
        <p:spPr>
          <a:xfrm>
            <a:off x="1412433" y="1307111"/>
            <a:ext cx="9667801" cy="1477328"/>
          </a:xfrm>
          <a:prstGeom prst="rect">
            <a:avLst/>
          </a:prstGeom>
          <a:noFill/>
        </p:spPr>
        <p:txBody>
          <a:bodyPr wrap="square" rtlCol="0">
            <a:spAutoFit/>
          </a:bodyPr>
          <a:lstStyle/>
          <a:p>
            <a:r>
              <a:rPr lang="en-US" dirty="0"/>
              <a:t>The answer? It is a balance as shown in Fig 15, by performing the </a:t>
            </a:r>
            <a:r>
              <a:rPr lang="en-US" b="1" i="1" dirty="0"/>
              <a:t>Particle Cell Density (PCD) </a:t>
            </a:r>
            <a:r>
              <a:rPr lang="en-US" dirty="0"/>
              <a:t>Benchmark. There are five of these benchmarks. We run each in </a:t>
            </a:r>
            <a:r>
              <a:rPr lang="en-US" b="1" i="1" dirty="0"/>
              <a:t>debug</a:t>
            </a:r>
            <a:r>
              <a:rPr lang="en-US" dirty="0"/>
              <a:t> and again in </a:t>
            </a:r>
            <a:r>
              <a:rPr lang="en-US" b="1" i="1" dirty="0"/>
              <a:t>release</a:t>
            </a:r>
            <a:r>
              <a:rPr lang="en-US" dirty="0"/>
              <a:t> mode because they provide different data. Debug returns verification numbers but is too slow to measure performance. The release mode turns the verification off and provides the maximum performance (frames per second).</a:t>
            </a:r>
          </a:p>
        </p:txBody>
      </p:sp>
    </p:spTree>
    <p:extLst>
      <p:ext uri="{BB962C8B-B14F-4D97-AF65-F5344CB8AC3E}">
        <p14:creationId xmlns:p14="http://schemas.microsoft.com/office/powerpoint/2010/main" val="375034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83F6B-F321-3C74-85F6-D33F33CB5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EF1DA-A36E-7E2C-4FE9-94E3EA565D78}"/>
              </a:ext>
            </a:extLst>
          </p:cNvPr>
          <p:cNvSpPr>
            <a:spLocks noGrp="1"/>
          </p:cNvSpPr>
          <p:nvPr>
            <p:ph type="title"/>
          </p:nvPr>
        </p:nvSpPr>
        <p:spPr>
          <a:xfrm>
            <a:off x="2024435" y="2309762"/>
            <a:ext cx="8915399" cy="1468800"/>
          </a:xfrm>
        </p:spPr>
        <p:txBody>
          <a:bodyPr/>
          <a:lstStyle/>
          <a:p>
            <a:r>
              <a:rPr lang="en-US" b="1" dirty="0"/>
              <a:t>Project Proposal</a:t>
            </a:r>
            <a:endParaRPr lang="en-US" dirty="0"/>
          </a:p>
        </p:txBody>
      </p:sp>
    </p:spTree>
    <p:extLst>
      <p:ext uri="{BB962C8B-B14F-4D97-AF65-F5344CB8AC3E}">
        <p14:creationId xmlns:p14="http://schemas.microsoft.com/office/powerpoint/2010/main" val="580618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F78CD-582C-1DDB-3968-987FFA985639}"/>
              </a:ext>
            </a:extLst>
          </p:cNvPr>
          <p:cNvPicPr>
            <a:picLocks noChangeAspect="1"/>
          </p:cNvPicPr>
          <p:nvPr/>
        </p:nvPicPr>
        <p:blipFill>
          <a:blip r:embed="rId2"/>
          <a:stretch>
            <a:fillRect/>
          </a:stretch>
        </p:blipFill>
        <p:spPr>
          <a:xfrm>
            <a:off x="1243124" y="1664880"/>
            <a:ext cx="10440857" cy="4496427"/>
          </a:xfrm>
          <a:prstGeom prst="rect">
            <a:avLst/>
          </a:prstGeom>
        </p:spPr>
      </p:pic>
    </p:spTree>
    <p:extLst>
      <p:ext uri="{BB962C8B-B14F-4D97-AF65-F5344CB8AC3E}">
        <p14:creationId xmlns:p14="http://schemas.microsoft.com/office/powerpoint/2010/main" val="332900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7FC9A1-EBA8-2095-FA90-E38CBE0D5392}"/>
              </a:ext>
            </a:extLst>
          </p:cNvPr>
          <p:cNvPicPr>
            <a:picLocks noChangeAspect="1"/>
          </p:cNvPicPr>
          <p:nvPr/>
        </p:nvPicPr>
        <p:blipFill>
          <a:blip r:embed="rId2"/>
          <a:stretch>
            <a:fillRect/>
          </a:stretch>
        </p:blipFill>
        <p:spPr>
          <a:xfrm>
            <a:off x="1669520" y="524094"/>
            <a:ext cx="10269383" cy="4877481"/>
          </a:xfrm>
          <a:prstGeom prst="rect">
            <a:avLst/>
          </a:prstGeom>
        </p:spPr>
      </p:pic>
    </p:spTree>
    <p:extLst>
      <p:ext uri="{BB962C8B-B14F-4D97-AF65-F5344CB8AC3E}">
        <p14:creationId xmlns:p14="http://schemas.microsoft.com/office/powerpoint/2010/main" val="340521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A76416-CACB-AE4E-1343-1AD7F347A0A8}"/>
              </a:ext>
            </a:extLst>
          </p:cNvPr>
          <p:cNvPicPr>
            <a:picLocks noChangeAspect="1"/>
          </p:cNvPicPr>
          <p:nvPr/>
        </p:nvPicPr>
        <p:blipFill>
          <a:blip r:embed="rId2"/>
          <a:stretch>
            <a:fillRect/>
          </a:stretch>
        </p:blipFill>
        <p:spPr>
          <a:xfrm>
            <a:off x="1674932" y="750231"/>
            <a:ext cx="10517068" cy="4048690"/>
          </a:xfrm>
          <a:prstGeom prst="rect">
            <a:avLst/>
          </a:prstGeom>
        </p:spPr>
      </p:pic>
    </p:spTree>
    <p:extLst>
      <p:ext uri="{BB962C8B-B14F-4D97-AF65-F5344CB8AC3E}">
        <p14:creationId xmlns:p14="http://schemas.microsoft.com/office/powerpoint/2010/main" val="304664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0DC7-DC0A-C78A-8C56-B47CBD4DF056}"/>
              </a:ext>
            </a:extLst>
          </p:cNvPr>
          <p:cNvSpPr>
            <a:spLocks noGrp="1"/>
          </p:cNvSpPr>
          <p:nvPr>
            <p:ph type="title"/>
          </p:nvPr>
        </p:nvSpPr>
        <p:spPr/>
        <p:txBody>
          <a:bodyPr/>
          <a:lstStyle/>
          <a:p>
            <a:r>
              <a:rPr lang="en-US" dirty="0"/>
              <a:t>Particle Collision Detection</a:t>
            </a:r>
          </a:p>
        </p:txBody>
      </p:sp>
    </p:spTree>
    <p:extLst>
      <p:ext uri="{BB962C8B-B14F-4D97-AF65-F5344CB8AC3E}">
        <p14:creationId xmlns:p14="http://schemas.microsoft.com/office/powerpoint/2010/main" val="2986054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765604-27B4-21F2-3B66-92B29F3F1AFC}"/>
              </a:ext>
            </a:extLst>
          </p:cNvPr>
          <p:cNvPicPr>
            <a:picLocks noChangeAspect="1"/>
          </p:cNvPicPr>
          <p:nvPr/>
        </p:nvPicPr>
        <p:blipFill>
          <a:blip r:embed="rId2"/>
          <a:stretch>
            <a:fillRect/>
          </a:stretch>
        </p:blipFill>
        <p:spPr>
          <a:xfrm>
            <a:off x="2330824" y="487403"/>
            <a:ext cx="8273725" cy="5883193"/>
          </a:xfrm>
          <a:prstGeom prst="rect">
            <a:avLst/>
          </a:prstGeom>
        </p:spPr>
      </p:pic>
    </p:spTree>
    <p:extLst>
      <p:ext uri="{BB962C8B-B14F-4D97-AF65-F5344CB8AC3E}">
        <p14:creationId xmlns:p14="http://schemas.microsoft.com/office/powerpoint/2010/main" val="73349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9981F4-E29C-C299-5CA9-59889A63D651}"/>
              </a:ext>
            </a:extLst>
          </p:cNvPr>
          <p:cNvPicPr>
            <a:picLocks noChangeAspect="1"/>
          </p:cNvPicPr>
          <p:nvPr/>
        </p:nvPicPr>
        <p:blipFill>
          <a:blip r:embed="rId2"/>
          <a:stretch>
            <a:fillRect/>
          </a:stretch>
        </p:blipFill>
        <p:spPr>
          <a:xfrm>
            <a:off x="1793988" y="890674"/>
            <a:ext cx="9088118" cy="2781688"/>
          </a:xfrm>
          <a:prstGeom prst="rect">
            <a:avLst/>
          </a:prstGeom>
        </p:spPr>
      </p:pic>
    </p:spTree>
    <p:extLst>
      <p:ext uri="{BB962C8B-B14F-4D97-AF65-F5344CB8AC3E}">
        <p14:creationId xmlns:p14="http://schemas.microsoft.com/office/powerpoint/2010/main" val="373657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C8F24-6116-0458-9062-35E4C8B92346}"/>
              </a:ext>
            </a:extLst>
          </p:cNvPr>
          <p:cNvPicPr>
            <a:picLocks noChangeAspect="1"/>
          </p:cNvPicPr>
          <p:nvPr/>
        </p:nvPicPr>
        <p:blipFill>
          <a:blip r:embed="rId2"/>
          <a:stretch>
            <a:fillRect/>
          </a:stretch>
        </p:blipFill>
        <p:spPr>
          <a:xfrm>
            <a:off x="2321859" y="644981"/>
            <a:ext cx="7210714" cy="5568037"/>
          </a:xfrm>
          <a:prstGeom prst="rect">
            <a:avLst/>
          </a:prstGeom>
        </p:spPr>
      </p:pic>
    </p:spTree>
    <p:extLst>
      <p:ext uri="{BB962C8B-B14F-4D97-AF65-F5344CB8AC3E}">
        <p14:creationId xmlns:p14="http://schemas.microsoft.com/office/powerpoint/2010/main" val="58877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3271B-AF7B-B752-1B58-4123CC733EB2}"/>
              </a:ext>
            </a:extLst>
          </p:cNvPr>
          <p:cNvSpPr txBox="1"/>
          <p:nvPr/>
        </p:nvSpPr>
        <p:spPr>
          <a:xfrm>
            <a:off x="1019176" y="759843"/>
            <a:ext cx="5076824" cy="461665"/>
          </a:xfrm>
          <a:prstGeom prst="rect">
            <a:avLst/>
          </a:prstGeom>
          <a:noFill/>
        </p:spPr>
        <p:txBody>
          <a:bodyPr wrap="square">
            <a:spAutoFit/>
          </a:bodyPr>
          <a:lstStyle/>
          <a:p>
            <a:pPr algn="ctr"/>
            <a:r>
              <a:rPr lang="en-US" sz="2400" b="1" dirty="0">
                <a:solidFill>
                  <a:schemeClr val="accent5"/>
                </a:solidFill>
              </a:rPr>
              <a:t>Project Process Overview</a:t>
            </a:r>
          </a:p>
        </p:txBody>
      </p:sp>
      <p:sp>
        <p:nvSpPr>
          <p:cNvPr id="4" name="TextBox 3">
            <a:extLst>
              <a:ext uri="{FF2B5EF4-FFF2-40B4-BE49-F238E27FC236}">
                <a16:creationId xmlns:a16="http://schemas.microsoft.com/office/drawing/2014/main" id="{3D9C3064-9B1E-18AB-E8F1-571AA972AF1C}"/>
              </a:ext>
            </a:extLst>
          </p:cNvPr>
          <p:cNvSpPr txBox="1"/>
          <p:nvPr/>
        </p:nvSpPr>
        <p:spPr>
          <a:xfrm>
            <a:off x="1722623" y="1397675"/>
            <a:ext cx="10172701" cy="2031325"/>
          </a:xfrm>
          <a:prstGeom prst="rect">
            <a:avLst/>
          </a:prstGeom>
          <a:noFill/>
        </p:spPr>
        <p:txBody>
          <a:bodyPr wrap="square" rtlCol="0">
            <a:spAutoFit/>
          </a:bodyPr>
          <a:lstStyle/>
          <a:p>
            <a:pPr marL="400050" indent="-400050">
              <a:buFont typeface="+mj-lt"/>
              <a:buAutoNum type="romanUcPeriod"/>
            </a:pPr>
            <a:r>
              <a:rPr lang="en-US" dirty="0"/>
              <a:t>Each sprint (probably a week and called a module) there are two assignments.</a:t>
            </a:r>
          </a:p>
          <a:p>
            <a:pPr marL="857250" lvl="1" indent="-400050">
              <a:buFont typeface="+mj-lt"/>
              <a:buAutoNum type="alphaUcPeriod"/>
            </a:pPr>
            <a:r>
              <a:rPr lang="en-US" dirty="0"/>
              <a:t>Perform the coding for the sub module.</a:t>
            </a:r>
          </a:p>
          <a:p>
            <a:pPr marL="857250" lvl="1" indent="-400050">
              <a:buFont typeface="+mj-lt"/>
              <a:buAutoNum type="alphaUcPeriod"/>
            </a:pPr>
            <a:r>
              <a:rPr lang="en-US" dirty="0"/>
              <a:t>Create a sub module test bed to test and exercise.</a:t>
            </a:r>
          </a:p>
          <a:p>
            <a:pPr marL="400050" indent="-400050">
              <a:buFont typeface="+mj-lt"/>
              <a:buAutoNum type="romanUcPeriod"/>
            </a:pPr>
            <a:r>
              <a:rPr lang="en-US" dirty="0"/>
              <a:t>Each module will have a branch named MODNNN where NNN is the module number.</a:t>
            </a:r>
          </a:p>
          <a:p>
            <a:pPr marL="400050" indent="-400050">
              <a:buFont typeface="+mj-lt"/>
              <a:buAutoNum type="romanUcPeriod"/>
            </a:pPr>
            <a:r>
              <a:rPr lang="en-US" dirty="0"/>
              <a:t>Each module will have a test procedure (maybe google test?) </a:t>
            </a:r>
          </a:p>
          <a:p>
            <a:pPr marL="400050" indent="-400050">
              <a:buFont typeface="+mj-lt"/>
              <a:buAutoNum type="romanUcPeriod"/>
            </a:pPr>
            <a:r>
              <a:rPr lang="en-US" dirty="0"/>
              <a:t>At the end of the module the everyone's work is merged and tested.</a:t>
            </a:r>
          </a:p>
          <a:p>
            <a:pPr marL="400050" indent="-400050">
              <a:buFont typeface="+mj-lt"/>
              <a:buAutoNum type="romanUcPeriod"/>
            </a:pPr>
            <a:r>
              <a:rPr lang="en-US" dirty="0"/>
              <a:t>Upon successful testing start the new module.	</a:t>
            </a:r>
          </a:p>
        </p:txBody>
      </p:sp>
      <p:pic>
        <p:nvPicPr>
          <p:cNvPr id="6" name="Picture 5" descr="Person with child illustration">
            <a:extLst>
              <a:ext uri="{FF2B5EF4-FFF2-40B4-BE49-F238E27FC236}">
                <a16:creationId xmlns:a16="http://schemas.microsoft.com/office/drawing/2014/main" id="{09C5271F-0401-2275-F154-3523F610BB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680" y="3731044"/>
            <a:ext cx="2098293" cy="2367113"/>
          </a:xfrm>
          <a:prstGeom prst="rect">
            <a:avLst/>
          </a:prstGeom>
        </p:spPr>
      </p:pic>
      <p:sp>
        <p:nvSpPr>
          <p:cNvPr id="7" name="TextBox 6">
            <a:extLst>
              <a:ext uri="{FF2B5EF4-FFF2-40B4-BE49-F238E27FC236}">
                <a16:creationId xmlns:a16="http://schemas.microsoft.com/office/drawing/2014/main" id="{04D54CB2-A076-7FEA-7451-BF8FD1AB55E2}"/>
              </a:ext>
            </a:extLst>
          </p:cNvPr>
          <p:cNvSpPr txBox="1"/>
          <p:nvPr/>
        </p:nvSpPr>
        <p:spPr>
          <a:xfrm>
            <a:off x="5023036" y="5562600"/>
            <a:ext cx="2877671" cy="369332"/>
          </a:xfrm>
          <a:prstGeom prst="rect">
            <a:avLst/>
          </a:prstGeom>
          <a:noFill/>
        </p:spPr>
        <p:txBody>
          <a:bodyPr wrap="square" rtlCol="0">
            <a:spAutoFit/>
          </a:bodyPr>
          <a:lstStyle/>
          <a:p>
            <a:r>
              <a:rPr lang="en-US" dirty="0"/>
              <a:t>Baby Steps!</a:t>
            </a:r>
          </a:p>
        </p:txBody>
      </p:sp>
    </p:spTree>
    <p:extLst>
      <p:ext uri="{BB962C8B-B14F-4D97-AF65-F5344CB8AC3E}">
        <p14:creationId xmlns:p14="http://schemas.microsoft.com/office/powerpoint/2010/main" val="392921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86D0C-621D-FD47-F40B-41F94CAB2249}"/>
              </a:ext>
            </a:extLst>
          </p:cNvPr>
          <p:cNvSpPr txBox="1"/>
          <p:nvPr/>
        </p:nvSpPr>
        <p:spPr>
          <a:xfrm>
            <a:off x="1019176" y="759843"/>
            <a:ext cx="7648574" cy="461665"/>
          </a:xfrm>
          <a:prstGeom prst="rect">
            <a:avLst/>
          </a:prstGeom>
          <a:noFill/>
        </p:spPr>
        <p:txBody>
          <a:bodyPr wrap="square">
            <a:spAutoFit/>
          </a:bodyPr>
          <a:lstStyle/>
          <a:p>
            <a:pPr algn="ctr"/>
            <a:r>
              <a:rPr lang="en-US" sz="2400" b="1" dirty="0">
                <a:solidFill>
                  <a:schemeClr val="accent5"/>
                </a:solidFill>
              </a:rPr>
              <a:t>Project Process Overview – Baby Steps!</a:t>
            </a:r>
          </a:p>
        </p:txBody>
      </p:sp>
      <p:sp>
        <p:nvSpPr>
          <p:cNvPr id="3" name="TextBox 2">
            <a:extLst>
              <a:ext uri="{FF2B5EF4-FFF2-40B4-BE49-F238E27FC236}">
                <a16:creationId xmlns:a16="http://schemas.microsoft.com/office/drawing/2014/main" id="{BFC5A33E-EED4-35EF-6C80-4523CC457C48}"/>
              </a:ext>
            </a:extLst>
          </p:cNvPr>
          <p:cNvSpPr txBox="1"/>
          <p:nvPr/>
        </p:nvSpPr>
        <p:spPr>
          <a:xfrm>
            <a:off x="1543050" y="1400175"/>
            <a:ext cx="9667875" cy="4985980"/>
          </a:xfrm>
          <a:prstGeom prst="rect">
            <a:avLst/>
          </a:prstGeom>
          <a:noFill/>
        </p:spPr>
        <p:txBody>
          <a:bodyPr wrap="square" rtlCol="0">
            <a:spAutoFit/>
          </a:bodyPr>
          <a:lstStyle/>
          <a:p>
            <a:r>
              <a:rPr lang="en-US" sz="2400" b="1" dirty="0"/>
              <a:t>Assign the least amount of work for a module that makes logical progress with the least amount of cross dependency</a:t>
            </a:r>
            <a:r>
              <a:rPr lang="en-US" dirty="0"/>
              <a:t>.</a:t>
            </a:r>
          </a:p>
          <a:p>
            <a:endParaRPr lang="en-US" dirty="0"/>
          </a:p>
          <a:p>
            <a:pPr marL="800100" lvl="1" indent="-342900">
              <a:buAutoNum type="arabicPeriod"/>
            </a:pPr>
            <a:r>
              <a:rPr lang="en-US" dirty="0"/>
              <a:t>The programmers need to see the assignment optimistic that they can complete their tasks.</a:t>
            </a:r>
          </a:p>
          <a:p>
            <a:pPr marL="1257300" lvl="2" indent="-342900">
              <a:buAutoNum type="arabicPeriod"/>
            </a:pPr>
            <a:r>
              <a:rPr lang="en-US" dirty="0"/>
              <a:t>Other wise if you try to do too much over too long a period the team members burnout without knowing it.</a:t>
            </a:r>
          </a:p>
          <a:p>
            <a:pPr marL="1714500" lvl="3" indent="-342900">
              <a:buFontTx/>
              <a:buAutoNum type="arabicPeriod"/>
            </a:pPr>
            <a:r>
              <a:rPr lang="en-US" dirty="0"/>
              <a:t>Increases bugs that delay project.</a:t>
            </a:r>
          </a:p>
          <a:p>
            <a:pPr marL="2171700" lvl="4" indent="-342900">
              <a:buAutoNum type="arabicPeriod"/>
            </a:pPr>
            <a:r>
              <a:rPr lang="en-US" dirty="0"/>
              <a:t>Less time to test.</a:t>
            </a:r>
          </a:p>
          <a:p>
            <a:pPr marL="2171700" lvl="4" indent="-342900">
              <a:buAutoNum type="arabicPeriod"/>
            </a:pPr>
            <a:r>
              <a:rPr lang="en-US" dirty="0"/>
              <a:t>Less time to develop clean code.</a:t>
            </a:r>
          </a:p>
          <a:p>
            <a:pPr marL="1714500" lvl="3" indent="-342900">
              <a:buAutoNum type="arabicPeriod"/>
            </a:pPr>
            <a:r>
              <a:rPr lang="en-US" dirty="0"/>
              <a:t>Impacts documentation.</a:t>
            </a:r>
          </a:p>
          <a:p>
            <a:pPr marL="800100" lvl="1" indent="-342900">
              <a:buAutoNum type="arabicPeriod"/>
            </a:pPr>
            <a:r>
              <a:rPr lang="en-US" dirty="0"/>
              <a:t>Unanticipated changes in direction can be accommodated with much greater ease  and speed.</a:t>
            </a:r>
          </a:p>
          <a:p>
            <a:pPr marL="800100" lvl="1" indent="-342900">
              <a:buAutoNum type="arabicPeriod"/>
            </a:pPr>
            <a:r>
              <a:rPr lang="en-US" dirty="0"/>
              <a:t>Creates a flow that is not often disturbed so there is always a sense of organization.</a:t>
            </a:r>
          </a:p>
          <a:p>
            <a:pPr marL="800100" lvl="1" indent="-342900">
              <a:buAutoNum type="arabicPeriod"/>
            </a:pPr>
            <a:r>
              <a:rPr lang="en-US" dirty="0"/>
              <a:t>Team members always have a sense of progress – less frustration.</a:t>
            </a:r>
          </a:p>
          <a:p>
            <a:pPr marL="800100" lvl="1" indent="-342900">
              <a:buAutoNum type="arabicPeriod"/>
            </a:pPr>
            <a:r>
              <a:rPr lang="en-US" dirty="0"/>
              <a:t>Reduces the impact of a team member missing deliverables.</a:t>
            </a:r>
          </a:p>
        </p:txBody>
      </p:sp>
    </p:spTree>
    <p:extLst>
      <p:ext uri="{BB962C8B-B14F-4D97-AF65-F5344CB8AC3E}">
        <p14:creationId xmlns:p14="http://schemas.microsoft.com/office/powerpoint/2010/main" val="167704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771FD-7AEC-CB79-A271-8CC501240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6EEA7-3513-C960-C555-7099C8E4A21F}"/>
              </a:ext>
            </a:extLst>
          </p:cNvPr>
          <p:cNvSpPr>
            <a:spLocks noGrp="1"/>
          </p:cNvSpPr>
          <p:nvPr>
            <p:ph type="title"/>
          </p:nvPr>
        </p:nvSpPr>
        <p:spPr>
          <a:xfrm>
            <a:off x="2114082" y="2318726"/>
            <a:ext cx="8915399" cy="1468800"/>
          </a:xfrm>
        </p:spPr>
        <p:txBody>
          <a:bodyPr/>
          <a:lstStyle/>
          <a:p>
            <a:r>
              <a:rPr lang="en-US" b="1" dirty="0"/>
              <a:t>Module 001 Deliverables</a:t>
            </a:r>
            <a:endParaRPr lang="en-US" dirty="0"/>
          </a:p>
        </p:txBody>
      </p:sp>
    </p:spTree>
    <p:extLst>
      <p:ext uri="{BB962C8B-B14F-4D97-AF65-F5344CB8AC3E}">
        <p14:creationId xmlns:p14="http://schemas.microsoft.com/office/powerpoint/2010/main" val="1065471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2471D-922F-D644-7517-28C48245AFB1}"/>
              </a:ext>
            </a:extLst>
          </p:cNvPr>
          <p:cNvSpPr txBox="1"/>
          <p:nvPr/>
        </p:nvSpPr>
        <p:spPr>
          <a:xfrm>
            <a:off x="3224491" y="1598520"/>
            <a:ext cx="6134099" cy="2308324"/>
          </a:xfrm>
          <a:prstGeom prst="rect">
            <a:avLst/>
          </a:prstGeom>
          <a:noFill/>
        </p:spPr>
        <p:txBody>
          <a:bodyPr wrap="square" rtlCol="0">
            <a:spAutoFit/>
          </a:bodyPr>
          <a:lstStyle/>
          <a:p>
            <a:r>
              <a:rPr lang="en-US" dirty="0"/>
              <a:t>M001Task 01 – Create base data object.</a:t>
            </a:r>
          </a:p>
          <a:p>
            <a:r>
              <a:rPr lang="en-US" dirty="0"/>
              <a:t>		</a:t>
            </a:r>
          </a:p>
          <a:p>
            <a:r>
              <a:rPr lang="en-US" dirty="0"/>
              <a:t>M001Task02  – Create base </a:t>
            </a:r>
            <a:r>
              <a:rPr lang="en-US" dirty="0" err="1"/>
              <a:t>tcpip</a:t>
            </a:r>
            <a:r>
              <a:rPr lang="en-US" dirty="0"/>
              <a:t> object.</a:t>
            </a:r>
          </a:p>
          <a:p>
            <a:endParaRPr lang="en-US" dirty="0"/>
          </a:p>
          <a:p>
            <a:r>
              <a:rPr lang="en-US" dirty="0"/>
              <a:t>M001Task03 – Incorporate </a:t>
            </a:r>
            <a:r>
              <a:rPr lang="en-US" dirty="0" err="1"/>
              <a:t>libconfig</a:t>
            </a:r>
            <a:r>
              <a:rPr lang="en-US" dirty="0"/>
              <a:t>.</a:t>
            </a:r>
          </a:p>
          <a:p>
            <a:endParaRPr lang="en-US" dirty="0"/>
          </a:p>
          <a:p>
            <a:r>
              <a:rPr lang="en-US" dirty="0"/>
              <a:t>M001Task04 – Create logfile class</a:t>
            </a:r>
          </a:p>
          <a:p>
            <a:r>
              <a:rPr lang="en-US" dirty="0"/>
              <a:t>		 </a:t>
            </a:r>
          </a:p>
        </p:txBody>
      </p:sp>
      <p:sp>
        <p:nvSpPr>
          <p:cNvPr id="5" name="TextBox 4">
            <a:extLst>
              <a:ext uri="{FF2B5EF4-FFF2-40B4-BE49-F238E27FC236}">
                <a16:creationId xmlns:a16="http://schemas.microsoft.com/office/drawing/2014/main" id="{ED9DC3D5-1A31-D64E-CA34-A2E8E0EB278E}"/>
              </a:ext>
            </a:extLst>
          </p:cNvPr>
          <p:cNvSpPr txBox="1"/>
          <p:nvPr/>
        </p:nvSpPr>
        <p:spPr>
          <a:xfrm>
            <a:off x="977152" y="787444"/>
            <a:ext cx="5417484" cy="369332"/>
          </a:xfrm>
          <a:prstGeom prst="rect">
            <a:avLst/>
          </a:prstGeom>
          <a:noFill/>
        </p:spPr>
        <p:txBody>
          <a:bodyPr wrap="square">
            <a:spAutoFit/>
          </a:bodyPr>
          <a:lstStyle/>
          <a:p>
            <a:pPr algn="ctr"/>
            <a:r>
              <a:rPr lang="en-US" b="1" dirty="0">
                <a:solidFill>
                  <a:schemeClr val="accent5"/>
                </a:solidFill>
              </a:rPr>
              <a:t>Module 001 Task Description</a:t>
            </a:r>
          </a:p>
        </p:txBody>
      </p:sp>
    </p:spTree>
    <p:extLst>
      <p:ext uri="{BB962C8B-B14F-4D97-AF65-F5344CB8AC3E}">
        <p14:creationId xmlns:p14="http://schemas.microsoft.com/office/powerpoint/2010/main" val="1900437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E22DA-4FB5-F77B-FACB-2016F0B76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7203E-6A48-D375-89CF-052F995871A8}"/>
              </a:ext>
            </a:extLst>
          </p:cNvPr>
          <p:cNvSpPr>
            <a:spLocks noGrp="1"/>
          </p:cNvSpPr>
          <p:nvPr>
            <p:ph type="title"/>
          </p:nvPr>
        </p:nvSpPr>
        <p:spPr>
          <a:xfrm>
            <a:off x="2024435" y="2309762"/>
            <a:ext cx="8915399" cy="1468800"/>
          </a:xfrm>
        </p:spPr>
        <p:txBody>
          <a:bodyPr/>
          <a:lstStyle/>
          <a:p>
            <a:r>
              <a:rPr lang="en-US" b="1" dirty="0"/>
              <a:t>Base Data Class</a:t>
            </a:r>
            <a:endParaRPr lang="en-US" dirty="0"/>
          </a:p>
        </p:txBody>
      </p:sp>
    </p:spTree>
    <p:extLst>
      <p:ext uri="{BB962C8B-B14F-4D97-AF65-F5344CB8AC3E}">
        <p14:creationId xmlns:p14="http://schemas.microsoft.com/office/powerpoint/2010/main" val="3136157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4B78A-F872-1640-E261-11583E50B1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75D75A-AD00-548E-0AFE-803AE40EE9C3}"/>
              </a:ext>
            </a:extLst>
          </p:cNvPr>
          <p:cNvSpPr txBox="1"/>
          <p:nvPr/>
        </p:nvSpPr>
        <p:spPr>
          <a:xfrm>
            <a:off x="1924050" y="1583235"/>
            <a:ext cx="10915650" cy="646331"/>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FPIBGBase</a:t>
            </a:r>
            <a:r>
              <a:rPr lang="en-US" dirty="0">
                <a:solidFill>
                  <a:srgbClr val="FF0000"/>
                </a:solidFill>
                <a:latin typeface="Courier New" panose="02070309020205020404" pitchFamily="49" charset="0"/>
                <a:cs typeface="Courier New" panose="02070309020205020404" pitchFamily="49" charset="0"/>
              </a:rPr>
              <a:t> __</a:t>
            </a:r>
            <a:r>
              <a:rPr lang="en-US" dirty="0" err="1">
                <a:solidFill>
                  <a:srgbClr val="FF0000"/>
                </a:solidFill>
                <a:latin typeface="Courier New" panose="02070309020205020404" pitchFamily="49" charset="0"/>
                <a:cs typeface="Courier New" panose="02070309020205020404" pitchFamily="49" charset="0"/>
              </a:rPr>
              <a:t>init</a:t>
            </a:r>
            <a:r>
              <a:rPr lang="en-US" dirty="0">
                <a:solidFill>
                  <a:srgbClr val="FF0000"/>
                </a:solidFill>
                <a:latin typeface="Courier New" panose="02070309020205020404" pitchFamily="49" charset="0"/>
                <a:cs typeface="Courier New" panose="02070309020205020404" pitchFamily="49" charset="0"/>
              </a:rPr>
              <a:t>__(</a:t>
            </a:r>
            <a:r>
              <a:rPr lang="en-US" dirty="0" err="1">
                <a:solidFill>
                  <a:srgbClr val="FF0000"/>
                </a:solidFill>
                <a:latin typeface="Courier New" panose="02070309020205020404" pitchFamily="49" charset="0"/>
                <a:cs typeface="Courier New" panose="02070309020205020404" pitchFamily="49" charset="0"/>
              </a:rPr>
              <a:t>workingDirectory</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dataDirectory</a:t>
            </a:r>
            <a:r>
              <a:rPr lang="en-US" dirty="0">
                <a:solidFill>
                  <a:srgbClr val="FF0000"/>
                </a:solidFill>
                <a:latin typeface="Courier New" panose="02070309020205020404" pitchFamily="49" charset="0"/>
                <a:cs typeface="Courier New" panose="02070309020205020404" pitchFamily="49" charset="0"/>
              </a:rPr>
              <a:t>, </a:t>
            </a:r>
          </a:p>
          <a:p>
            <a:r>
              <a:rPr lang="en-US" dirty="0" err="1">
                <a:solidFill>
                  <a:srgbClr val="FF0000"/>
                </a:solidFill>
                <a:latin typeface="Courier New" panose="02070309020205020404" pitchFamily="49" charset="0"/>
                <a:cs typeface="Courier New" panose="02070309020205020404" pitchFamily="49" charset="0"/>
              </a:rPr>
              <a:t>logFileHandle</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configFileHandle</a:t>
            </a:r>
            <a:r>
              <a:rPr lang="en-US" dirty="0">
                <a:solidFill>
                  <a:srgbClr val="FF0000"/>
                </a:solidFill>
                <a:latin typeface="Courier New" panose="02070309020205020404" pitchFamily="49" charset="0"/>
                <a:cs typeface="Courier New" panose="02070309020205020404" pitchFamily="49" charset="0"/>
              </a:rPr>
              <a:t>)</a:t>
            </a:r>
          </a:p>
        </p:txBody>
      </p:sp>
      <p:sp>
        <p:nvSpPr>
          <p:cNvPr id="3" name="TextBox 2">
            <a:extLst>
              <a:ext uri="{FF2B5EF4-FFF2-40B4-BE49-F238E27FC236}">
                <a16:creationId xmlns:a16="http://schemas.microsoft.com/office/drawing/2014/main" id="{146E0062-F53A-F97E-69C5-CB3049D7DB96}"/>
              </a:ext>
            </a:extLst>
          </p:cNvPr>
          <p:cNvSpPr txBox="1"/>
          <p:nvPr/>
        </p:nvSpPr>
        <p:spPr>
          <a:xfrm>
            <a:off x="1764927" y="1177669"/>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CLASS</a:t>
            </a:r>
          </a:p>
        </p:txBody>
      </p:sp>
      <p:sp>
        <p:nvSpPr>
          <p:cNvPr id="4" name="TextBox 3">
            <a:extLst>
              <a:ext uri="{FF2B5EF4-FFF2-40B4-BE49-F238E27FC236}">
                <a16:creationId xmlns:a16="http://schemas.microsoft.com/office/drawing/2014/main" id="{0E7BB07D-B6C0-0D88-550B-3D4E1A7B0481}"/>
              </a:ext>
            </a:extLst>
          </p:cNvPr>
          <p:cNvSpPr txBox="1"/>
          <p:nvPr/>
        </p:nvSpPr>
        <p:spPr>
          <a:xfrm>
            <a:off x="1833843" y="2658728"/>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VARIABLES</a:t>
            </a:r>
          </a:p>
        </p:txBody>
      </p:sp>
      <p:sp>
        <p:nvSpPr>
          <p:cNvPr id="5" name="TextBox 4">
            <a:extLst>
              <a:ext uri="{FF2B5EF4-FFF2-40B4-BE49-F238E27FC236}">
                <a16:creationId xmlns:a16="http://schemas.microsoft.com/office/drawing/2014/main" id="{29207A75-67E6-1CAF-93CB-A1D2BC1EA2CD}"/>
              </a:ext>
            </a:extLst>
          </p:cNvPr>
          <p:cNvSpPr txBox="1"/>
          <p:nvPr/>
        </p:nvSpPr>
        <p:spPr>
          <a:xfrm>
            <a:off x="1995768" y="3037585"/>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m_logFileHandle</a:t>
            </a:r>
            <a:endParaRPr lang="en-US" dirty="0">
              <a:solidFill>
                <a:srgbClr val="FF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F60CAE9-3E21-04C8-28FC-033043D2564C}"/>
              </a:ext>
            </a:extLst>
          </p:cNvPr>
          <p:cNvSpPr txBox="1"/>
          <p:nvPr/>
        </p:nvSpPr>
        <p:spPr>
          <a:xfrm>
            <a:off x="1995768" y="3416442"/>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m_configFileHandle</a:t>
            </a:r>
            <a:r>
              <a:rPr lang="en-US" dirty="0">
                <a:solidFill>
                  <a:srgbClr val="FF0000"/>
                </a:solidFill>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A6E3A1B8-87E2-16B3-33DB-2DDBB5974E9E}"/>
              </a:ext>
            </a:extLst>
          </p:cNvPr>
          <p:cNvSpPr txBox="1"/>
          <p:nvPr/>
        </p:nvSpPr>
        <p:spPr>
          <a:xfrm>
            <a:off x="7346016" y="5501222"/>
            <a:ext cx="4676775" cy="369332"/>
          </a:xfrm>
          <a:prstGeom prst="rect">
            <a:avLst/>
          </a:prstGeom>
          <a:noFill/>
        </p:spPr>
        <p:txBody>
          <a:bodyPr wrap="square" rtlCol="0">
            <a:spAutoFit/>
          </a:bodyPr>
          <a:lstStyle/>
          <a:p>
            <a:r>
              <a:rPr lang="en-US" dirty="0"/>
              <a:t>*Items in red are new elements this module.</a:t>
            </a:r>
          </a:p>
        </p:txBody>
      </p:sp>
      <p:sp>
        <p:nvSpPr>
          <p:cNvPr id="10" name="TextBox 9">
            <a:extLst>
              <a:ext uri="{FF2B5EF4-FFF2-40B4-BE49-F238E27FC236}">
                <a16:creationId xmlns:a16="http://schemas.microsoft.com/office/drawing/2014/main" id="{9C6BB863-9E47-70AA-07C3-6F65D55898B4}"/>
              </a:ext>
            </a:extLst>
          </p:cNvPr>
          <p:cNvSpPr txBox="1"/>
          <p:nvPr/>
        </p:nvSpPr>
        <p:spPr>
          <a:xfrm>
            <a:off x="824753" y="775216"/>
            <a:ext cx="4569198" cy="369332"/>
          </a:xfrm>
          <a:prstGeom prst="rect">
            <a:avLst/>
          </a:prstGeom>
          <a:noFill/>
        </p:spPr>
        <p:txBody>
          <a:bodyPr wrap="square" rtlCol="0">
            <a:spAutoFit/>
          </a:bodyPr>
          <a:lstStyle/>
          <a:p>
            <a:pPr algn="ctr"/>
            <a:r>
              <a:rPr lang="en-US" dirty="0">
                <a:solidFill>
                  <a:schemeClr val="accent5"/>
                </a:solidFill>
              </a:rPr>
              <a:t>MODULE 001 </a:t>
            </a:r>
            <a:r>
              <a:rPr lang="en-US" dirty="0" err="1">
                <a:solidFill>
                  <a:schemeClr val="accent5"/>
                </a:solidFill>
              </a:rPr>
              <a:t>SuperClass</a:t>
            </a:r>
            <a:endParaRPr lang="en-US" dirty="0">
              <a:solidFill>
                <a:schemeClr val="accent5"/>
              </a:solidFill>
            </a:endParaRPr>
          </a:p>
        </p:txBody>
      </p:sp>
      <p:sp>
        <p:nvSpPr>
          <p:cNvPr id="17" name="TextBox 16">
            <a:extLst>
              <a:ext uri="{FF2B5EF4-FFF2-40B4-BE49-F238E27FC236}">
                <a16:creationId xmlns:a16="http://schemas.microsoft.com/office/drawing/2014/main" id="{CB082CB1-ACF0-C62F-735A-329525E0B883}"/>
              </a:ext>
            </a:extLst>
          </p:cNvPr>
          <p:cNvSpPr txBox="1"/>
          <p:nvPr/>
        </p:nvSpPr>
        <p:spPr>
          <a:xfrm>
            <a:off x="1797984" y="4616887"/>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FUNCTIONS</a:t>
            </a:r>
          </a:p>
        </p:txBody>
      </p:sp>
      <p:sp>
        <p:nvSpPr>
          <p:cNvPr id="15" name="TextBox 14">
            <a:extLst>
              <a:ext uri="{FF2B5EF4-FFF2-40B4-BE49-F238E27FC236}">
                <a16:creationId xmlns:a16="http://schemas.microsoft.com/office/drawing/2014/main" id="{318E3FFD-A0AA-5743-CD98-73D4DF37D4F2}"/>
              </a:ext>
            </a:extLst>
          </p:cNvPr>
          <p:cNvSpPr txBox="1"/>
          <p:nvPr/>
        </p:nvSpPr>
        <p:spPr>
          <a:xfrm>
            <a:off x="1995768" y="3795565"/>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m_workingDirectory</a:t>
            </a:r>
            <a:r>
              <a:rPr lang="en-US" dirty="0">
                <a:solidFill>
                  <a:srgbClr val="FF0000"/>
                </a:solidFill>
                <a:latin typeface="Courier New" panose="02070309020205020404" pitchFamily="49" charset="0"/>
                <a:cs typeface="Courier New" panose="02070309020205020404" pitchFamily="49" charset="0"/>
              </a:rPr>
              <a:t> </a:t>
            </a:r>
          </a:p>
        </p:txBody>
      </p:sp>
      <p:sp>
        <p:nvSpPr>
          <p:cNvPr id="16" name="TextBox 15">
            <a:extLst>
              <a:ext uri="{FF2B5EF4-FFF2-40B4-BE49-F238E27FC236}">
                <a16:creationId xmlns:a16="http://schemas.microsoft.com/office/drawing/2014/main" id="{2119D1A7-DFDE-5706-7F34-FB95D891E39D}"/>
              </a:ext>
            </a:extLst>
          </p:cNvPr>
          <p:cNvSpPr txBox="1"/>
          <p:nvPr/>
        </p:nvSpPr>
        <p:spPr>
          <a:xfrm>
            <a:off x="1995768" y="4175087"/>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m_dataDirectory</a:t>
            </a:r>
            <a:r>
              <a:rPr lang="en-US" dirty="0">
                <a:solidFill>
                  <a:srgbClr val="FF0000"/>
                </a:solidFill>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CDB0B21B-484F-792B-2BD5-0C90D8C5673D}"/>
              </a:ext>
            </a:extLst>
          </p:cNvPr>
          <p:cNvSpPr txBox="1"/>
          <p:nvPr/>
        </p:nvSpPr>
        <p:spPr>
          <a:xfrm>
            <a:off x="1995768" y="499574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testObject</a:t>
            </a:r>
            <a:r>
              <a:rPr lang="en-US"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6820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34962-631C-BB7C-F40E-1B73625AE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D8067-8928-7D06-1B8C-63282FA6D7F3}"/>
              </a:ext>
            </a:extLst>
          </p:cNvPr>
          <p:cNvSpPr>
            <a:spLocks noGrp="1"/>
          </p:cNvSpPr>
          <p:nvPr>
            <p:ph type="title"/>
          </p:nvPr>
        </p:nvSpPr>
        <p:spPr>
          <a:xfrm>
            <a:off x="2024435" y="2309762"/>
            <a:ext cx="8915399" cy="1468800"/>
          </a:xfrm>
        </p:spPr>
        <p:txBody>
          <a:bodyPr/>
          <a:lstStyle/>
          <a:p>
            <a:r>
              <a:rPr lang="en-US" b="1" dirty="0"/>
              <a:t>Log File Class</a:t>
            </a:r>
            <a:endParaRPr lang="en-US" dirty="0"/>
          </a:p>
        </p:txBody>
      </p:sp>
    </p:spTree>
    <p:extLst>
      <p:ext uri="{BB962C8B-B14F-4D97-AF65-F5344CB8AC3E}">
        <p14:creationId xmlns:p14="http://schemas.microsoft.com/office/powerpoint/2010/main" val="225499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ECD21-CB3F-A3A8-00EF-97D513F9FA83}"/>
              </a:ext>
            </a:extLst>
          </p:cNvPr>
          <p:cNvSpPr txBox="1"/>
          <p:nvPr/>
        </p:nvSpPr>
        <p:spPr>
          <a:xfrm>
            <a:off x="1199591" y="739370"/>
            <a:ext cx="5266361" cy="461665"/>
          </a:xfrm>
          <a:prstGeom prst="rect">
            <a:avLst/>
          </a:prstGeom>
          <a:noFill/>
        </p:spPr>
        <p:txBody>
          <a:bodyPr wrap="square">
            <a:spAutoFit/>
          </a:bodyPr>
          <a:lstStyle/>
          <a:p>
            <a:pPr algn="ctr"/>
            <a:r>
              <a:rPr lang="en-US" sz="2400" b="1" dirty="0">
                <a:solidFill>
                  <a:schemeClr val="accent5"/>
                </a:solidFill>
              </a:rPr>
              <a:t>Particle Contact Detection</a:t>
            </a:r>
          </a:p>
        </p:txBody>
      </p:sp>
      <p:sp>
        <p:nvSpPr>
          <p:cNvPr id="3" name="TextBox 2">
            <a:extLst>
              <a:ext uri="{FF2B5EF4-FFF2-40B4-BE49-F238E27FC236}">
                <a16:creationId xmlns:a16="http://schemas.microsoft.com/office/drawing/2014/main" id="{842083BF-B010-C2D7-F8B2-6E81819657EE}"/>
              </a:ext>
            </a:extLst>
          </p:cNvPr>
          <p:cNvSpPr txBox="1"/>
          <p:nvPr/>
        </p:nvSpPr>
        <p:spPr>
          <a:xfrm>
            <a:off x="1492812" y="1249895"/>
            <a:ext cx="10062218" cy="646331"/>
          </a:xfrm>
          <a:prstGeom prst="rect">
            <a:avLst/>
          </a:prstGeom>
          <a:noFill/>
        </p:spPr>
        <p:txBody>
          <a:bodyPr wrap="square" rtlCol="0">
            <a:spAutoFit/>
          </a:bodyPr>
          <a:lstStyle/>
          <a:p>
            <a:r>
              <a:rPr lang="en-US" b="1" i="1" dirty="0"/>
              <a:t>In order to determine if two particles are in contact, we compare the sum of their radii to the distance between their centers.</a:t>
            </a:r>
          </a:p>
        </p:txBody>
      </p:sp>
      <p:grpSp>
        <p:nvGrpSpPr>
          <p:cNvPr id="22" name="Group 21">
            <a:extLst>
              <a:ext uri="{FF2B5EF4-FFF2-40B4-BE49-F238E27FC236}">
                <a16:creationId xmlns:a16="http://schemas.microsoft.com/office/drawing/2014/main" id="{57AFA8D5-2449-8A75-D43F-1511354351E9}"/>
              </a:ext>
            </a:extLst>
          </p:cNvPr>
          <p:cNvGrpSpPr/>
          <p:nvPr/>
        </p:nvGrpSpPr>
        <p:grpSpPr>
          <a:xfrm>
            <a:off x="7629891" y="1927337"/>
            <a:ext cx="2663664" cy="1322075"/>
            <a:chOff x="3074670" y="1097275"/>
            <a:chExt cx="3219450" cy="1609726"/>
          </a:xfrm>
        </p:grpSpPr>
        <p:sp>
          <p:nvSpPr>
            <p:cNvPr id="4" name="Oval 3">
              <a:extLst>
                <a:ext uri="{FF2B5EF4-FFF2-40B4-BE49-F238E27FC236}">
                  <a16:creationId xmlns:a16="http://schemas.microsoft.com/office/drawing/2014/main" id="{D60D958E-A489-A4B7-DC6E-4A29A67BA851}"/>
                </a:ext>
              </a:extLst>
            </p:cNvPr>
            <p:cNvSpPr/>
            <p:nvPr/>
          </p:nvSpPr>
          <p:spPr>
            <a:xfrm>
              <a:off x="3074670" y="1097276"/>
              <a:ext cx="1609725" cy="160972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22839842-F595-D1FC-AEDF-6F294F09748E}"/>
                </a:ext>
              </a:extLst>
            </p:cNvPr>
            <p:cNvSpPr/>
            <p:nvPr/>
          </p:nvSpPr>
          <p:spPr>
            <a:xfrm>
              <a:off x="4684395" y="1097275"/>
              <a:ext cx="1609725" cy="160972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08FD351E-EE8F-C3C1-A2E3-9A01D2E545A9}"/>
                </a:ext>
              </a:extLst>
            </p:cNvPr>
            <p:cNvSpPr/>
            <p:nvPr/>
          </p:nvSpPr>
          <p:spPr>
            <a:xfrm>
              <a:off x="3879532" y="1902137"/>
              <a:ext cx="66675" cy="666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D159163-D2B2-1465-015D-6171E778ECBE}"/>
                </a:ext>
              </a:extLst>
            </p:cNvPr>
            <p:cNvSpPr/>
            <p:nvPr/>
          </p:nvSpPr>
          <p:spPr>
            <a:xfrm>
              <a:off x="5489257" y="1902137"/>
              <a:ext cx="66675" cy="666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56134DA-517A-EC25-8C22-04729C3FC2DA}"/>
                </a:ext>
              </a:extLst>
            </p:cNvPr>
            <p:cNvCxnSpPr>
              <a:cxnSpLocks/>
              <a:endCxn id="7" idx="2"/>
            </p:cNvCxnSpPr>
            <p:nvPr/>
          </p:nvCxnSpPr>
          <p:spPr>
            <a:xfrm>
              <a:off x="3946207" y="1935474"/>
              <a:ext cx="1543050" cy="1"/>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FEA44DA-8671-15A6-2054-DB467603CA0D}"/>
              </a:ext>
            </a:extLst>
          </p:cNvPr>
          <p:cNvGrpSpPr/>
          <p:nvPr/>
        </p:nvGrpSpPr>
        <p:grpSpPr>
          <a:xfrm>
            <a:off x="3702866" y="4086035"/>
            <a:ext cx="1972154" cy="1223966"/>
            <a:chOff x="3447571" y="2740334"/>
            <a:chExt cx="2656761" cy="1609725"/>
          </a:xfrm>
        </p:grpSpPr>
        <p:sp>
          <p:nvSpPr>
            <p:cNvPr id="12" name="Oval 11">
              <a:extLst>
                <a:ext uri="{FF2B5EF4-FFF2-40B4-BE49-F238E27FC236}">
                  <a16:creationId xmlns:a16="http://schemas.microsoft.com/office/drawing/2014/main" id="{AACFC382-BAA2-D665-CEC2-145E8C066D6B}"/>
                </a:ext>
              </a:extLst>
            </p:cNvPr>
            <p:cNvSpPr/>
            <p:nvPr/>
          </p:nvSpPr>
          <p:spPr>
            <a:xfrm>
              <a:off x="3447571" y="2740334"/>
              <a:ext cx="1609725" cy="160972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BFC195E-3BB3-4455-07C3-FE1051E8A033}"/>
                </a:ext>
              </a:extLst>
            </p:cNvPr>
            <p:cNvSpPr/>
            <p:nvPr/>
          </p:nvSpPr>
          <p:spPr>
            <a:xfrm>
              <a:off x="4494607" y="2740334"/>
              <a:ext cx="1609725" cy="160972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D99019A9-3EF2-6206-EBC6-73DD2609A82D}"/>
                </a:ext>
              </a:extLst>
            </p:cNvPr>
            <p:cNvSpPr/>
            <p:nvPr/>
          </p:nvSpPr>
          <p:spPr>
            <a:xfrm>
              <a:off x="4217782" y="3526145"/>
              <a:ext cx="66675" cy="666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33329EB-C6E4-6317-FCF0-32A40BE102ED}"/>
                </a:ext>
              </a:extLst>
            </p:cNvPr>
            <p:cNvSpPr/>
            <p:nvPr/>
          </p:nvSpPr>
          <p:spPr>
            <a:xfrm>
              <a:off x="5266131" y="3524249"/>
              <a:ext cx="66675" cy="66675"/>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896E3E-436A-01DB-A4B6-C71EAD13EBAB}"/>
                </a:ext>
              </a:extLst>
            </p:cNvPr>
            <p:cNvCxnSpPr>
              <a:cxnSpLocks/>
            </p:cNvCxnSpPr>
            <p:nvPr/>
          </p:nvCxnSpPr>
          <p:spPr>
            <a:xfrm>
              <a:off x="4283143" y="3557586"/>
              <a:ext cx="982988" cy="0"/>
            </a:xfrm>
            <a:prstGeom prst="line">
              <a:avLst/>
            </a:prstGeom>
            <a:ln w="28575">
              <a:solidFill>
                <a:srgbClr val="00206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7AFC6096-5A0B-AD6A-1488-FD9AD03E2BF7}"/>
              </a:ext>
            </a:extLst>
          </p:cNvPr>
          <p:cNvGrpSpPr/>
          <p:nvPr/>
        </p:nvGrpSpPr>
        <p:grpSpPr>
          <a:xfrm>
            <a:off x="3147290" y="1927337"/>
            <a:ext cx="3081356" cy="1322074"/>
            <a:chOff x="2823427" y="1097275"/>
            <a:chExt cx="3724295" cy="1609725"/>
          </a:xfrm>
        </p:grpSpPr>
        <p:sp>
          <p:nvSpPr>
            <p:cNvPr id="26" name="Oval 25">
              <a:extLst>
                <a:ext uri="{FF2B5EF4-FFF2-40B4-BE49-F238E27FC236}">
                  <a16:creationId xmlns:a16="http://schemas.microsoft.com/office/drawing/2014/main" id="{B293C3DF-3BC1-D557-1A07-A09A238A770D}"/>
                </a:ext>
              </a:extLst>
            </p:cNvPr>
            <p:cNvSpPr/>
            <p:nvPr/>
          </p:nvSpPr>
          <p:spPr>
            <a:xfrm>
              <a:off x="2823427" y="1097275"/>
              <a:ext cx="1609725" cy="160972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7" name="Oval 26">
              <a:extLst>
                <a:ext uri="{FF2B5EF4-FFF2-40B4-BE49-F238E27FC236}">
                  <a16:creationId xmlns:a16="http://schemas.microsoft.com/office/drawing/2014/main" id="{BBF03A1F-705C-552A-C1CA-6FDF15557D09}"/>
                </a:ext>
              </a:extLst>
            </p:cNvPr>
            <p:cNvSpPr/>
            <p:nvPr/>
          </p:nvSpPr>
          <p:spPr>
            <a:xfrm>
              <a:off x="4937997" y="1097275"/>
              <a:ext cx="1609725" cy="160972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04A294D6-5328-FC43-CA8F-3E5E7241E832}"/>
                </a:ext>
              </a:extLst>
            </p:cNvPr>
            <p:cNvSpPr/>
            <p:nvPr/>
          </p:nvSpPr>
          <p:spPr>
            <a:xfrm>
              <a:off x="3585263" y="1876049"/>
              <a:ext cx="66675" cy="6667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44F7FE-5AB5-9BC6-77F5-DDF5E6D282F1}"/>
                </a:ext>
              </a:extLst>
            </p:cNvPr>
            <p:cNvSpPr/>
            <p:nvPr/>
          </p:nvSpPr>
          <p:spPr>
            <a:xfrm>
              <a:off x="5716129" y="1868800"/>
              <a:ext cx="66675" cy="6667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18491A67-8039-7A62-0197-EEA43435BC3F}"/>
                </a:ext>
              </a:extLst>
            </p:cNvPr>
            <p:cNvCxnSpPr>
              <a:cxnSpLocks/>
              <a:endCxn id="29" idx="2"/>
            </p:cNvCxnSpPr>
            <p:nvPr/>
          </p:nvCxnSpPr>
          <p:spPr>
            <a:xfrm flipV="1">
              <a:off x="3651938" y="1902138"/>
              <a:ext cx="2064191" cy="16670"/>
            </a:xfrm>
            <a:prstGeom prst="line">
              <a:avLst/>
            </a:prstGeom>
            <a:ln w="28575">
              <a:solidFill>
                <a:srgbClr val="0070C0"/>
              </a:solidFill>
              <a:prstDash val="sysDot"/>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5B450E15-D655-A25D-DD37-7D12567C1A55}"/>
              </a:ext>
            </a:extLst>
          </p:cNvPr>
          <p:cNvSpPr txBox="1"/>
          <p:nvPr/>
        </p:nvSpPr>
        <p:spPr>
          <a:xfrm>
            <a:off x="3028950" y="3347131"/>
            <a:ext cx="4314825" cy="646331"/>
          </a:xfrm>
          <a:prstGeom prst="rect">
            <a:avLst/>
          </a:prstGeom>
          <a:noFill/>
        </p:spPr>
        <p:txBody>
          <a:bodyPr wrap="square" rtlCol="0">
            <a:spAutoFit/>
          </a:bodyPr>
          <a:lstStyle/>
          <a:p>
            <a:r>
              <a:rPr lang="en-US" dirty="0"/>
              <a:t>Greater than sum if radii – not in contact</a:t>
            </a:r>
          </a:p>
        </p:txBody>
      </p:sp>
      <p:sp>
        <p:nvSpPr>
          <p:cNvPr id="37" name="TextBox 36">
            <a:extLst>
              <a:ext uri="{FF2B5EF4-FFF2-40B4-BE49-F238E27FC236}">
                <a16:creationId xmlns:a16="http://schemas.microsoft.com/office/drawing/2014/main" id="{52D41517-FB96-E736-68E1-F504268B1526}"/>
              </a:ext>
            </a:extLst>
          </p:cNvPr>
          <p:cNvSpPr txBox="1"/>
          <p:nvPr/>
        </p:nvSpPr>
        <p:spPr>
          <a:xfrm>
            <a:off x="3147290" y="5562600"/>
            <a:ext cx="3570804" cy="646331"/>
          </a:xfrm>
          <a:prstGeom prst="rect">
            <a:avLst/>
          </a:prstGeom>
          <a:noFill/>
        </p:spPr>
        <p:txBody>
          <a:bodyPr wrap="square" rtlCol="0">
            <a:spAutoFit/>
          </a:bodyPr>
          <a:lstStyle/>
          <a:p>
            <a:r>
              <a:rPr lang="en-US" dirty="0" err="1"/>
              <a:t>GLess</a:t>
            </a:r>
            <a:r>
              <a:rPr lang="en-US" dirty="0"/>
              <a:t> than sum if radii – not in contact</a:t>
            </a:r>
          </a:p>
        </p:txBody>
      </p:sp>
      <p:sp>
        <p:nvSpPr>
          <p:cNvPr id="38" name="TextBox 37">
            <a:extLst>
              <a:ext uri="{FF2B5EF4-FFF2-40B4-BE49-F238E27FC236}">
                <a16:creationId xmlns:a16="http://schemas.microsoft.com/office/drawing/2014/main" id="{75B64E7D-77CD-720C-1BB9-88132278CBE2}"/>
              </a:ext>
            </a:extLst>
          </p:cNvPr>
          <p:cNvSpPr txBox="1"/>
          <p:nvPr/>
        </p:nvSpPr>
        <p:spPr>
          <a:xfrm>
            <a:off x="8295807" y="3367883"/>
            <a:ext cx="1581618" cy="369332"/>
          </a:xfrm>
          <a:prstGeom prst="rect">
            <a:avLst/>
          </a:prstGeom>
          <a:noFill/>
        </p:spPr>
        <p:txBody>
          <a:bodyPr wrap="square" rtlCol="0">
            <a:spAutoFit/>
          </a:bodyPr>
          <a:lstStyle/>
          <a:p>
            <a:r>
              <a:rPr lang="en-US" dirty="0"/>
              <a:t>Sum of radii</a:t>
            </a:r>
          </a:p>
        </p:txBody>
      </p:sp>
    </p:spTree>
    <p:extLst>
      <p:ext uri="{BB962C8B-B14F-4D97-AF65-F5344CB8AC3E}">
        <p14:creationId xmlns:p14="http://schemas.microsoft.com/office/powerpoint/2010/main" val="41098006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5F518-586B-4B70-B9F3-260C3F27492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363A06-4D66-74BA-5338-303DB81CD356}"/>
              </a:ext>
            </a:extLst>
          </p:cNvPr>
          <p:cNvSpPr txBox="1"/>
          <p:nvPr/>
        </p:nvSpPr>
        <p:spPr>
          <a:xfrm>
            <a:off x="1963831" y="176446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logData</a:t>
            </a:r>
            <a:endParaRPr lang="en-US" dirty="0">
              <a:solidFill>
                <a:srgbClr val="FF000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BACBB3C1-0B49-A1BE-B862-B0AF4A4A4FE5}"/>
              </a:ext>
            </a:extLst>
          </p:cNvPr>
          <p:cNvSpPr txBox="1"/>
          <p:nvPr/>
        </p:nvSpPr>
        <p:spPr>
          <a:xfrm>
            <a:off x="1801906" y="1385607"/>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CLASS</a:t>
            </a:r>
          </a:p>
        </p:txBody>
      </p:sp>
      <p:sp>
        <p:nvSpPr>
          <p:cNvPr id="4" name="TextBox 3">
            <a:extLst>
              <a:ext uri="{FF2B5EF4-FFF2-40B4-BE49-F238E27FC236}">
                <a16:creationId xmlns:a16="http://schemas.microsoft.com/office/drawing/2014/main" id="{0DC95673-1E71-AA4A-91F0-E81E1A556EA4}"/>
              </a:ext>
            </a:extLst>
          </p:cNvPr>
          <p:cNvSpPr txBox="1"/>
          <p:nvPr/>
        </p:nvSpPr>
        <p:spPr>
          <a:xfrm>
            <a:off x="1801906" y="2493603"/>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VARIABLES</a:t>
            </a:r>
          </a:p>
        </p:txBody>
      </p:sp>
      <p:sp>
        <p:nvSpPr>
          <p:cNvPr id="7" name="TextBox 6">
            <a:extLst>
              <a:ext uri="{FF2B5EF4-FFF2-40B4-BE49-F238E27FC236}">
                <a16:creationId xmlns:a16="http://schemas.microsoft.com/office/drawing/2014/main" id="{488098D2-85D1-682A-BB91-730BFE0104E1}"/>
              </a:ext>
            </a:extLst>
          </p:cNvPr>
          <p:cNvSpPr txBox="1"/>
          <p:nvPr/>
        </p:nvSpPr>
        <p:spPr>
          <a:xfrm>
            <a:off x="7153275" y="5486400"/>
            <a:ext cx="4676775" cy="369332"/>
          </a:xfrm>
          <a:prstGeom prst="rect">
            <a:avLst/>
          </a:prstGeom>
          <a:noFill/>
        </p:spPr>
        <p:txBody>
          <a:bodyPr wrap="square" rtlCol="0">
            <a:spAutoFit/>
          </a:bodyPr>
          <a:lstStyle/>
          <a:p>
            <a:r>
              <a:rPr lang="en-US" dirty="0"/>
              <a:t>*Items in red are new elements this module.</a:t>
            </a:r>
          </a:p>
        </p:txBody>
      </p:sp>
      <p:sp>
        <p:nvSpPr>
          <p:cNvPr id="8" name="TextBox 7">
            <a:extLst>
              <a:ext uri="{FF2B5EF4-FFF2-40B4-BE49-F238E27FC236}">
                <a16:creationId xmlns:a16="http://schemas.microsoft.com/office/drawing/2014/main" id="{EF5FC094-FEC5-2BDF-5A64-6D947488A9C0}"/>
              </a:ext>
            </a:extLst>
          </p:cNvPr>
          <p:cNvSpPr txBox="1"/>
          <p:nvPr/>
        </p:nvSpPr>
        <p:spPr>
          <a:xfrm>
            <a:off x="1963831" y="485556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setAppName</a:t>
            </a:r>
            <a:endParaRPr lang="en-US" dirty="0">
              <a:solidFill>
                <a:srgbClr val="FF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C4544DC4-B1C5-6B1A-53FA-B117DC32BF44}"/>
              </a:ext>
            </a:extLst>
          </p:cNvPr>
          <p:cNvSpPr txBox="1"/>
          <p:nvPr/>
        </p:nvSpPr>
        <p:spPr>
          <a:xfrm>
            <a:off x="1963831" y="5235849"/>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setFunctionName</a:t>
            </a:r>
            <a:endParaRPr lang="en-US" dirty="0">
              <a:solidFill>
                <a:srgbClr val="FF0000"/>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B38E580-DC24-8124-C153-03004C1F564C}"/>
              </a:ext>
            </a:extLst>
          </p:cNvPr>
          <p:cNvSpPr txBox="1"/>
          <p:nvPr/>
        </p:nvSpPr>
        <p:spPr>
          <a:xfrm>
            <a:off x="914400" y="762315"/>
            <a:ext cx="4382060" cy="369332"/>
          </a:xfrm>
          <a:prstGeom prst="rect">
            <a:avLst/>
          </a:prstGeom>
          <a:noFill/>
        </p:spPr>
        <p:txBody>
          <a:bodyPr wrap="square" rtlCol="0">
            <a:spAutoFit/>
          </a:bodyPr>
          <a:lstStyle/>
          <a:p>
            <a:pPr algn="ctr"/>
            <a:r>
              <a:rPr lang="en-US" b="1" dirty="0">
                <a:solidFill>
                  <a:schemeClr val="accent5"/>
                </a:solidFill>
              </a:rPr>
              <a:t>MODULE 001 Logfile class</a:t>
            </a:r>
          </a:p>
        </p:txBody>
      </p:sp>
      <p:sp>
        <p:nvSpPr>
          <p:cNvPr id="11" name="TextBox 10">
            <a:extLst>
              <a:ext uri="{FF2B5EF4-FFF2-40B4-BE49-F238E27FC236}">
                <a16:creationId xmlns:a16="http://schemas.microsoft.com/office/drawing/2014/main" id="{6E2D7D15-9A4A-A29A-74F7-A207017057DE}"/>
              </a:ext>
            </a:extLst>
          </p:cNvPr>
          <p:cNvSpPr txBox="1"/>
          <p:nvPr/>
        </p:nvSpPr>
        <p:spPr>
          <a:xfrm>
            <a:off x="1963831" y="5616613"/>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setErrorCode</a:t>
            </a:r>
            <a:endParaRPr lang="en-US" dirty="0">
              <a:solidFill>
                <a:srgbClr val="FF0000"/>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B75548EF-CADF-D682-5E02-B9A62674B140}"/>
              </a:ext>
            </a:extLst>
          </p:cNvPr>
          <p:cNvSpPr txBox="1"/>
          <p:nvPr/>
        </p:nvSpPr>
        <p:spPr>
          <a:xfrm>
            <a:off x="1963831" y="597451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writeEntery</a:t>
            </a:r>
            <a:endParaRPr lang="en-US" dirty="0">
              <a:solidFill>
                <a:srgbClr val="FF0000"/>
              </a:solidFill>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3568FF2D-3F8E-8B2B-F2E5-A70E89122158}"/>
              </a:ext>
            </a:extLst>
          </p:cNvPr>
          <p:cNvSpPr txBox="1"/>
          <p:nvPr/>
        </p:nvSpPr>
        <p:spPr>
          <a:xfrm>
            <a:off x="1801906" y="3758999"/>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FUNCTIONS</a:t>
            </a:r>
          </a:p>
        </p:txBody>
      </p:sp>
      <p:sp>
        <p:nvSpPr>
          <p:cNvPr id="16" name="TextBox 15">
            <a:extLst>
              <a:ext uri="{FF2B5EF4-FFF2-40B4-BE49-F238E27FC236}">
                <a16:creationId xmlns:a16="http://schemas.microsoft.com/office/drawing/2014/main" id="{D500C3DA-56F0-8B2A-9BB5-FD372E9C58A8}"/>
              </a:ext>
            </a:extLst>
          </p:cNvPr>
          <p:cNvSpPr txBox="1"/>
          <p:nvPr/>
        </p:nvSpPr>
        <p:spPr>
          <a:xfrm>
            <a:off x="1963831" y="4128331"/>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openLogfile</a:t>
            </a:r>
            <a:endParaRPr lang="en-US" dirty="0">
              <a:solidFill>
                <a:srgbClr val="FF0000"/>
              </a:solidFill>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2DF21E3B-B2E1-8B2E-3EF4-CB38B544C021}"/>
              </a:ext>
            </a:extLst>
          </p:cNvPr>
          <p:cNvSpPr txBox="1"/>
          <p:nvPr/>
        </p:nvSpPr>
        <p:spPr>
          <a:xfrm>
            <a:off x="1963831" y="449742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closeLogFile</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A8DAA876-4D40-F34F-2E3D-9048264557F7}"/>
              </a:ext>
            </a:extLst>
          </p:cNvPr>
          <p:cNvSpPr txBox="1"/>
          <p:nvPr/>
        </p:nvSpPr>
        <p:spPr>
          <a:xfrm>
            <a:off x="1897156" y="2862696"/>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m_baseClass</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418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893B92-AC6C-4F3B-BAD5-6A7270D3E5B6}"/>
              </a:ext>
            </a:extLst>
          </p:cNvPr>
          <p:cNvSpPr txBox="1"/>
          <p:nvPr/>
        </p:nvSpPr>
        <p:spPr>
          <a:xfrm>
            <a:off x="723900" y="1843148"/>
            <a:ext cx="3324225" cy="369332"/>
          </a:xfrm>
          <a:prstGeom prst="rect">
            <a:avLst/>
          </a:prstGeom>
          <a:noFill/>
        </p:spPr>
        <p:txBody>
          <a:bodyPr wrap="square" rtlCol="0">
            <a:spAutoFit/>
          </a:bodyPr>
          <a:lstStyle/>
          <a:p>
            <a:r>
              <a:rPr lang="en-US" dirty="0"/>
              <a:t>Example:</a:t>
            </a:r>
          </a:p>
        </p:txBody>
      </p:sp>
      <p:sp>
        <p:nvSpPr>
          <p:cNvPr id="3" name="TextBox 2">
            <a:extLst>
              <a:ext uri="{FF2B5EF4-FFF2-40B4-BE49-F238E27FC236}">
                <a16:creationId xmlns:a16="http://schemas.microsoft.com/office/drawing/2014/main" id="{AFDD004B-7F04-2607-BD4C-4017AF784E12}"/>
              </a:ext>
            </a:extLst>
          </p:cNvPr>
          <p:cNvSpPr txBox="1"/>
          <p:nvPr/>
        </p:nvSpPr>
        <p:spPr>
          <a:xfrm>
            <a:off x="723900" y="2288201"/>
            <a:ext cx="10744200" cy="338554"/>
          </a:xfrm>
          <a:prstGeom prst="rect">
            <a:avLst/>
          </a:prstGeom>
          <a:noFill/>
        </p:spPr>
        <p:txBody>
          <a:bodyPr wrap="square" rtlCol="0">
            <a:spAutoFit/>
          </a:bodyPr>
          <a:lstStyle/>
          <a:p>
            <a:r>
              <a:rPr lang="en-US" sz="1600" b="1" dirty="0">
                <a:latin typeface="Courier New" panose="02070309020205020404" pitchFamily="49" charset="0"/>
                <a:cs typeface="Courier New" panose="02070309020205020404" pitchFamily="49" charset="0"/>
              </a:rPr>
              <a:t>001:010825:1400:FPIBGAPPFRONT:DATAObject:getData:0005:Get Data Fields – File Not Open</a:t>
            </a:r>
          </a:p>
        </p:txBody>
      </p:sp>
      <p:sp>
        <p:nvSpPr>
          <p:cNvPr id="4" name="TextBox 3">
            <a:extLst>
              <a:ext uri="{FF2B5EF4-FFF2-40B4-BE49-F238E27FC236}">
                <a16:creationId xmlns:a16="http://schemas.microsoft.com/office/drawing/2014/main" id="{8196E511-8C12-8D61-09E9-25589F1A0179}"/>
              </a:ext>
            </a:extLst>
          </p:cNvPr>
          <p:cNvSpPr txBox="1"/>
          <p:nvPr/>
        </p:nvSpPr>
        <p:spPr>
          <a:xfrm>
            <a:off x="552450" y="1225064"/>
            <a:ext cx="10744200" cy="338554"/>
          </a:xfrm>
          <a:prstGeom prst="rect">
            <a:avLst/>
          </a:prstGeom>
          <a:noFill/>
          <a:ln>
            <a:solidFill>
              <a:schemeClr val="tx1"/>
            </a:solidFill>
          </a:ln>
        </p:spPr>
        <p:txBody>
          <a:bodyPr wrap="square" rtlCol="0">
            <a:spAutoFit/>
          </a:bodyPr>
          <a:lstStyle/>
          <a:p>
            <a:r>
              <a:rPr lang="en-US" sz="1600" b="1" dirty="0">
                <a:ln>
                  <a:solidFill>
                    <a:schemeClr val="tx2">
                      <a:lumMod val="75000"/>
                      <a:lumOff val="25000"/>
                    </a:schemeClr>
                  </a:solidFill>
                </a:ln>
                <a:latin typeface="Courier New" panose="02070309020205020404" pitchFamily="49" charset="0"/>
                <a:cs typeface="Courier New" panose="02070309020205020404" pitchFamily="49" charset="0"/>
              </a:rPr>
              <a:t>Line Number:Date:24hrtime:Application:Object:Function:ErrCode:Error String</a:t>
            </a:r>
          </a:p>
        </p:txBody>
      </p:sp>
      <p:sp>
        <p:nvSpPr>
          <p:cNvPr id="5" name="TextBox 4">
            <a:extLst>
              <a:ext uri="{FF2B5EF4-FFF2-40B4-BE49-F238E27FC236}">
                <a16:creationId xmlns:a16="http://schemas.microsoft.com/office/drawing/2014/main" id="{7DE8877D-12FA-9139-E5E6-FE2EC1C72231}"/>
              </a:ext>
            </a:extLst>
          </p:cNvPr>
          <p:cNvSpPr txBox="1"/>
          <p:nvPr/>
        </p:nvSpPr>
        <p:spPr>
          <a:xfrm>
            <a:off x="1363195" y="749233"/>
            <a:ext cx="4909857" cy="369332"/>
          </a:xfrm>
          <a:prstGeom prst="rect">
            <a:avLst/>
          </a:prstGeom>
          <a:noFill/>
        </p:spPr>
        <p:txBody>
          <a:bodyPr wrap="square" rtlCol="0">
            <a:spAutoFit/>
          </a:bodyPr>
          <a:lstStyle/>
          <a:p>
            <a:pPr algn="ctr"/>
            <a:r>
              <a:rPr lang="en-US" dirty="0">
                <a:solidFill>
                  <a:schemeClr val="accent5"/>
                </a:solidFill>
              </a:rPr>
              <a:t>MODULE 001 Logfile class</a:t>
            </a:r>
          </a:p>
        </p:txBody>
      </p:sp>
    </p:spTree>
    <p:extLst>
      <p:ext uri="{BB962C8B-B14F-4D97-AF65-F5344CB8AC3E}">
        <p14:creationId xmlns:p14="http://schemas.microsoft.com/office/powerpoint/2010/main" val="95760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900B4-8317-B6CF-2844-E41BCFB443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EEA48F-4B2C-00A2-D679-F950FA6578CF}"/>
              </a:ext>
            </a:extLst>
          </p:cNvPr>
          <p:cNvSpPr>
            <a:spLocks noGrp="1"/>
          </p:cNvSpPr>
          <p:nvPr>
            <p:ph type="title"/>
          </p:nvPr>
        </p:nvSpPr>
        <p:spPr>
          <a:xfrm>
            <a:off x="2024435" y="2309762"/>
            <a:ext cx="8915399" cy="1468800"/>
          </a:xfrm>
        </p:spPr>
        <p:txBody>
          <a:bodyPr/>
          <a:lstStyle/>
          <a:p>
            <a:r>
              <a:rPr lang="en-US" b="1" dirty="0"/>
              <a:t>Configuration File Class</a:t>
            </a:r>
            <a:endParaRPr lang="en-US" dirty="0"/>
          </a:p>
        </p:txBody>
      </p:sp>
    </p:spTree>
    <p:extLst>
      <p:ext uri="{BB962C8B-B14F-4D97-AF65-F5344CB8AC3E}">
        <p14:creationId xmlns:p14="http://schemas.microsoft.com/office/powerpoint/2010/main" val="23305511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55F47-699E-57F4-6C6A-A09B2C5E95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E743E1-F63B-E5AE-5B2D-389442F00677}"/>
              </a:ext>
            </a:extLst>
          </p:cNvPr>
          <p:cNvSpPr txBox="1"/>
          <p:nvPr/>
        </p:nvSpPr>
        <p:spPr>
          <a:xfrm>
            <a:off x="2138083" y="1811529"/>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configData</a:t>
            </a:r>
            <a:endParaRPr lang="en-US" dirty="0">
              <a:solidFill>
                <a:srgbClr val="FF000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A608263-D711-10CB-ADA7-9FEAADF5BABE}"/>
              </a:ext>
            </a:extLst>
          </p:cNvPr>
          <p:cNvSpPr txBox="1"/>
          <p:nvPr/>
        </p:nvSpPr>
        <p:spPr>
          <a:xfrm>
            <a:off x="1976158" y="1432672"/>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CLASS</a:t>
            </a:r>
          </a:p>
        </p:txBody>
      </p:sp>
      <p:sp>
        <p:nvSpPr>
          <p:cNvPr id="4" name="TextBox 3">
            <a:extLst>
              <a:ext uri="{FF2B5EF4-FFF2-40B4-BE49-F238E27FC236}">
                <a16:creationId xmlns:a16="http://schemas.microsoft.com/office/drawing/2014/main" id="{2DABEECD-322F-A433-5A00-DA05DDB198DD}"/>
              </a:ext>
            </a:extLst>
          </p:cNvPr>
          <p:cNvSpPr txBox="1"/>
          <p:nvPr/>
        </p:nvSpPr>
        <p:spPr>
          <a:xfrm>
            <a:off x="1976158" y="2190505"/>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VARIABLES</a:t>
            </a:r>
          </a:p>
        </p:txBody>
      </p:sp>
      <p:sp>
        <p:nvSpPr>
          <p:cNvPr id="7" name="TextBox 6">
            <a:extLst>
              <a:ext uri="{FF2B5EF4-FFF2-40B4-BE49-F238E27FC236}">
                <a16:creationId xmlns:a16="http://schemas.microsoft.com/office/drawing/2014/main" id="{FA260DAC-02CF-06FF-DEAD-056BBB28EC16}"/>
              </a:ext>
            </a:extLst>
          </p:cNvPr>
          <p:cNvSpPr txBox="1"/>
          <p:nvPr/>
        </p:nvSpPr>
        <p:spPr>
          <a:xfrm>
            <a:off x="7381875" y="6124575"/>
            <a:ext cx="4676775" cy="369332"/>
          </a:xfrm>
          <a:prstGeom prst="rect">
            <a:avLst/>
          </a:prstGeom>
          <a:noFill/>
        </p:spPr>
        <p:txBody>
          <a:bodyPr wrap="square" rtlCol="0">
            <a:spAutoFit/>
          </a:bodyPr>
          <a:lstStyle/>
          <a:p>
            <a:r>
              <a:rPr lang="en-US" dirty="0"/>
              <a:t>*Items in red are new elements this module.</a:t>
            </a:r>
          </a:p>
        </p:txBody>
      </p:sp>
      <p:sp>
        <p:nvSpPr>
          <p:cNvPr id="8" name="TextBox 7">
            <a:extLst>
              <a:ext uri="{FF2B5EF4-FFF2-40B4-BE49-F238E27FC236}">
                <a16:creationId xmlns:a16="http://schemas.microsoft.com/office/drawing/2014/main" id="{B16BAE0F-49E6-CE6B-4F4B-603167170E8F}"/>
              </a:ext>
            </a:extLst>
          </p:cNvPr>
          <p:cNvSpPr txBox="1"/>
          <p:nvPr/>
        </p:nvSpPr>
        <p:spPr>
          <a:xfrm>
            <a:off x="2138083" y="2937208"/>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m_getFieldName</a:t>
            </a:r>
            <a:endParaRPr lang="en-US" dirty="0">
              <a:solidFill>
                <a:srgbClr val="FF0000"/>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8169A5F0-67CD-7B38-8ECC-64A11FED5604}"/>
              </a:ext>
            </a:extLst>
          </p:cNvPr>
          <p:cNvSpPr txBox="1"/>
          <p:nvPr/>
        </p:nvSpPr>
        <p:spPr>
          <a:xfrm>
            <a:off x="2138083" y="3295109"/>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m_getFieldData</a:t>
            </a:r>
            <a:endParaRPr lang="en-US" dirty="0">
              <a:solidFill>
                <a:srgbClr val="FF0000"/>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8F4D3889-7DCB-26AC-1090-13AD3EA897B5}"/>
              </a:ext>
            </a:extLst>
          </p:cNvPr>
          <p:cNvSpPr txBox="1"/>
          <p:nvPr/>
        </p:nvSpPr>
        <p:spPr>
          <a:xfrm>
            <a:off x="1433233" y="783677"/>
            <a:ext cx="4570318" cy="369332"/>
          </a:xfrm>
          <a:prstGeom prst="rect">
            <a:avLst/>
          </a:prstGeom>
          <a:noFill/>
        </p:spPr>
        <p:txBody>
          <a:bodyPr wrap="square" rtlCol="0">
            <a:spAutoFit/>
          </a:bodyPr>
          <a:lstStyle/>
          <a:p>
            <a:pPr algn="ctr"/>
            <a:r>
              <a:rPr lang="en-US" b="1" dirty="0">
                <a:solidFill>
                  <a:schemeClr val="accent5"/>
                </a:solidFill>
              </a:rPr>
              <a:t>MODULE 001 Configuration file class</a:t>
            </a:r>
          </a:p>
        </p:txBody>
      </p:sp>
      <p:sp>
        <p:nvSpPr>
          <p:cNvPr id="11" name="TextBox 10">
            <a:extLst>
              <a:ext uri="{FF2B5EF4-FFF2-40B4-BE49-F238E27FC236}">
                <a16:creationId xmlns:a16="http://schemas.microsoft.com/office/drawing/2014/main" id="{2490F3BE-632C-2E0F-80F7-2D16A124D77A}"/>
              </a:ext>
            </a:extLst>
          </p:cNvPr>
          <p:cNvSpPr txBox="1"/>
          <p:nvPr/>
        </p:nvSpPr>
        <p:spPr>
          <a:xfrm>
            <a:off x="2138083" y="3664441"/>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m_setFieldName</a:t>
            </a:r>
            <a:endParaRPr lang="en-US" dirty="0">
              <a:solidFill>
                <a:srgbClr val="FF0000"/>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F7722F63-BC2E-66EA-25AA-519A2AC2F8E7}"/>
              </a:ext>
            </a:extLst>
          </p:cNvPr>
          <p:cNvSpPr txBox="1"/>
          <p:nvPr/>
        </p:nvSpPr>
        <p:spPr>
          <a:xfrm>
            <a:off x="2138083" y="4022342"/>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m_setFieldData</a:t>
            </a:r>
            <a:endParaRPr lang="en-US" dirty="0">
              <a:solidFill>
                <a:srgbClr val="FF0000"/>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363F4921-E1DB-93F2-2128-A6B23726A0F0}"/>
              </a:ext>
            </a:extLst>
          </p:cNvPr>
          <p:cNvSpPr txBox="1"/>
          <p:nvPr/>
        </p:nvSpPr>
        <p:spPr>
          <a:xfrm>
            <a:off x="2138083" y="5520325"/>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readDataFile</a:t>
            </a:r>
            <a:endParaRPr lang="en-US" dirty="0">
              <a:solidFill>
                <a:srgbClr val="FF0000"/>
              </a:solidFill>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80B25035-5201-2AD0-BBC5-CED4DECB09C4}"/>
              </a:ext>
            </a:extLst>
          </p:cNvPr>
          <p:cNvSpPr txBox="1"/>
          <p:nvPr/>
        </p:nvSpPr>
        <p:spPr>
          <a:xfrm>
            <a:off x="1976158" y="4423760"/>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FUNCTIONS</a:t>
            </a:r>
          </a:p>
        </p:txBody>
      </p:sp>
      <p:sp>
        <p:nvSpPr>
          <p:cNvPr id="18" name="TextBox 17">
            <a:extLst>
              <a:ext uri="{FF2B5EF4-FFF2-40B4-BE49-F238E27FC236}">
                <a16:creationId xmlns:a16="http://schemas.microsoft.com/office/drawing/2014/main" id="{04BE086C-E3B8-0E05-FE65-1C22C0D9464D}"/>
              </a:ext>
            </a:extLst>
          </p:cNvPr>
          <p:cNvSpPr txBox="1"/>
          <p:nvPr/>
        </p:nvSpPr>
        <p:spPr>
          <a:xfrm>
            <a:off x="2138083" y="4793092"/>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openDatafile</a:t>
            </a:r>
            <a:endParaRPr lang="en-US" dirty="0">
              <a:solidFill>
                <a:srgbClr val="FF0000"/>
              </a:solidFill>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FDD2A8B7-28C8-B4F4-4EEA-A496819E1E38}"/>
              </a:ext>
            </a:extLst>
          </p:cNvPr>
          <p:cNvSpPr txBox="1"/>
          <p:nvPr/>
        </p:nvSpPr>
        <p:spPr>
          <a:xfrm>
            <a:off x="2138083" y="5162185"/>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closeDataFile</a:t>
            </a:r>
            <a:endParaRPr lang="en-US" dirty="0">
              <a:solidFill>
                <a:srgbClr val="FF0000"/>
              </a:solidFill>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D8953BD4-28A6-5680-CA3B-357F6351CE85}"/>
              </a:ext>
            </a:extLst>
          </p:cNvPr>
          <p:cNvSpPr txBox="1"/>
          <p:nvPr/>
        </p:nvSpPr>
        <p:spPr>
          <a:xfrm>
            <a:off x="2138083" y="2567876"/>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m_baseClass</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1069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8D38EB-4D32-6D9B-BC0B-46B86FF4C689}"/>
              </a:ext>
            </a:extLst>
          </p:cNvPr>
          <p:cNvSpPr txBox="1"/>
          <p:nvPr/>
        </p:nvSpPr>
        <p:spPr>
          <a:xfrm>
            <a:off x="2199715" y="1265842"/>
            <a:ext cx="9409579" cy="5062924"/>
          </a:xfrm>
          <a:prstGeom prst="rect">
            <a:avLst/>
          </a:prstGeom>
          <a:noFill/>
        </p:spPr>
        <p:txBody>
          <a:bodyPr wrap="square">
            <a:spAutoFit/>
          </a:bodyPr>
          <a:lstStyle/>
          <a:p>
            <a:endParaRPr lang="en-US" sz="4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name = "</a:t>
            </a:r>
            <a:r>
              <a:rPr lang="en-US" sz="1100" dirty="0" err="1">
                <a:latin typeface="Courier New" panose="02070309020205020404" pitchFamily="49" charset="0"/>
                <a:cs typeface="Courier New" panose="02070309020205020404" pitchFamily="49" charset="0"/>
              </a:rPr>
              <a:t>particleOnly</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version = "11";</a:t>
            </a:r>
          </a:p>
          <a:p>
            <a:r>
              <a:rPr lang="en-US" sz="1100" dirty="0">
                <a:latin typeface="Courier New" panose="02070309020205020404" pitchFamily="49" charset="0"/>
                <a:cs typeface="Courier New" panose="02070309020205020404" pitchFamily="49" charset="0"/>
              </a:rPr>
              <a:t>application =</a:t>
            </a:r>
          </a:p>
          <a:p>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window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title 	= "MPS";</a:t>
            </a:r>
          </a:p>
          <a:p>
            <a:r>
              <a:rPr lang="en-US" sz="1100" dirty="0">
                <a:latin typeface="Courier New" panose="02070309020205020404" pitchFamily="49" charset="0"/>
                <a:cs typeface="Courier New" panose="02070309020205020404" pitchFamily="49" charset="0"/>
              </a:rPr>
              <a:t>		// Size of the window.</a:t>
            </a:r>
          </a:p>
          <a:p>
            <a:r>
              <a:rPr lang="en-US" sz="1100" dirty="0">
                <a:latin typeface="Courier New" panose="02070309020205020404" pitchFamily="49" charset="0"/>
                <a:cs typeface="Courier New" panose="02070309020205020404" pitchFamily="49" charset="0"/>
              </a:rPr>
              <a:t>		size 	= { w = 1000; h = 1000; };</a:t>
            </a:r>
          </a:p>
          <a:p>
            <a:r>
              <a:rPr lang="en-US" sz="1100" dirty="0">
                <a:latin typeface="Courier New" panose="02070309020205020404" pitchFamily="49" charset="0"/>
                <a:cs typeface="Courier New" panose="02070309020205020404" pitchFamily="49" charset="0"/>
              </a:rPr>
              <a:t>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phys_device</a:t>
            </a:r>
            <a:r>
              <a:rPr lang="en-US" sz="1100" dirty="0">
                <a:latin typeface="Courier New" panose="02070309020205020404" pitchFamily="49" charset="0"/>
                <a:cs typeface="Courier New" panose="02070309020205020404" pitchFamily="49" charset="0"/>
              </a:rPr>
              <a:t>		= "NVIDIA RTX 3500 Ada Generation Laptop GPU";</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phys_device</a:t>
            </a:r>
            <a:r>
              <a:rPr lang="en-US" sz="1100" dirty="0">
                <a:latin typeface="Courier New" panose="02070309020205020404" pitchFamily="49" charset="0"/>
                <a:cs typeface="Courier New" panose="02070309020205020404" pitchFamily="49" charset="0"/>
              </a:rPr>
              <a:t>		= "Intel(R) HD Graphics P530"</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frame_delay</a:t>
            </a:r>
            <a:r>
              <a:rPr lang="en-US" sz="1100" dirty="0">
                <a:latin typeface="Courier New" panose="02070309020205020404" pitchFamily="49" charset="0"/>
                <a:cs typeface="Courier New" panose="02070309020205020404" pitchFamily="49" charset="0"/>
              </a:rPr>
              <a:t>		= 0;</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end_frame</a:t>
            </a:r>
            <a:r>
              <a:rPr lang="en-US" sz="1100" dirty="0">
                <a:latin typeface="Courier New" panose="02070309020205020404" pitchFamily="49" charset="0"/>
                <a:cs typeface="Courier New" panose="02070309020205020404" pitchFamily="49" charset="0"/>
              </a:rPr>
              <a:t>			= 0;</a:t>
            </a:r>
          </a:p>
          <a:p>
            <a:r>
              <a:rPr lang="en-US" sz="1100" dirty="0">
                <a:latin typeface="Courier New" panose="02070309020205020404" pitchFamily="49" charset="0"/>
                <a:cs typeface="Courier New" panose="02070309020205020404" pitchFamily="49" charset="0"/>
              </a:rPr>
              <a:t>	dt			= 0.1;</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cap_name</a:t>
            </a:r>
            <a:r>
              <a:rPr lang="en-US" sz="1100" dirty="0">
                <a:latin typeface="Courier New" panose="02070309020205020404" pitchFamily="49" charset="0"/>
                <a:cs typeface="Courier New" panose="02070309020205020404" pitchFamily="49" charset="0"/>
              </a:rPr>
              <a:t> 			= "cube";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cap_num</a:t>
            </a:r>
            <a:r>
              <a:rPr lang="en-US" sz="1100" dirty="0">
                <a:latin typeface="Courier New" panose="02070309020205020404" pitchFamily="49" charset="0"/>
                <a:cs typeface="Courier New" panose="02070309020205020404" pitchFamily="49" charset="0"/>
              </a:rPr>
              <a:t>			= 0;</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cap_frames</a:t>
            </a:r>
            <a:r>
              <a:rPr lang="en-US" sz="1100" dirty="0">
                <a:latin typeface="Courier New" panose="02070309020205020404" pitchFamily="49" charset="0"/>
                <a:cs typeface="Courier New" panose="02070309020205020404" pitchFamily="49" charset="0"/>
              </a:rPr>
              <a:t>			= 237;</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framesBuffered</a:t>
            </a:r>
            <a:r>
              <a:rPr lang="en-US" sz="1100" dirty="0">
                <a:latin typeface="Courier New" panose="02070309020205020404" pitchFamily="49" charset="0"/>
                <a:cs typeface="Courier New" panose="02070309020205020404" pitchFamily="49" charset="0"/>
              </a:rPr>
              <a:t>		= 1;</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frag_kernParticle</a:t>
            </a:r>
            <a:r>
              <a:rPr lang="en-US" sz="1100" dirty="0">
                <a:latin typeface="Courier New" panose="02070309020205020404" pitchFamily="49" charset="0"/>
                <a:cs typeface="Courier New" panose="02070309020205020404" pitchFamily="49" charset="0"/>
              </a:rPr>
              <a:t> 		= "../../shaders/</a:t>
            </a:r>
            <a:r>
              <a:rPr lang="en-US" sz="1100" dirty="0" err="1">
                <a:latin typeface="Courier New" panose="02070309020205020404" pitchFamily="49" charset="0"/>
                <a:cs typeface="Courier New" panose="02070309020205020404" pitchFamily="49" charset="0"/>
              </a:rPr>
              <a:t>NoThreads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ParticleNoThreads.frag</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frag_kernParticlespv</a:t>
            </a:r>
            <a:r>
              <a:rPr lang="en-US" sz="1100" dirty="0">
                <a:latin typeface="Courier New" panose="02070309020205020404" pitchFamily="49" charset="0"/>
                <a:cs typeface="Courier New" panose="02070309020205020404" pitchFamily="49" charset="0"/>
              </a:rPr>
              <a:t>		= "frag2.spv";</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vert_kernParticle</a:t>
            </a:r>
            <a:r>
              <a:rPr lang="en-US" sz="1100" dirty="0">
                <a:latin typeface="Courier New" panose="02070309020205020404" pitchFamily="49" charset="0"/>
                <a:cs typeface="Courier New" panose="02070309020205020404" pitchFamily="49" charset="0"/>
              </a:rPr>
              <a:t> 		= "../../shaders/</a:t>
            </a:r>
            <a:r>
              <a:rPr lang="en-US" sz="1100" dirty="0" err="1">
                <a:latin typeface="Courier New" panose="02070309020205020404" pitchFamily="49" charset="0"/>
                <a:cs typeface="Courier New" panose="02070309020205020404" pitchFamily="49" charset="0"/>
              </a:rPr>
              <a:t>NoThreads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ParticleNoThreads.vert</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vert_kernParticlespv</a:t>
            </a:r>
            <a:r>
              <a:rPr lang="en-US" sz="1100" dirty="0">
                <a:latin typeface="Courier New" panose="02070309020205020404" pitchFamily="49" charset="0"/>
                <a:cs typeface="Courier New" panose="02070309020205020404" pitchFamily="49" charset="0"/>
              </a:rPr>
              <a:t>		= "vert2.spv";</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comp_kernParticle</a:t>
            </a:r>
            <a:r>
              <a:rPr lang="en-US" sz="1100" dirty="0">
                <a:latin typeface="Courier New" panose="02070309020205020404" pitchFamily="49" charset="0"/>
                <a:cs typeface="Courier New" panose="02070309020205020404" pitchFamily="49" charset="0"/>
              </a:rPr>
              <a:t> 		= "../../shaders/</a:t>
            </a:r>
            <a:r>
              <a:rPr lang="en-US" sz="1100" dirty="0" err="1">
                <a:latin typeface="Courier New" panose="02070309020205020404" pitchFamily="49" charset="0"/>
                <a:cs typeface="Courier New" panose="02070309020205020404" pitchFamily="49" charset="0"/>
              </a:rPr>
              <a:t>NoThreads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ParticleNoThreads.comp</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comp_kernParticlespv</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comp.spv</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doAuto</a:t>
            </a:r>
            <a:r>
              <a:rPr lang="en-US" sz="1100" dirty="0">
                <a:latin typeface="Courier New" panose="02070309020205020404" pitchFamily="49" charset="0"/>
                <a:cs typeface="Courier New" panose="02070309020205020404" pitchFamily="49" charset="0"/>
              </a:rPr>
              <a:t>			= false;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doAutoWait</a:t>
            </a:r>
            <a:r>
              <a:rPr lang="en-US" sz="1100" dirty="0">
                <a:latin typeface="Courier New" panose="02070309020205020404" pitchFamily="49" charset="0"/>
                <a:cs typeface="Courier New" panose="02070309020205020404" pitchFamily="49" charset="0"/>
              </a:rPr>
              <a:t>			= 0; </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testfile</a:t>
            </a:r>
            <a:r>
              <a:rPr lang="en-US" sz="1100" dirty="0">
                <a:latin typeface="Courier New" panose="02070309020205020404" pitchFamily="49" charset="0"/>
                <a:cs typeface="Courier New" panose="02070309020205020404" pitchFamily="49" charset="0"/>
              </a:rPr>
              <a:t> 			= "../../../../FPIBGDATA/</a:t>
            </a:r>
            <a:r>
              <a:rPr lang="en-US" sz="1100" dirty="0" err="1">
                <a:latin typeface="Courier New" panose="02070309020205020404" pitchFamily="49" charset="0"/>
                <a:cs typeface="Courier New" panose="02070309020205020404" pitchFamily="49" charset="0"/>
              </a:rPr>
              <a:t>perfdataPQB</a:t>
            </a:r>
            <a:r>
              <a:rPr lang="en-US" sz="1100" dirty="0">
                <a:latin typeface="Courier New" panose="02070309020205020404" pitchFamily="49" charset="0"/>
                <a:cs typeface="Courier New" panose="02070309020205020404" pitchFamily="49" charset="0"/>
              </a:rPr>
              <a:t>/0001CollisionDataSet82944X41472X23.tst";</a:t>
            </a:r>
          </a:p>
          <a:p>
            <a:r>
              <a:rPr lang="en-US" sz="1100" dirty="0">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8556C353-FBEB-B248-19FD-D0A5803BE96B}"/>
              </a:ext>
            </a:extLst>
          </p:cNvPr>
          <p:cNvSpPr txBox="1"/>
          <p:nvPr/>
        </p:nvSpPr>
        <p:spPr>
          <a:xfrm>
            <a:off x="10448925" y="6005601"/>
            <a:ext cx="1590675" cy="646331"/>
          </a:xfrm>
          <a:prstGeom prst="rect">
            <a:avLst/>
          </a:prstGeom>
          <a:noFill/>
        </p:spPr>
        <p:txBody>
          <a:bodyPr wrap="square" rtlCol="0">
            <a:spAutoFit/>
          </a:bodyPr>
          <a:lstStyle/>
          <a:p>
            <a:r>
              <a:rPr lang="en-US" dirty="0"/>
              <a:t>CONTINUED NEXT PAGE</a:t>
            </a:r>
          </a:p>
        </p:txBody>
      </p:sp>
      <p:sp>
        <p:nvSpPr>
          <p:cNvPr id="2" name="TextBox 1">
            <a:extLst>
              <a:ext uri="{FF2B5EF4-FFF2-40B4-BE49-F238E27FC236}">
                <a16:creationId xmlns:a16="http://schemas.microsoft.com/office/drawing/2014/main" id="{CC41E059-DC87-967D-130D-B8FEC1040C25}"/>
              </a:ext>
            </a:extLst>
          </p:cNvPr>
          <p:cNvSpPr txBox="1"/>
          <p:nvPr/>
        </p:nvSpPr>
        <p:spPr>
          <a:xfrm>
            <a:off x="1433232" y="783677"/>
            <a:ext cx="7226673" cy="369332"/>
          </a:xfrm>
          <a:prstGeom prst="rect">
            <a:avLst/>
          </a:prstGeom>
          <a:noFill/>
        </p:spPr>
        <p:txBody>
          <a:bodyPr wrap="square" rtlCol="0">
            <a:spAutoFit/>
          </a:bodyPr>
          <a:lstStyle/>
          <a:p>
            <a:pPr algn="ctr"/>
            <a:r>
              <a:rPr lang="en-US" b="1" dirty="0">
                <a:solidFill>
                  <a:schemeClr val="accent5"/>
                </a:solidFill>
              </a:rPr>
              <a:t>MODULE 001 Configuration file class – Configuration File</a:t>
            </a:r>
          </a:p>
        </p:txBody>
      </p:sp>
    </p:spTree>
    <p:extLst>
      <p:ext uri="{BB962C8B-B14F-4D97-AF65-F5344CB8AC3E}">
        <p14:creationId xmlns:p14="http://schemas.microsoft.com/office/powerpoint/2010/main" val="161419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7BBFF-6CCB-1190-3BDF-3CE4EE778AE3}"/>
              </a:ext>
            </a:extLst>
          </p:cNvPr>
          <p:cNvSpPr txBox="1"/>
          <p:nvPr/>
        </p:nvSpPr>
        <p:spPr>
          <a:xfrm>
            <a:off x="2162735" y="1225689"/>
            <a:ext cx="10163175" cy="5632311"/>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perfTest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testdirPQB</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perfTest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testdirPCD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perfTest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testdirCFB</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perfTest</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testdirDUP</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testdirPQB</a:t>
            </a:r>
            <a:r>
              <a:rPr lang="en-US" sz="1200" dirty="0">
                <a:latin typeface="Courier New" panose="02070309020205020404" pitchFamily="49" charset="0"/>
                <a:cs typeface="Courier New" panose="02070309020205020404" pitchFamily="49" charset="0"/>
              </a:rPr>
              <a:t>			= "../../../../FPIBGDATA/</a:t>
            </a:r>
            <a:r>
              <a:rPr lang="en-US" sz="1200" dirty="0" err="1">
                <a:latin typeface="Courier New" panose="02070309020205020404" pitchFamily="49" charset="0"/>
                <a:cs typeface="Courier New" panose="02070309020205020404" pitchFamily="49" charset="0"/>
              </a:rPr>
              <a:t>perfdataPQB</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testdirCFB</a:t>
            </a:r>
            <a:r>
              <a:rPr lang="en-US" sz="1200" dirty="0">
                <a:latin typeface="Courier New" panose="02070309020205020404" pitchFamily="49" charset="0"/>
                <a:cs typeface="Courier New" panose="02070309020205020404" pitchFamily="49" charset="0"/>
              </a:rPr>
              <a:t>			= "../../../../FPIBGDATA/</a:t>
            </a:r>
            <a:r>
              <a:rPr lang="en-US" sz="1200" dirty="0" err="1">
                <a:latin typeface="Courier New" panose="02070309020205020404" pitchFamily="49" charset="0"/>
                <a:cs typeface="Courier New" panose="02070309020205020404" pitchFamily="49" charset="0"/>
              </a:rPr>
              <a:t>perfdataCFB</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testdirPCD</a:t>
            </a:r>
            <a:r>
              <a:rPr lang="en-US" sz="1200" dirty="0">
                <a:latin typeface="Courier New" panose="02070309020205020404" pitchFamily="49" charset="0"/>
                <a:cs typeface="Courier New" panose="02070309020205020404" pitchFamily="49" charset="0"/>
              </a:rPr>
              <a:t>			= "../../../../FPIBGDATA/</a:t>
            </a:r>
            <a:r>
              <a:rPr lang="en-US" sz="1200" dirty="0" err="1">
                <a:latin typeface="Courier New" panose="02070309020205020404" pitchFamily="49" charset="0"/>
                <a:cs typeface="Courier New" panose="02070309020205020404" pitchFamily="49" charset="0"/>
              </a:rPr>
              <a:t>perfdataPCD</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testdirDUP</a:t>
            </a:r>
            <a:r>
              <a:rPr lang="en-US" sz="1200" dirty="0">
                <a:latin typeface="Courier New" panose="02070309020205020404" pitchFamily="49" charset="0"/>
                <a:cs typeface="Courier New" panose="02070309020205020404" pitchFamily="49" charset="0"/>
              </a:rPr>
              <a:t>			= "../../../../FPIBGDATA/</a:t>
            </a:r>
            <a:r>
              <a:rPr lang="en-US" sz="1200" dirty="0" err="1">
                <a:latin typeface="Courier New" panose="02070309020205020404" pitchFamily="49" charset="0"/>
                <a:cs typeface="Courier New" panose="02070309020205020404" pitchFamily="49" charset="0"/>
              </a:rPr>
              <a:t>perfdataDUP</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compileShaders</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enableValidationLayers</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stopondata</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noCompute</a:t>
            </a:r>
            <a:r>
              <a:rPr lang="en-US" sz="1200" dirty="0">
                <a:latin typeface="Courier New" panose="02070309020205020404" pitchFamily="49" charset="0"/>
                <a:cs typeface="Courier New" panose="02070309020205020404" pitchFamily="49" charset="0"/>
              </a:rPr>
              <a:t>			= false;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debugLevel</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reportCompFramesLessThan</a:t>
            </a:r>
            <a:r>
              <a:rPr lang="en-US" sz="1200" dirty="0">
                <a:latin typeface="Courier New" panose="02070309020205020404" pitchFamily="49" charset="0"/>
                <a:cs typeface="Courier New" panose="02070309020205020404" pitchFamily="49" charset="0"/>
              </a:rPr>
              <a:t> 	= 3;</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reportGraphFramesLessThan</a:t>
            </a:r>
            <a:r>
              <a:rPr lang="en-US" sz="1200" dirty="0">
                <a:latin typeface="Courier New" panose="02070309020205020404" pitchFamily="49" charset="0"/>
                <a:cs typeface="Courier New" panose="02070309020205020404" pitchFamily="49" charset="0"/>
              </a:rPr>
              <a:t> 	= 0;</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framesInFlight</a:t>
            </a:r>
            <a:r>
              <a:rPr lang="en-US" sz="1200" dirty="0">
                <a:latin typeface="Courier New" panose="02070309020205020404" pitchFamily="49" charset="0"/>
                <a:cs typeface="Courier New" panose="02070309020205020404" pitchFamily="49" charset="0"/>
              </a:rPr>
              <a:t>		= 1;</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device_extensions</a:t>
            </a:r>
            <a:r>
              <a:rPr lang="en-US" sz="1200" dirty="0">
                <a:latin typeface="Courier New" panose="02070309020205020404" pitchFamily="49" charset="0"/>
                <a:cs typeface="Courier New" panose="02070309020205020404" pitchFamily="49" charset="0"/>
              </a:rPr>
              <a:t> 		= ( 	"</a:t>
            </a:r>
            <a:r>
              <a:rPr lang="en-US" sz="1200" dirty="0" err="1">
                <a:latin typeface="Courier New" panose="02070309020205020404" pitchFamily="49" charset="0"/>
                <a:cs typeface="Courier New" panose="02070309020205020404" pitchFamily="49" charset="0"/>
              </a:rPr>
              <a:t>VK_NV_shader_sm_builtins</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VK_NV_shading_rate_image</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VK_EXT_shader_subgroup_ballot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VK_KHR_swapchain</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VK_KHR_shader_non_semantic_info</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VK_EXT_fragment_shader_interlock</a:t>
            </a:r>
            <a:r>
              <a:rPr lang="en-US" sz="1200" dirty="0">
                <a:latin typeface="Courier New" panose="02070309020205020404" pitchFamily="49" charset="0"/>
                <a:cs typeface="Courier New" panose="02070309020205020404" pitchFamily="49" charset="0"/>
              </a:rPr>
              <a:t>",							"VK_EXT_shader_image_atomic_int64",</a:t>
            </a:r>
          </a:p>
          <a:p>
            <a:r>
              <a:rPr lang="en-US" sz="1200" dirty="0">
                <a:latin typeface="Courier New" panose="02070309020205020404" pitchFamily="49" charset="0"/>
                <a:cs typeface="Courier New" panose="02070309020205020404" pitchFamily="49" charset="0"/>
              </a:rPr>
              <a:t>					"VK_EXT_shader_atomic_float"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instance_extensions</a:t>
            </a:r>
            <a:r>
              <a:rPr lang="en-US" sz="1200" dirty="0">
                <a:latin typeface="Courier New" panose="02070309020205020404" pitchFamily="49" charset="0"/>
                <a:cs typeface="Courier New" panose="02070309020205020404" pitchFamily="49" charset="0"/>
              </a:rPr>
              <a:t> = ( "VK_EXT_debug_utils","</a:t>
            </a:r>
            <a:r>
              <a:rPr lang="en-US" sz="1200" dirty="0" err="1">
                <a:latin typeface="Courier New" panose="02070309020205020404" pitchFamily="49" charset="0"/>
                <a:cs typeface="Courier New" panose="02070309020205020404" pitchFamily="49" charset="0"/>
              </a:rPr>
              <a:t>VK_EXT_debug_report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validation_layers</a:t>
            </a:r>
            <a:r>
              <a:rPr lang="en-US" sz="1200" dirty="0">
                <a:latin typeface="Courier New" panose="02070309020205020404" pitchFamily="49" charset="0"/>
                <a:cs typeface="Courier New" panose="02070309020205020404" pitchFamily="49" charset="0"/>
              </a:rPr>
              <a:t> 	= ( "</a:t>
            </a:r>
            <a:r>
              <a:rPr lang="en-US" sz="1200" dirty="0" err="1">
                <a:latin typeface="Courier New" panose="02070309020205020404" pitchFamily="49" charset="0"/>
                <a:cs typeface="Courier New" panose="02070309020205020404" pitchFamily="49" charset="0"/>
              </a:rPr>
              <a:t>VK_LAYER_KHRONOS_validation</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printExtension</a:t>
            </a:r>
            <a:r>
              <a:rPr lang="en-US" sz="1200" dirty="0">
                <a:latin typeface="Courier New" panose="02070309020205020404" pitchFamily="49" charset="0"/>
                <a:cs typeface="Courier New" panose="02070309020205020404" pitchFamily="49" charset="0"/>
              </a:rPr>
              <a:t>		= false;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printDevLimtits</a:t>
            </a:r>
            <a:r>
              <a:rPr lang="en-US" sz="1200" dirty="0">
                <a:latin typeface="Courier New" panose="02070309020205020404" pitchFamily="49" charset="0"/>
                <a:cs typeface="Courier New" panose="02070309020205020404" pitchFamily="49" charset="0"/>
              </a:rPr>
              <a:t>		= true;</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verbose_rpt</a:t>
            </a:r>
            <a:r>
              <a:rPr lang="en-US" sz="1200" dirty="0">
                <a:latin typeface="Courier New" panose="02070309020205020404" pitchFamily="49" charset="0"/>
                <a:cs typeface="Courier New" panose="02070309020205020404" pitchFamily="49" charset="0"/>
              </a:rPr>
              <a:t> 		= false;</a:t>
            </a:r>
          </a:p>
          <a:p>
            <a:r>
              <a:rPr lang="en-US" sz="1200"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EDBD60CB-7179-024F-4433-74616FAC04EE}"/>
              </a:ext>
            </a:extLst>
          </p:cNvPr>
          <p:cNvSpPr txBox="1"/>
          <p:nvPr/>
        </p:nvSpPr>
        <p:spPr>
          <a:xfrm>
            <a:off x="1433232" y="783677"/>
            <a:ext cx="7226673" cy="369332"/>
          </a:xfrm>
          <a:prstGeom prst="rect">
            <a:avLst/>
          </a:prstGeom>
          <a:noFill/>
        </p:spPr>
        <p:txBody>
          <a:bodyPr wrap="square" rtlCol="0">
            <a:spAutoFit/>
          </a:bodyPr>
          <a:lstStyle/>
          <a:p>
            <a:pPr algn="ctr"/>
            <a:r>
              <a:rPr lang="en-US" b="1" dirty="0">
                <a:solidFill>
                  <a:schemeClr val="accent5"/>
                </a:solidFill>
              </a:rPr>
              <a:t>MODULE 001 Configuration file class – Configuration File</a:t>
            </a:r>
          </a:p>
        </p:txBody>
      </p:sp>
    </p:spTree>
    <p:extLst>
      <p:ext uri="{BB962C8B-B14F-4D97-AF65-F5344CB8AC3E}">
        <p14:creationId xmlns:p14="http://schemas.microsoft.com/office/powerpoint/2010/main" val="3087701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E1856-04CD-A1C3-476A-6A2A8CF6C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452B6-16C7-26A1-DC10-63EA3F64B30E}"/>
              </a:ext>
            </a:extLst>
          </p:cNvPr>
          <p:cNvSpPr>
            <a:spLocks noGrp="1"/>
          </p:cNvSpPr>
          <p:nvPr>
            <p:ph type="title"/>
          </p:nvPr>
        </p:nvSpPr>
        <p:spPr>
          <a:xfrm>
            <a:off x="2024435" y="2309762"/>
            <a:ext cx="8915399" cy="1468800"/>
          </a:xfrm>
        </p:spPr>
        <p:txBody>
          <a:bodyPr/>
          <a:lstStyle/>
          <a:p>
            <a:r>
              <a:rPr lang="en-US" b="1" dirty="0"/>
              <a:t>Performance Data Class</a:t>
            </a:r>
            <a:endParaRPr lang="en-US" dirty="0"/>
          </a:p>
        </p:txBody>
      </p:sp>
    </p:spTree>
    <p:extLst>
      <p:ext uri="{BB962C8B-B14F-4D97-AF65-F5344CB8AC3E}">
        <p14:creationId xmlns:p14="http://schemas.microsoft.com/office/powerpoint/2010/main" val="283228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7718E-252D-576B-7FAD-04AE066485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058B25-C98A-FB97-FD2E-1C544F193975}"/>
              </a:ext>
            </a:extLst>
          </p:cNvPr>
          <p:cNvSpPr txBox="1"/>
          <p:nvPr/>
        </p:nvSpPr>
        <p:spPr>
          <a:xfrm>
            <a:off x="1949824" y="1901176"/>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DataClass</a:t>
            </a:r>
            <a:r>
              <a:rPr lang="en-US" dirty="0">
                <a:solidFill>
                  <a:srgbClr val="FF0000"/>
                </a:solidFill>
                <a:latin typeface="Courier New" panose="02070309020205020404" pitchFamily="49" charset="0"/>
                <a:cs typeface="Courier New" panose="02070309020205020404" pitchFamily="49" charset="0"/>
              </a:rPr>
              <a:t>	</a:t>
            </a:r>
          </a:p>
        </p:txBody>
      </p:sp>
      <p:sp>
        <p:nvSpPr>
          <p:cNvPr id="3" name="TextBox 2">
            <a:extLst>
              <a:ext uri="{FF2B5EF4-FFF2-40B4-BE49-F238E27FC236}">
                <a16:creationId xmlns:a16="http://schemas.microsoft.com/office/drawing/2014/main" id="{96F798A0-D87A-212B-7CE8-A2E37EBEB667}"/>
              </a:ext>
            </a:extLst>
          </p:cNvPr>
          <p:cNvSpPr txBox="1"/>
          <p:nvPr/>
        </p:nvSpPr>
        <p:spPr>
          <a:xfrm>
            <a:off x="1787899" y="1522319"/>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CLASS</a:t>
            </a:r>
          </a:p>
        </p:txBody>
      </p:sp>
      <p:sp>
        <p:nvSpPr>
          <p:cNvPr id="4" name="TextBox 3">
            <a:extLst>
              <a:ext uri="{FF2B5EF4-FFF2-40B4-BE49-F238E27FC236}">
                <a16:creationId xmlns:a16="http://schemas.microsoft.com/office/drawing/2014/main" id="{C72A7423-5A62-338C-E714-3E4535BC70C6}"/>
              </a:ext>
            </a:extLst>
          </p:cNvPr>
          <p:cNvSpPr txBox="1"/>
          <p:nvPr/>
        </p:nvSpPr>
        <p:spPr>
          <a:xfrm>
            <a:off x="1787899" y="2280152"/>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VARIABLES</a:t>
            </a:r>
          </a:p>
        </p:txBody>
      </p:sp>
      <p:sp>
        <p:nvSpPr>
          <p:cNvPr id="7" name="TextBox 6">
            <a:extLst>
              <a:ext uri="{FF2B5EF4-FFF2-40B4-BE49-F238E27FC236}">
                <a16:creationId xmlns:a16="http://schemas.microsoft.com/office/drawing/2014/main" id="{EB482A24-572A-7D83-BA6D-19B1636D773F}"/>
              </a:ext>
            </a:extLst>
          </p:cNvPr>
          <p:cNvSpPr txBox="1"/>
          <p:nvPr/>
        </p:nvSpPr>
        <p:spPr>
          <a:xfrm>
            <a:off x="7381875" y="6124575"/>
            <a:ext cx="4676775" cy="369332"/>
          </a:xfrm>
          <a:prstGeom prst="rect">
            <a:avLst/>
          </a:prstGeom>
          <a:noFill/>
        </p:spPr>
        <p:txBody>
          <a:bodyPr wrap="square" rtlCol="0">
            <a:spAutoFit/>
          </a:bodyPr>
          <a:lstStyle/>
          <a:p>
            <a:r>
              <a:rPr lang="en-US" dirty="0"/>
              <a:t>*Items in red are new elements this module.</a:t>
            </a:r>
          </a:p>
        </p:txBody>
      </p:sp>
      <p:sp>
        <p:nvSpPr>
          <p:cNvPr id="10" name="TextBox 9">
            <a:extLst>
              <a:ext uri="{FF2B5EF4-FFF2-40B4-BE49-F238E27FC236}">
                <a16:creationId xmlns:a16="http://schemas.microsoft.com/office/drawing/2014/main" id="{C3DE772D-D925-EB13-ECF2-C3F2AA2011D1}"/>
              </a:ext>
            </a:extLst>
          </p:cNvPr>
          <p:cNvSpPr txBox="1"/>
          <p:nvPr/>
        </p:nvSpPr>
        <p:spPr>
          <a:xfrm>
            <a:off x="923365" y="774071"/>
            <a:ext cx="5692588" cy="369332"/>
          </a:xfrm>
          <a:prstGeom prst="rect">
            <a:avLst/>
          </a:prstGeom>
          <a:noFill/>
        </p:spPr>
        <p:txBody>
          <a:bodyPr wrap="square" rtlCol="0">
            <a:spAutoFit/>
          </a:bodyPr>
          <a:lstStyle/>
          <a:p>
            <a:pPr algn="ctr"/>
            <a:r>
              <a:rPr lang="en-US" b="1" dirty="0">
                <a:solidFill>
                  <a:schemeClr val="accent5"/>
                </a:solidFill>
              </a:rPr>
              <a:t>MODULE 001 Performance data class</a:t>
            </a:r>
          </a:p>
        </p:txBody>
      </p:sp>
      <p:sp>
        <p:nvSpPr>
          <p:cNvPr id="13" name="TextBox 12">
            <a:extLst>
              <a:ext uri="{FF2B5EF4-FFF2-40B4-BE49-F238E27FC236}">
                <a16:creationId xmlns:a16="http://schemas.microsoft.com/office/drawing/2014/main" id="{E6496453-46C1-F715-43B3-66C2B64CDA7A}"/>
              </a:ext>
            </a:extLst>
          </p:cNvPr>
          <p:cNvSpPr txBox="1"/>
          <p:nvPr/>
        </p:nvSpPr>
        <p:spPr>
          <a:xfrm>
            <a:off x="1949824" y="4131459"/>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readDataFile</a:t>
            </a:r>
            <a:r>
              <a:rPr lang="en-US" dirty="0">
                <a:solidFill>
                  <a:srgbClr val="FF0000"/>
                </a:solidFill>
                <a:latin typeface="Courier New" panose="02070309020205020404" pitchFamily="49" charset="0"/>
                <a:cs typeface="Courier New" panose="02070309020205020404" pitchFamily="49" charset="0"/>
              </a:rPr>
              <a:t>(self)</a:t>
            </a:r>
          </a:p>
        </p:txBody>
      </p:sp>
      <p:sp>
        <p:nvSpPr>
          <p:cNvPr id="17" name="TextBox 16">
            <a:extLst>
              <a:ext uri="{FF2B5EF4-FFF2-40B4-BE49-F238E27FC236}">
                <a16:creationId xmlns:a16="http://schemas.microsoft.com/office/drawing/2014/main" id="{6FC44979-0B8A-CD2F-FBAB-6D12E6B48AEC}"/>
              </a:ext>
            </a:extLst>
          </p:cNvPr>
          <p:cNvSpPr txBox="1"/>
          <p:nvPr/>
        </p:nvSpPr>
        <p:spPr>
          <a:xfrm>
            <a:off x="1787899" y="3034894"/>
            <a:ext cx="5086350" cy="369332"/>
          </a:xfrm>
          <a:prstGeom prst="rect">
            <a:avLst/>
          </a:prstGeom>
          <a:no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MEMBER METHODS</a:t>
            </a:r>
          </a:p>
        </p:txBody>
      </p:sp>
      <p:sp>
        <p:nvSpPr>
          <p:cNvPr id="18" name="TextBox 17">
            <a:extLst>
              <a:ext uri="{FF2B5EF4-FFF2-40B4-BE49-F238E27FC236}">
                <a16:creationId xmlns:a16="http://schemas.microsoft.com/office/drawing/2014/main" id="{D3A3ABE1-6667-A7E7-159E-6AA5B1A82127}"/>
              </a:ext>
            </a:extLst>
          </p:cNvPr>
          <p:cNvSpPr txBox="1"/>
          <p:nvPr/>
        </p:nvSpPr>
        <p:spPr>
          <a:xfrm>
            <a:off x="1949824" y="3404226"/>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openDatafile</a:t>
            </a:r>
            <a:r>
              <a:rPr lang="en-US" dirty="0">
                <a:solidFill>
                  <a:srgbClr val="FF0000"/>
                </a:solidFill>
                <a:latin typeface="Courier New" panose="02070309020205020404" pitchFamily="49" charset="0"/>
                <a:cs typeface="Courier New" panose="02070309020205020404" pitchFamily="49" charset="0"/>
              </a:rPr>
              <a:t>(self)</a:t>
            </a:r>
          </a:p>
        </p:txBody>
      </p:sp>
      <p:sp>
        <p:nvSpPr>
          <p:cNvPr id="19" name="TextBox 18">
            <a:extLst>
              <a:ext uri="{FF2B5EF4-FFF2-40B4-BE49-F238E27FC236}">
                <a16:creationId xmlns:a16="http://schemas.microsoft.com/office/drawing/2014/main" id="{3BCB5355-8B60-0BC1-B6D6-66A81420178F}"/>
              </a:ext>
            </a:extLst>
          </p:cNvPr>
          <p:cNvSpPr txBox="1"/>
          <p:nvPr/>
        </p:nvSpPr>
        <p:spPr>
          <a:xfrm>
            <a:off x="1949824" y="3773319"/>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closeDataFile</a:t>
            </a:r>
            <a:r>
              <a:rPr lang="en-US" dirty="0">
                <a:solidFill>
                  <a:srgbClr val="FF0000"/>
                </a:solidFill>
                <a:latin typeface="Courier New" panose="02070309020205020404" pitchFamily="49" charset="0"/>
                <a:cs typeface="Courier New" panose="02070309020205020404" pitchFamily="49" charset="0"/>
              </a:rPr>
              <a:t>(self)</a:t>
            </a:r>
          </a:p>
        </p:txBody>
      </p:sp>
      <p:sp>
        <p:nvSpPr>
          <p:cNvPr id="14" name="TextBox 13">
            <a:extLst>
              <a:ext uri="{FF2B5EF4-FFF2-40B4-BE49-F238E27FC236}">
                <a16:creationId xmlns:a16="http://schemas.microsoft.com/office/drawing/2014/main" id="{1234C5E8-8540-6A17-CE7D-75D49FC76696}"/>
              </a:ext>
            </a:extLst>
          </p:cNvPr>
          <p:cNvSpPr txBox="1"/>
          <p:nvPr/>
        </p:nvSpPr>
        <p:spPr>
          <a:xfrm>
            <a:off x="1949824" y="4500552"/>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getDataColumn</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self,ColumnName</a:t>
            </a:r>
            <a:r>
              <a:rPr lang="en-US" dirty="0">
                <a:solidFill>
                  <a:srgbClr val="FF0000"/>
                </a:solidFill>
                <a:latin typeface="Courier New" panose="02070309020205020404" pitchFamily="49" charset="0"/>
                <a:cs typeface="Courier New" panose="02070309020205020404" pitchFamily="49" charset="0"/>
              </a:rPr>
              <a:t>)</a:t>
            </a:r>
          </a:p>
        </p:txBody>
      </p:sp>
      <p:sp>
        <p:nvSpPr>
          <p:cNvPr id="15" name="TextBox 14">
            <a:extLst>
              <a:ext uri="{FF2B5EF4-FFF2-40B4-BE49-F238E27FC236}">
                <a16:creationId xmlns:a16="http://schemas.microsoft.com/office/drawing/2014/main" id="{42865A1B-2544-6360-1348-F59A3BF7A564}"/>
              </a:ext>
            </a:extLst>
          </p:cNvPr>
          <p:cNvSpPr txBox="1"/>
          <p:nvPr/>
        </p:nvSpPr>
        <p:spPr>
          <a:xfrm>
            <a:off x="1949824" y="4869884"/>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printDataColumn</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self,ColumnName</a:t>
            </a:r>
            <a:r>
              <a:rPr lang="en-US" dirty="0">
                <a:solidFill>
                  <a:srgbClr val="FF0000"/>
                </a:solidFill>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0BE431D1-0A32-65C3-BF76-81D693D14AE3}"/>
              </a:ext>
            </a:extLst>
          </p:cNvPr>
          <p:cNvSpPr txBox="1"/>
          <p:nvPr/>
        </p:nvSpPr>
        <p:spPr>
          <a:xfrm>
            <a:off x="1949824" y="2657523"/>
            <a:ext cx="5086350" cy="369332"/>
          </a:xfrm>
          <a:prstGeom prst="rect">
            <a:avLst/>
          </a:prstGeom>
          <a:noFill/>
          <a:ln>
            <a:solidFill>
              <a:schemeClr val="tx1"/>
            </a:solidFill>
          </a:ln>
        </p:spPr>
        <p:txBody>
          <a:bodyPr wrap="square" rtlCol="0">
            <a:spAutoFit/>
          </a:bodyPr>
          <a:lstStyle/>
          <a:p>
            <a:r>
              <a:rPr lang="en-US" dirty="0" err="1">
                <a:solidFill>
                  <a:srgbClr val="FF0000"/>
                </a:solidFill>
                <a:latin typeface="Courier New" panose="02070309020205020404" pitchFamily="49" charset="0"/>
                <a:cs typeface="Courier New" panose="02070309020205020404" pitchFamily="49" charset="0"/>
              </a:rPr>
              <a:t>m_baseClass</a:t>
            </a:r>
            <a:endParaRPr lang="en-US"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2175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8063-3DBB-C196-B007-FF458ECB4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EA6DD-D989-CD12-D0A3-3E06617B2AF5}"/>
              </a:ext>
            </a:extLst>
          </p:cNvPr>
          <p:cNvSpPr>
            <a:spLocks noGrp="1"/>
          </p:cNvSpPr>
          <p:nvPr>
            <p:ph type="title"/>
          </p:nvPr>
        </p:nvSpPr>
        <p:spPr>
          <a:xfrm>
            <a:off x="2024435" y="2309762"/>
            <a:ext cx="8915399" cy="1468800"/>
          </a:xfrm>
        </p:spPr>
        <p:txBody>
          <a:bodyPr/>
          <a:lstStyle/>
          <a:p>
            <a:r>
              <a:rPr lang="en-US" b="1" dirty="0"/>
              <a:t>Collision Fraction Benchmark Data Format, Plots, Tables</a:t>
            </a:r>
            <a:endParaRPr lang="en-US" dirty="0"/>
          </a:p>
        </p:txBody>
      </p:sp>
    </p:spTree>
    <p:extLst>
      <p:ext uri="{BB962C8B-B14F-4D97-AF65-F5344CB8AC3E}">
        <p14:creationId xmlns:p14="http://schemas.microsoft.com/office/powerpoint/2010/main" val="2090868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D11-08AA-00F3-7F61-C9236BA75943}"/>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D2FFBE9-20C8-5426-1BE9-B659E370D967}"/>
              </a:ext>
            </a:extLst>
          </p:cNvPr>
          <p:cNvGraphicFramePr>
            <a:graphicFrameLocks noGrp="1"/>
          </p:cNvGraphicFramePr>
          <p:nvPr>
            <p:extLst>
              <p:ext uri="{D42A27DB-BD31-4B8C-83A1-F6EECF244321}">
                <p14:modId xmlns:p14="http://schemas.microsoft.com/office/powerpoint/2010/main" val="420199677"/>
              </p:ext>
            </p:extLst>
          </p:nvPr>
        </p:nvGraphicFramePr>
        <p:xfrm>
          <a:off x="543485" y="1771188"/>
          <a:ext cx="9753600" cy="916305"/>
        </p:xfrm>
        <a:graphic>
          <a:graphicData uri="http://schemas.openxmlformats.org/drawingml/2006/table">
            <a:tbl>
              <a:tblPr/>
              <a:tblGrid>
                <a:gridCol w="609600">
                  <a:extLst>
                    <a:ext uri="{9D8B030D-6E8A-4147-A177-3AD203B41FA5}">
                      <a16:colId xmlns:a16="http://schemas.microsoft.com/office/drawing/2014/main" val="3455609188"/>
                    </a:ext>
                  </a:extLst>
                </a:gridCol>
                <a:gridCol w="609600">
                  <a:extLst>
                    <a:ext uri="{9D8B030D-6E8A-4147-A177-3AD203B41FA5}">
                      <a16:colId xmlns:a16="http://schemas.microsoft.com/office/drawing/2014/main" val="1046490115"/>
                    </a:ext>
                  </a:extLst>
                </a:gridCol>
                <a:gridCol w="609600">
                  <a:extLst>
                    <a:ext uri="{9D8B030D-6E8A-4147-A177-3AD203B41FA5}">
                      <a16:colId xmlns:a16="http://schemas.microsoft.com/office/drawing/2014/main" val="4174089800"/>
                    </a:ext>
                  </a:extLst>
                </a:gridCol>
                <a:gridCol w="609600">
                  <a:extLst>
                    <a:ext uri="{9D8B030D-6E8A-4147-A177-3AD203B41FA5}">
                      <a16:colId xmlns:a16="http://schemas.microsoft.com/office/drawing/2014/main" val="1502138467"/>
                    </a:ext>
                  </a:extLst>
                </a:gridCol>
                <a:gridCol w="609600">
                  <a:extLst>
                    <a:ext uri="{9D8B030D-6E8A-4147-A177-3AD203B41FA5}">
                      <a16:colId xmlns:a16="http://schemas.microsoft.com/office/drawing/2014/main" val="3842508466"/>
                    </a:ext>
                  </a:extLst>
                </a:gridCol>
                <a:gridCol w="609600">
                  <a:extLst>
                    <a:ext uri="{9D8B030D-6E8A-4147-A177-3AD203B41FA5}">
                      <a16:colId xmlns:a16="http://schemas.microsoft.com/office/drawing/2014/main" val="1485507141"/>
                    </a:ext>
                  </a:extLst>
                </a:gridCol>
                <a:gridCol w="609600">
                  <a:extLst>
                    <a:ext uri="{9D8B030D-6E8A-4147-A177-3AD203B41FA5}">
                      <a16:colId xmlns:a16="http://schemas.microsoft.com/office/drawing/2014/main" val="434695757"/>
                    </a:ext>
                  </a:extLst>
                </a:gridCol>
                <a:gridCol w="609600">
                  <a:extLst>
                    <a:ext uri="{9D8B030D-6E8A-4147-A177-3AD203B41FA5}">
                      <a16:colId xmlns:a16="http://schemas.microsoft.com/office/drawing/2014/main" val="2882760894"/>
                    </a:ext>
                  </a:extLst>
                </a:gridCol>
                <a:gridCol w="609600">
                  <a:extLst>
                    <a:ext uri="{9D8B030D-6E8A-4147-A177-3AD203B41FA5}">
                      <a16:colId xmlns:a16="http://schemas.microsoft.com/office/drawing/2014/main" val="3473035412"/>
                    </a:ext>
                  </a:extLst>
                </a:gridCol>
                <a:gridCol w="609600">
                  <a:extLst>
                    <a:ext uri="{9D8B030D-6E8A-4147-A177-3AD203B41FA5}">
                      <a16:colId xmlns:a16="http://schemas.microsoft.com/office/drawing/2014/main" val="2904830877"/>
                    </a:ext>
                  </a:extLst>
                </a:gridCol>
                <a:gridCol w="609600">
                  <a:extLst>
                    <a:ext uri="{9D8B030D-6E8A-4147-A177-3AD203B41FA5}">
                      <a16:colId xmlns:a16="http://schemas.microsoft.com/office/drawing/2014/main" val="1553346917"/>
                    </a:ext>
                  </a:extLst>
                </a:gridCol>
                <a:gridCol w="609600">
                  <a:extLst>
                    <a:ext uri="{9D8B030D-6E8A-4147-A177-3AD203B41FA5}">
                      <a16:colId xmlns:a16="http://schemas.microsoft.com/office/drawing/2014/main" val="1226305853"/>
                    </a:ext>
                  </a:extLst>
                </a:gridCol>
                <a:gridCol w="609600">
                  <a:extLst>
                    <a:ext uri="{9D8B030D-6E8A-4147-A177-3AD203B41FA5}">
                      <a16:colId xmlns:a16="http://schemas.microsoft.com/office/drawing/2014/main" val="2177660108"/>
                    </a:ext>
                  </a:extLst>
                </a:gridCol>
                <a:gridCol w="609600">
                  <a:extLst>
                    <a:ext uri="{9D8B030D-6E8A-4147-A177-3AD203B41FA5}">
                      <a16:colId xmlns:a16="http://schemas.microsoft.com/office/drawing/2014/main" val="4119891144"/>
                    </a:ext>
                  </a:extLst>
                </a:gridCol>
                <a:gridCol w="609600">
                  <a:extLst>
                    <a:ext uri="{9D8B030D-6E8A-4147-A177-3AD203B41FA5}">
                      <a16:colId xmlns:a16="http://schemas.microsoft.com/office/drawing/2014/main" val="1274561228"/>
                    </a:ext>
                  </a:extLst>
                </a:gridCol>
                <a:gridCol w="609600">
                  <a:extLst>
                    <a:ext uri="{9D8B030D-6E8A-4147-A177-3AD203B41FA5}">
                      <a16:colId xmlns:a16="http://schemas.microsoft.com/office/drawing/2014/main" val="1184757891"/>
                    </a:ext>
                  </a:extLst>
                </a:gridCol>
              </a:tblGrid>
              <a:tr h="190500">
                <a:tc>
                  <a:txBody>
                    <a:bodyPr/>
                    <a:lstStyle/>
                    <a:p>
                      <a:pPr algn="l" fontAlgn="b"/>
                      <a:r>
                        <a:rPr lang="en-US" sz="1100" b="0" i="0" u="none" strike="noStrike">
                          <a:solidFill>
                            <a:srgbClr val="000000"/>
                          </a:solidFill>
                          <a:effectLst/>
                          <a:latin typeface="Aptos Narrow" panose="020B0004020202020204" pitchFamily="34" charset="0"/>
                        </a:rPr>
                        <a:t>time</a:t>
                      </a:r>
                    </a:p>
                  </a:txBody>
                  <a:tcPr marL="9525" marR="9525" marT="9525" marB="0" anchor="b">
                    <a:lnL>
                      <a:noFill/>
                    </a:lnL>
                    <a:lnR>
                      <a:noFill/>
                    </a:lnR>
                    <a:lnT>
                      <a:noFill/>
                    </a:lnT>
                    <a:lnB>
                      <a:noFill/>
                    </a:lnB>
                    <a:noFill/>
                  </a:tcPr>
                </a:tc>
                <a:tc>
                  <a:txBody>
                    <a:bodyPr/>
                    <a:lstStyle/>
                    <a:p>
                      <a:pPr algn="l" fontAlgn="b"/>
                      <a:r>
                        <a:rPr lang="en-US" sz="1100" b="0" i="0" u="none" strike="noStrike" dirty="0">
                          <a:solidFill>
                            <a:srgbClr val="000000"/>
                          </a:solidFill>
                          <a:effectLst/>
                          <a:latin typeface="Aptos Narrow" panose="020B0004020202020204" pitchFamily="34" charset="0"/>
                        </a:rPr>
                        <a:t>fps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cpums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gms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expectedp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loadedp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shaderp_comp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shaderp_grph</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 expectedc</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shaderc</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threadcount</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 sidelen</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density</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PERR</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CERR</a:t>
                      </a:r>
                    </a:p>
                  </a:txBody>
                  <a:tcPr marL="9525" marR="9525" marT="9525" marB="0" anchor="b">
                    <a:lnL>
                      <a:noFill/>
                    </a:lnL>
                    <a:lnR>
                      <a:noFill/>
                    </a:lnR>
                    <a:lnT>
                      <a:noFill/>
                    </a:lnT>
                    <a:lnB>
                      <a:noFill/>
                    </a:lnB>
                    <a:noFill/>
                  </a:tcPr>
                </a:tc>
                <a:extLst>
                  <a:ext uri="{0D108BD9-81ED-4DB2-BD59-A6C34878D82A}">
                    <a16:rowId xmlns:a16="http://schemas.microsoft.com/office/drawing/2014/main" val="3633914166"/>
                  </a:ext>
                </a:extLst>
              </a:tr>
              <a:tr h="190500">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763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0.001311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0.000568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58824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065700449"/>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847</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0.001181</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0.000524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0.000431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58824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298010292"/>
                  </a:ext>
                </a:extLst>
              </a:tr>
              <a:tr h="190500">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870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0.001149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0.000523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117648</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58824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26</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21558656"/>
                  </a:ext>
                </a:extLst>
              </a:tr>
            </a:tbl>
          </a:graphicData>
        </a:graphic>
      </p:graphicFrame>
      <p:sp>
        <p:nvSpPr>
          <p:cNvPr id="15" name="TextBox 14">
            <a:extLst>
              <a:ext uri="{FF2B5EF4-FFF2-40B4-BE49-F238E27FC236}">
                <a16:creationId xmlns:a16="http://schemas.microsoft.com/office/drawing/2014/main" id="{AD0C3488-0BE4-AC2C-E40F-61295F19B711}"/>
              </a:ext>
            </a:extLst>
          </p:cNvPr>
          <p:cNvSpPr txBox="1"/>
          <p:nvPr/>
        </p:nvSpPr>
        <p:spPr>
          <a:xfrm>
            <a:off x="1210234" y="834572"/>
            <a:ext cx="5241551" cy="369332"/>
          </a:xfrm>
          <a:prstGeom prst="rect">
            <a:avLst/>
          </a:prstGeom>
          <a:noFill/>
        </p:spPr>
        <p:txBody>
          <a:bodyPr wrap="square" rtlCol="0">
            <a:spAutoFit/>
          </a:bodyPr>
          <a:lstStyle/>
          <a:p>
            <a:pPr algn="ctr"/>
            <a:r>
              <a:rPr lang="en-US" b="1" dirty="0">
                <a:solidFill>
                  <a:schemeClr val="accent5"/>
                </a:solidFill>
              </a:rPr>
              <a:t>MODULE 001 Performance data class</a:t>
            </a:r>
          </a:p>
        </p:txBody>
      </p:sp>
      <p:sp>
        <p:nvSpPr>
          <p:cNvPr id="2" name="TextBox 1">
            <a:extLst>
              <a:ext uri="{FF2B5EF4-FFF2-40B4-BE49-F238E27FC236}">
                <a16:creationId xmlns:a16="http://schemas.microsoft.com/office/drawing/2014/main" id="{E7870EF3-B72F-1DD4-1BDC-D3D79356B28E}"/>
              </a:ext>
            </a:extLst>
          </p:cNvPr>
          <p:cNvSpPr txBox="1"/>
          <p:nvPr/>
        </p:nvSpPr>
        <p:spPr>
          <a:xfrm>
            <a:off x="1753720" y="1302880"/>
            <a:ext cx="6269691" cy="369332"/>
          </a:xfrm>
          <a:prstGeom prst="rect">
            <a:avLst/>
          </a:prstGeom>
          <a:noFill/>
        </p:spPr>
        <p:txBody>
          <a:bodyPr wrap="square" rtlCol="0">
            <a:spAutoFit/>
          </a:bodyPr>
          <a:lstStyle/>
          <a:p>
            <a:r>
              <a:rPr lang="en-US" b="1" dirty="0"/>
              <a:t>CFB – Collision Fraction Benchmark</a:t>
            </a:r>
          </a:p>
        </p:txBody>
      </p:sp>
    </p:spTree>
    <p:extLst>
      <p:ext uri="{BB962C8B-B14F-4D97-AF65-F5344CB8AC3E}">
        <p14:creationId xmlns:p14="http://schemas.microsoft.com/office/powerpoint/2010/main" val="296996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5029DBD-FF6E-71C4-636A-81192F73C596}"/>
              </a:ext>
            </a:extLst>
          </p:cNvPr>
          <p:cNvSpPr/>
          <p:nvPr/>
        </p:nvSpPr>
        <p:spPr>
          <a:xfrm>
            <a:off x="2657221" y="2704301"/>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1</a:t>
            </a:r>
          </a:p>
        </p:txBody>
      </p:sp>
      <p:sp>
        <p:nvSpPr>
          <p:cNvPr id="5" name="TextBox 4">
            <a:extLst>
              <a:ext uri="{FF2B5EF4-FFF2-40B4-BE49-F238E27FC236}">
                <a16:creationId xmlns:a16="http://schemas.microsoft.com/office/drawing/2014/main" id="{68ECBA7E-16FA-AF28-707F-85C360041707}"/>
              </a:ext>
            </a:extLst>
          </p:cNvPr>
          <p:cNvSpPr txBox="1"/>
          <p:nvPr/>
        </p:nvSpPr>
        <p:spPr>
          <a:xfrm>
            <a:off x="1440739" y="706552"/>
            <a:ext cx="7111644" cy="461665"/>
          </a:xfrm>
          <a:prstGeom prst="rect">
            <a:avLst/>
          </a:prstGeom>
          <a:noFill/>
        </p:spPr>
        <p:txBody>
          <a:bodyPr wrap="square">
            <a:spAutoFit/>
          </a:bodyPr>
          <a:lstStyle/>
          <a:p>
            <a:pPr algn="ctr"/>
            <a:r>
              <a:rPr lang="en-US" sz="2400" b="1" dirty="0">
                <a:solidFill>
                  <a:schemeClr val="accent5"/>
                </a:solidFill>
              </a:rPr>
              <a:t>Pairwise – </a:t>
            </a:r>
            <a:r>
              <a:rPr lang="en-US" sz="2400" b="1" i="1" u="sng" dirty="0">
                <a:solidFill>
                  <a:schemeClr val="accent5"/>
                </a:solidFill>
              </a:rPr>
              <a:t>Naïve</a:t>
            </a:r>
            <a:r>
              <a:rPr lang="en-US" sz="2400" b="1" dirty="0">
                <a:solidFill>
                  <a:schemeClr val="accent5"/>
                </a:solidFill>
              </a:rPr>
              <a:t> or </a:t>
            </a:r>
            <a:r>
              <a:rPr lang="en-US" sz="2400" b="1" i="1" u="sng" dirty="0">
                <a:solidFill>
                  <a:schemeClr val="accent5"/>
                </a:solidFill>
              </a:rPr>
              <a:t>Brute Force</a:t>
            </a:r>
            <a:r>
              <a:rPr lang="en-US" sz="2400" b="1" dirty="0">
                <a:solidFill>
                  <a:schemeClr val="accent5"/>
                </a:solidFill>
              </a:rPr>
              <a:t> search</a:t>
            </a:r>
          </a:p>
        </p:txBody>
      </p:sp>
      <p:sp>
        <p:nvSpPr>
          <p:cNvPr id="6" name="Oval 5">
            <a:extLst>
              <a:ext uri="{FF2B5EF4-FFF2-40B4-BE49-F238E27FC236}">
                <a16:creationId xmlns:a16="http://schemas.microsoft.com/office/drawing/2014/main" id="{1C19D6D8-2985-FA86-EBE0-AA5F11E49D5F}"/>
              </a:ext>
            </a:extLst>
          </p:cNvPr>
          <p:cNvSpPr/>
          <p:nvPr/>
        </p:nvSpPr>
        <p:spPr>
          <a:xfrm>
            <a:off x="3562096" y="322488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2</a:t>
            </a:r>
          </a:p>
        </p:txBody>
      </p:sp>
      <p:sp>
        <p:nvSpPr>
          <p:cNvPr id="7" name="Oval 6">
            <a:extLst>
              <a:ext uri="{FF2B5EF4-FFF2-40B4-BE49-F238E27FC236}">
                <a16:creationId xmlns:a16="http://schemas.microsoft.com/office/drawing/2014/main" id="{4F0621AF-D753-B4EA-8EE4-066FBBAE244E}"/>
              </a:ext>
            </a:extLst>
          </p:cNvPr>
          <p:cNvSpPr/>
          <p:nvPr/>
        </p:nvSpPr>
        <p:spPr>
          <a:xfrm>
            <a:off x="3562096" y="387258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3</a:t>
            </a:r>
          </a:p>
        </p:txBody>
      </p:sp>
      <p:sp>
        <p:nvSpPr>
          <p:cNvPr id="8" name="Oval 7">
            <a:extLst>
              <a:ext uri="{FF2B5EF4-FFF2-40B4-BE49-F238E27FC236}">
                <a16:creationId xmlns:a16="http://schemas.microsoft.com/office/drawing/2014/main" id="{6091E24F-DAEB-BE44-1EDE-6CFAAA9DAB44}"/>
              </a:ext>
            </a:extLst>
          </p:cNvPr>
          <p:cNvSpPr/>
          <p:nvPr/>
        </p:nvSpPr>
        <p:spPr>
          <a:xfrm>
            <a:off x="3562096" y="452028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4</a:t>
            </a:r>
          </a:p>
        </p:txBody>
      </p:sp>
      <p:sp>
        <p:nvSpPr>
          <p:cNvPr id="9" name="Oval 8">
            <a:extLst>
              <a:ext uri="{FF2B5EF4-FFF2-40B4-BE49-F238E27FC236}">
                <a16:creationId xmlns:a16="http://schemas.microsoft.com/office/drawing/2014/main" id="{C818ED5C-AEC4-95B0-62C3-DE1B6488D198}"/>
              </a:ext>
            </a:extLst>
          </p:cNvPr>
          <p:cNvSpPr/>
          <p:nvPr/>
        </p:nvSpPr>
        <p:spPr>
          <a:xfrm>
            <a:off x="3562096" y="517110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5</a:t>
            </a:r>
          </a:p>
        </p:txBody>
      </p:sp>
      <p:sp>
        <p:nvSpPr>
          <p:cNvPr id="10" name="Oval 9">
            <a:extLst>
              <a:ext uri="{FF2B5EF4-FFF2-40B4-BE49-F238E27FC236}">
                <a16:creationId xmlns:a16="http://schemas.microsoft.com/office/drawing/2014/main" id="{E71F4D89-1BC7-264F-A82E-CC64CAACBAC8}"/>
              </a:ext>
            </a:extLst>
          </p:cNvPr>
          <p:cNvSpPr/>
          <p:nvPr/>
        </p:nvSpPr>
        <p:spPr>
          <a:xfrm>
            <a:off x="3562096" y="581880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6</a:t>
            </a:r>
          </a:p>
        </p:txBody>
      </p:sp>
      <p:cxnSp>
        <p:nvCxnSpPr>
          <p:cNvPr id="13" name="Straight Arrow Connector 12">
            <a:extLst>
              <a:ext uri="{FF2B5EF4-FFF2-40B4-BE49-F238E27FC236}">
                <a16:creationId xmlns:a16="http://schemas.microsoft.com/office/drawing/2014/main" id="{4BCA79BB-F9B6-C3ED-F415-72CFA78E4AD0}"/>
              </a:ext>
            </a:extLst>
          </p:cNvPr>
          <p:cNvCxnSpPr>
            <a:stCxn id="2" idx="4"/>
            <a:endCxn id="6" idx="2"/>
          </p:cNvCxnSpPr>
          <p:nvPr/>
        </p:nvCxnSpPr>
        <p:spPr>
          <a:xfrm>
            <a:off x="2919436" y="3224889"/>
            <a:ext cx="642660" cy="260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6B1D5A-F9E6-BB61-C9B4-E665A8A50B36}"/>
              </a:ext>
            </a:extLst>
          </p:cNvPr>
          <p:cNvCxnSpPr>
            <a:stCxn id="2" idx="4"/>
            <a:endCxn id="7" idx="2"/>
          </p:cNvCxnSpPr>
          <p:nvPr/>
        </p:nvCxnSpPr>
        <p:spPr>
          <a:xfrm>
            <a:off x="2919436" y="3224889"/>
            <a:ext cx="642660" cy="907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D7A3ECA-3B80-2354-9A6F-C8188BD4788F}"/>
              </a:ext>
            </a:extLst>
          </p:cNvPr>
          <p:cNvCxnSpPr>
            <a:stCxn id="2" idx="4"/>
            <a:endCxn id="8" idx="2"/>
          </p:cNvCxnSpPr>
          <p:nvPr/>
        </p:nvCxnSpPr>
        <p:spPr>
          <a:xfrm>
            <a:off x="2919436" y="3224889"/>
            <a:ext cx="642660" cy="155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0D509A-6A50-491D-1173-169B9D52D8C8}"/>
              </a:ext>
            </a:extLst>
          </p:cNvPr>
          <p:cNvCxnSpPr>
            <a:cxnSpLocks/>
            <a:stCxn id="2" idx="4"/>
            <a:endCxn id="9" idx="2"/>
          </p:cNvCxnSpPr>
          <p:nvPr/>
        </p:nvCxnSpPr>
        <p:spPr>
          <a:xfrm>
            <a:off x="2919436" y="3224889"/>
            <a:ext cx="642660" cy="2206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CEA4519-9F33-C5C7-21A3-FA07F708A8D9}"/>
              </a:ext>
            </a:extLst>
          </p:cNvPr>
          <p:cNvCxnSpPr>
            <a:stCxn id="2" idx="4"/>
            <a:endCxn id="10" idx="2"/>
          </p:cNvCxnSpPr>
          <p:nvPr/>
        </p:nvCxnSpPr>
        <p:spPr>
          <a:xfrm>
            <a:off x="2919436" y="3224889"/>
            <a:ext cx="642660" cy="2854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D7DAF1F-0AD5-8BBB-B7F7-1371430C870F}"/>
              </a:ext>
            </a:extLst>
          </p:cNvPr>
          <p:cNvSpPr/>
          <p:nvPr/>
        </p:nvSpPr>
        <p:spPr>
          <a:xfrm>
            <a:off x="5414269" y="321048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2</a:t>
            </a:r>
          </a:p>
        </p:txBody>
      </p:sp>
      <p:sp>
        <p:nvSpPr>
          <p:cNvPr id="25" name="Oval 24">
            <a:extLst>
              <a:ext uri="{FF2B5EF4-FFF2-40B4-BE49-F238E27FC236}">
                <a16:creationId xmlns:a16="http://schemas.microsoft.com/office/drawing/2014/main" id="{58A4CA3F-04D8-F13B-DFD7-CF731DDCDB7D}"/>
              </a:ext>
            </a:extLst>
          </p:cNvPr>
          <p:cNvSpPr/>
          <p:nvPr/>
        </p:nvSpPr>
        <p:spPr>
          <a:xfrm>
            <a:off x="6335894" y="38725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3</a:t>
            </a:r>
          </a:p>
        </p:txBody>
      </p:sp>
      <p:sp>
        <p:nvSpPr>
          <p:cNvPr id="26" name="Oval 25">
            <a:extLst>
              <a:ext uri="{FF2B5EF4-FFF2-40B4-BE49-F238E27FC236}">
                <a16:creationId xmlns:a16="http://schemas.microsoft.com/office/drawing/2014/main" id="{71B3B048-9C5F-5F97-FED9-2B3B7F2DB3C4}"/>
              </a:ext>
            </a:extLst>
          </p:cNvPr>
          <p:cNvSpPr/>
          <p:nvPr/>
        </p:nvSpPr>
        <p:spPr>
          <a:xfrm>
            <a:off x="6335894" y="45202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4</a:t>
            </a:r>
          </a:p>
        </p:txBody>
      </p:sp>
      <p:sp>
        <p:nvSpPr>
          <p:cNvPr id="27" name="Oval 26">
            <a:extLst>
              <a:ext uri="{FF2B5EF4-FFF2-40B4-BE49-F238E27FC236}">
                <a16:creationId xmlns:a16="http://schemas.microsoft.com/office/drawing/2014/main" id="{8D9BE441-5872-DFA1-FC43-D5C0918B4019}"/>
              </a:ext>
            </a:extLst>
          </p:cNvPr>
          <p:cNvSpPr/>
          <p:nvPr/>
        </p:nvSpPr>
        <p:spPr>
          <a:xfrm>
            <a:off x="6335894" y="517111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5</a:t>
            </a:r>
          </a:p>
        </p:txBody>
      </p:sp>
      <p:sp>
        <p:nvSpPr>
          <p:cNvPr id="28" name="Oval 27">
            <a:extLst>
              <a:ext uri="{FF2B5EF4-FFF2-40B4-BE49-F238E27FC236}">
                <a16:creationId xmlns:a16="http://schemas.microsoft.com/office/drawing/2014/main" id="{EE9DA4BC-50BF-0301-8BBF-EE039DB99EDE}"/>
              </a:ext>
            </a:extLst>
          </p:cNvPr>
          <p:cNvSpPr/>
          <p:nvPr/>
        </p:nvSpPr>
        <p:spPr>
          <a:xfrm>
            <a:off x="6335894" y="581881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6</a:t>
            </a:r>
          </a:p>
        </p:txBody>
      </p:sp>
      <p:sp>
        <p:nvSpPr>
          <p:cNvPr id="41" name="Oval 40">
            <a:extLst>
              <a:ext uri="{FF2B5EF4-FFF2-40B4-BE49-F238E27FC236}">
                <a16:creationId xmlns:a16="http://schemas.microsoft.com/office/drawing/2014/main" id="{C8AA1FE1-75ED-CF7B-ABC6-B5FB0D7C10BF}"/>
              </a:ext>
            </a:extLst>
          </p:cNvPr>
          <p:cNvSpPr/>
          <p:nvPr/>
        </p:nvSpPr>
        <p:spPr>
          <a:xfrm>
            <a:off x="6326868" y="270430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1</a:t>
            </a:r>
          </a:p>
        </p:txBody>
      </p:sp>
      <p:cxnSp>
        <p:nvCxnSpPr>
          <p:cNvPr id="43" name="Straight Arrow Connector 42">
            <a:extLst>
              <a:ext uri="{FF2B5EF4-FFF2-40B4-BE49-F238E27FC236}">
                <a16:creationId xmlns:a16="http://schemas.microsoft.com/office/drawing/2014/main" id="{81E16092-364E-16E3-CFAA-28A748BE8C30}"/>
              </a:ext>
            </a:extLst>
          </p:cNvPr>
          <p:cNvCxnSpPr>
            <a:stCxn id="24" idx="7"/>
            <a:endCxn id="41" idx="3"/>
          </p:cNvCxnSpPr>
          <p:nvPr/>
        </p:nvCxnSpPr>
        <p:spPr>
          <a:xfrm flipV="1">
            <a:off x="5861898" y="3148652"/>
            <a:ext cx="541771" cy="1380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4E8F617-A7C6-19A0-043D-74969BD3482F}"/>
              </a:ext>
            </a:extLst>
          </p:cNvPr>
          <p:cNvCxnSpPr>
            <a:stCxn id="24" idx="4"/>
            <a:endCxn id="25" idx="2"/>
          </p:cNvCxnSpPr>
          <p:nvPr/>
        </p:nvCxnSpPr>
        <p:spPr>
          <a:xfrm>
            <a:off x="5676484" y="3731068"/>
            <a:ext cx="659410" cy="401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2B0ADE-7C0D-E1BB-7FEA-2EAB976C364A}"/>
              </a:ext>
            </a:extLst>
          </p:cNvPr>
          <p:cNvCxnSpPr>
            <a:stCxn id="24" idx="4"/>
            <a:endCxn id="26" idx="2"/>
          </p:cNvCxnSpPr>
          <p:nvPr/>
        </p:nvCxnSpPr>
        <p:spPr>
          <a:xfrm>
            <a:off x="5676484" y="3731068"/>
            <a:ext cx="659410" cy="1049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1A7ABF-C7A8-8BAA-4619-9607BCC66759}"/>
              </a:ext>
            </a:extLst>
          </p:cNvPr>
          <p:cNvCxnSpPr>
            <a:stCxn id="24" idx="4"/>
            <a:endCxn id="27" idx="2"/>
          </p:cNvCxnSpPr>
          <p:nvPr/>
        </p:nvCxnSpPr>
        <p:spPr>
          <a:xfrm>
            <a:off x="5676484" y="3731068"/>
            <a:ext cx="659410" cy="17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D22159C-3A5A-4781-1207-F72FFC017879}"/>
              </a:ext>
            </a:extLst>
          </p:cNvPr>
          <p:cNvCxnSpPr>
            <a:stCxn id="24" idx="4"/>
            <a:endCxn id="28" idx="2"/>
          </p:cNvCxnSpPr>
          <p:nvPr/>
        </p:nvCxnSpPr>
        <p:spPr>
          <a:xfrm>
            <a:off x="5676484" y="3731068"/>
            <a:ext cx="659410" cy="2348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471E5D2B-F7BB-F96D-1514-923B563C9BE0}"/>
              </a:ext>
            </a:extLst>
          </p:cNvPr>
          <p:cNvSpPr/>
          <p:nvPr/>
        </p:nvSpPr>
        <p:spPr>
          <a:xfrm>
            <a:off x="2495410" y="2169089"/>
            <a:ext cx="2200275" cy="4448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Rounded Corners 57">
            <a:extLst>
              <a:ext uri="{FF2B5EF4-FFF2-40B4-BE49-F238E27FC236}">
                <a16:creationId xmlns:a16="http://schemas.microsoft.com/office/drawing/2014/main" id="{060DAA72-0112-5C9A-1DB7-E4AB643F0C3B}"/>
              </a:ext>
            </a:extLst>
          </p:cNvPr>
          <p:cNvSpPr/>
          <p:nvPr/>
        </p:nvSpPr>
        <p:spPr>
          <a:xfrm>
            <a:off x="5076130" y="2169089"/>
            <a:ext cx="2200275" cy="4448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D1DE70B-C344-FDBC-BBB2-42F1417F0B5D}"/>
              </a:ext>
            </a:extLst>
          </p:cNvPr>
          <p:cNvSpPr txBox="1"/>
          <p:nvPr/>
        </p:nvSpPr>
        <p:spPr>
          <a:xfrm>
            <a:off x="2574656" y="1615640"/>
            <a:ext cx="2200275" cy="523220"/>
          </a:xfrm>
          <a:prstGeom prst="rect">
            <a:avLst/>
          </a:prstGeom>
          <a:noFill/>
        </p:spPr>
        <p:txBody>
          <a:bodyPr wrap="square" rtlCol="0">
            <a:spAutoFit/>
          </a:bodyPr>
          <a:lstStyle/>
          <a:p>
            <a:r>
              <a:rPr lang="en-US" sz="1400" b="1" dirty="0"/>
              <a:t>Compare Particle 1 with all other particles</a:t>
            </a:r>
          </a:p>
        </p:txBody>
      </p:sp>
      <p:sp>
        <p:nvSpPr>
          <p:cNvPr id="60" name="TextBox 59">
            <a:extLst>
              <a:ext uri="{FF2B5EF4-FFF2-40B4-BE49-F238E27FC236}">
                <a16:creationId xmlns:a16="http://schemas.microsoft.com/office/drawing/2014/main" id="{3681477A-6DBE-63A6-D61D-11D5C90529D0}"/>
              </a:ext>
            </a:extLst>
          </p:cNvPr>
          <p:cNvSpPr txBox="1"/>
          <p:nvPr/>
        </p:nvSpPr>
        <p:spPr>
          <a:xfrm>
            <a:off x="5076130" y="1611641"/>
            <a:ext cx="2200275" cy="523220"/>
          </a:xfrm>
          <a:prstGeom prst="rect">
            <a:avLst/>
          </a:prstGeom>
          <a:noFill/>
        </p:spPr>
        <p:txBody>
          <a:bodyPr wrap="square" rtlCol="0">
            <a:spAutoFit/>
          </a:bodyPr>
          <a:lstStyle/>
          <a:p>
            <a:r>
              <a:rPr lang="en-US" sz="1400" b="1" dirty="0"/>
              <a:t>Compare Particle 2 with all other particles</a:t>
            </a:r>
          </a:p>
        </p:txBody>
      </p:sp>
      <p:sp>
        <p:nvSpPr>
          <p:cNvPr id="61" name="Oval 60">
            <a:extLst>
              <a:ext uri="{FF2B5EF4-FFF2-40B4-BE49-F238E27FC236}">
                <a16:creationId xmlns:a16="http://schemas.microsoft.com/office/drawing/2014/main" id="{B1A3F125-7819-88C5-E212-DF2CFA6152D1}"/>
              </a:ext>
            </a:extLst>
          </p:cNvPr>
          <p:cNvSpPr/>
          <p:nvPr/>
        </p:nvSpPr>
        <p:spPr>
          <a:xfrm>
            <a:off x="8871827" y="3317774"/>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2</a:t>
            </a:r>
          </a:p>
        </p:txBody>
      </p:sp>
      <p:sp>
        <p:nvSpPr>
          <p:cNvPr id="62" name="Oval 61">
            <a:extLst>
              <a:ext uri="{FF2B5EF4-FFF2-40B4-BE49-F238E27FC236}">
                <a16:creationId xmlns:a16="http://schemas.microsoft.com/office/drawing/2014/main" id="{1AD82E22-0F83-948F-C190-6D0DA657E0E8}"/>
              </a:ext>
            </a:extLst>
          </p:cNvPr>
          <p:cNvSpPr/>
          <p:nvPr/>
        </p:nvSpPr>
        <p:spPr>
          <a:xfrm>
            <a:off x="8104754" y="395482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3</a:t>
            </a:r>
          </a:p>
        </p:txBody>
      </p:sp>
      <p:sp>
        <p:nvSpPr>
          <p:cNvPr id="63" name="Oval 62">
            <a:extLst>
              <a:ext uri="{FF2B5EF4-FFF2-40B4-BE49-F238E27FC236}">
                <a16:creationId xmlns:a16="http://schemas.microsoft.com/office/drawing/2014/main" id="{156B8AD9-1AA4-414D-F1C6-B35B29F11DA2}"/>
              </a:ext>
            </a:extLst>
          </p:cNvPr>
          <p:cNvSpPr/>
          <p:nvPr/>
        </p:nvSpPr>
        <p:spPr>
          <a:xfrm>
            <a:off x="8880853" y="452029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4</a:t>
            </a:r>
          </a:p>
        </p:txBody>
      </p:sp>
      <p:sp>
        <p:nvSpPr>
          <p:cNvPr id="64" name="Oval 63">
            <a:extLst>
              <a:ext uri="{FF2B5EF4-FFF2-40B4-BE49-F238E27FC236}">
                <a16:creationId xmlns:a16="http://schemas.microsoft.com/office/drawing/2014/main" id="{A645E1E1-9734-4A14-8AA9-4957512EE989}"/>
              </a:ext>
            </a:extLst>
          </p:cNvPr>
          <p:cNvSpPr/>
          <p:nvPr/>
        </p:nvSpPr>
        <p:spPr>
          <a:xfrm>
            <a:off x="8880853" y="517111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5</a:t>
            </a:r>
          </a:p>
        </p:txBody>
      </p:sp>
      <p:sp>
        <p:nvSpPr>
          <p:cNvPr id="65" name="Oval 64">
            <a:extLst>
              <a:ext uri="{FF2B5EF4-FFF2-40B4-BE49-F238E27FC236}">
                <a16:creationId xmlns:a16="http://schemas.microsoft.com/office/drawing/2014/main" id="{1559A46F-4D80-A24B-9E6D-2F76EB681681}"/>
              </a:ext>
            </a:extLst>
          </p:cNvPr>
          <p:cNvSpPr/>
          <p:nvPr/>
        </p:nvSpPr>
        <p:spPr>
          <a:xfrm>
            <a:off x="8880853" y="581881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6</a:t>
            </a:r>
          </a:p>
        </p:txBody>
      </p:sp>
      <p:sp>
        <p:nvSpPr>
          <p:cNvPr id="66" name="Oval 65">
            <a:extLst>
              <a:ext uri="{FF2B5EF4-FFF2-40B4-BE49-F238E27FC236}">
                <a16:creationId xmlns:a16="http://schemas.microsoft.com/office/drawing/2014/main" id="{BDCABCC1-35B6-AF4A-5B44-331E254EE09A}"/>
              </a:ext>
            </a:extLst>
          </p:cNvPr>
          <p:cNvSpPr/>
          <p:nvPr/>
        </p:nvSpPr>
        <p:spPr>
          <a:xfrm>
            <a:off x="8871827" y="270430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1</a:t>
            </a:r>
          </a:p>
        </p:txBody>
      </p:sp>
      <p:sp>
        <p:nvSpPr>
          <p:cNvPr id="72" name="Rectangle: Rounded Corners 71">
            <a:extLst>
              <a:ext uri="{FF2B5EF4-FFF2-40B4-BE49-F238E27FC236}">
                <a16:creationId xmlns:a16="http://schemas.microsoft.com/office/drawing/2014/main" id="{D454CB57-36E3-53AB-3B9E-7D1E40CB5438}"/>
              </a:ext>
            </a:extLst>
          </p:cNvPr>
          <p:cNvSpPr/>
          <p:nvPr/>
        </p:nvSpPr>
        <p:spPr>
          <a:xfrm>
            <a:off x="7621089" y="2169089"/>
            <a:ext cx="2200275" cy="44481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073D9AE6-C367-4E6A-F654-7A97ACC3FE8E}"/>
              </a:ext>
            </a:extLst>
          </p:cNvPr>
          <p:cNvSpPr txBox="1"/>
          <p:nvPr/>
        </p:nvSpPr>
        <p:spPr>
          <a:xfrm>
            <a:off x="7629248" y="1611641"/>
            <a:ext cx="2200275" cy="523220"/>
          </a:xfrm>
          <a:prstGeom prst="rect">
            <a:avLst/>
          </a:prstGeom>
          <a:noFill/>
        </p:spPr>
        <p:txBody>
          <a:bodyPr wrap="square" rtlCol="0">
            <a:spAutoFit/>
          </a:bodyPr>
          <a:lstStyle/>
          <a:p>
            <a:r>
              <a:rPr lang="en-US" sz="1400" b="1" dirty="0"/>
              <a:t>Compare Particle 3 with all other particles</a:t>
            </a:r>
          </a:p>
        </p:txBody>
      </p:sp>
      <p:cxnSp>
        <p:nvCxnSpPr>
          <p:cNvPr id="75" name="Straight Arrow Connector 74">
            <a:extLst>
              <a:ext uri="{FF2B5EF4-FFF2-40B4-BE49-F238E27FC236}">
                <a16:creationId xmlns:a16="http://schemas.microsoft.com/office/drawing/2014/main" id="{CEE720B8-94B8-335F-F3B8-E81197295B14}"/>
              </a:ext>
            </a:extLst>
          </p:cNvPr>
          <p:cNvCxnSpPr>
            <a:stCxn id="62" idx="7"/>
            <a:endCxn id="66" idx="2"/>
          </p:cNvCxnSpPr>
          <p:nvPr/>
        </p:nvCxnSpPr>
        <p:spPr>
          <a:xfrm flipV="1">
            <a:off x="8552383" y="2964596"/>
            <a:ext cx="319444" cy="1066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C5657CD-50EA-2831-09F5-63CC1BDF379E}"/>
              </a:ext>
            </a:extLst>
          </p:cNvPr>
          <p:cNvCxnSpPr>
            <a:stCxn id="62" idx="7"/>
            <a:endCxn id="61" idx="2"/>
          </p:cNvCxnSpPr>
          <p:nvPr/>
        </p:nvCxnSpPr>
        <p:spPr>
          <a:xfrm flipV="1">
            <a:off x="8552383" y="3578068"/>
            <a:ext cx="319444" cy="452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09949CC-45C3-1076-C02C-638749F2F97D}"/>
              </a:ext>
            </a:extLst>
          </p:cNvPr>
          <p:cNvCxnSpPr>
            <a:stCxn id="62" idx="5"/>
            <a:endCxn id="63" idx="2"/>
          </p:cNvCxnSpPr>
          <p:nvPr/>
        </p:nvCxnSpPr>
        <p:spPr>
          <a:xfrm>
            <a:off x="8552383" y="4399172"/>
            <a:ext cx="328470" cy="381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D057A010-B62E-5693-A428-6C7F7F7EF384}"/>
              </a:ext>
            </a:extLst>
          </p:cNvPr>
          <p:cNvCxnSpPr>
            <a:stCxn id="62" idx="5"/>
            <a:endCxn id="64" idx="2"/>
          </p:cNvCxnSpPr>
          <p:nvPr/>
        </p:nvCxnSpPr>
        <p:spPr>
          <a:xfrm>
            <a:off x="8552383" y="4399172"/>
            <a:ext cx="328470" cy="1032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6DB3C18-29BE-1F1E-A850-10122997F2B6}"/>
              </a:ext>
            </a:extLst>
          </p:cNvPr>
          <p:cNvCxnSpPr>
            <a:stCxn id="62" idx="5"/>
            <a:endCxn id="65" idx="2"/>
          </p:cNvCxnSpPr>
          <p:nvPr/>
        </p:nvCxnSpPr>
        <p:spPr>
          <a:xfrm>
            <a:off x="8552383" y="4399172"/>
            <a:ext cx="328470" cy="1679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8B4D1B6-75C0-778E-DD9B-6ED6EE68E7F6}"/>
              </a:ext>
            </a:extLst>
          </p:cNvPr>
          <p:cNvSpPr txBox="1"/>
          <p:nvPr/>
        </p:nvSpPr>
        <p:spPr>
          <a:xfrm>
            <a:off x="3674793" y="1166302"/>
            <a:ext cx="4373508"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Each comparison is called a </a:t>
            </a:r>
            <a:r>
              <a:rPr lang="en-US" b="1" i="1" dirty="0">
                <a:ln w="0"/>
                <a:effectLst>
                  <a:outerShdw blurRad="38100" dist="19050" dir="2700000" algn="tl" rotWithShape="0">
                    <a:schemeClr val="dk1">
                      <a:alpha val="40000"/>
                    </a:schemeClr>
                  </a:outerShdw>
                </a:effectLst>
              </a:rPr>
              <a:t>query</a:t>
            </a:r>
            <a:r>
              <a:rPr lang="en-US" dirty="0">
                <a:ln w="0"/>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482284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A58E60-E539-5A87-148E-591E54C9B2CA}"/>
              </a:ext>
            </a:extLst>
          </p:cNvPr>
          <p:cNvPicPr>
            <a:picLocks noChangeAspect="1"/>
          </p:cNvPicPr>
          <p:nvPr/>
        </p:nvPicPr>
        <p:blipFill>
          <a:blip r:embed="rId2"/>
          <a:stretch>
            <a:fillRect/>
          </a:stretch>
        </p:blipFill>
        <p:spPr>
          <a:xfrm>
            <a:off x="4267200" y="688382"/>
            <a:ext cx="7666855" cy="3134605"/>
          </a:xfrm>
          <a:prstGeom prst="rect">
            <a:avLst/>
          </a:prstGeom>
        </p:spPr>
      </p:pic>
      <p:pic>
        <p:nvPicPr>
          <p:cNvPr id="14" name="Picture 13">
            <a:extLst>
              <a:ext uri="{FF2B5EF4-FFF2-40B4-BE49-F238E27FC236}">
                <a16:creationId xmlns:a16="http://schemas.microsoft.com/office/drawing/2014/main" id="{B5446F55-18A2-8C43-A04A-D13D68179103}"/>
              </a:ext>
            </a:extLst>
          </p:cNvPr>
          <p:cNvPicPr>
            <a:picLocks noChangeAspect="1"/>
          </p:cNvPicPr>
          <p:nvPr/>
        </p:nvPicPr>
        <p:blipFill>
          <a:blip r:embed="rId3"/>
          <a:stretch>
            <a:fillRect/>
          </a:stretch>
        </p:blipFill>
        <p:spPr>
          <a:xfrm>
            <a:off x="618563" y="3757259"/>
            <a:ext cx="7404848" cy="2941247"/>
          </a:xfrm>
          <a:prstGeom prst="rect">
            <a:avLst/>
          </a:prstGeom>
        </p:spPr>
      </p:pic>
      <p:sp>
        <p:nvSpPr>
          <p:cNvPr id="16" name="TextBox 15">
            <a:extLst>
              <a:ext uri="{FF2B5EF4-FFF2-40B4-BE49-F238E27FC236}">
                <a16:creationId xmlns:a16="http://schemas.microsoft.com/office/drawing/2014/main" id="{9AB8B85C-B371-D443-FF49-FE72456EDE43}"/>
              </a:ext>
            </a:extLst>
          </p:cNvPr>
          <p:cNvSpPr txBox="1"/>
          <p:nvPr/>
        </p:nvSpPr>
        <p:spPr>
          <a:xfrm>
            <a:off x="1201270" y="697074"/>
            <a:ext cx="5241551" cy="369332"/>
          </a:xfrm>
          <a:prstGeom prst="rect">
            <a:avLst/>
          </a:prstGeom>
          <a:noFill/>
        </p:spPr>
        <p:txBody>
          <a:bodyPr wrap="square" rtlCol="0">
            <a:spAutoFit/>
          </a:bodyPr>
          <a:lstStyle/>
          <a:p>
            <a:pPr algn="ctr"/>
            <a:r>
              <a:rPr lang="en-US" b="1" dirty="0">
                <a:solidFill>
                  <a:schemeClr val="accent5"/>
                </a:solidFill>
              </a:rPr>
              <a:t>MODULE 001 Performance data class</a:t>
            </a:r>
          </a:p>
        </p:txBody>
      </p:sp>
      <p:sp>
        <p:nvSpPr>
          <p:cNvPr id="17" name="TextBox 16">
            <a:extLst>
              <a:ext uri="{FF2B5EF4-FFF2-40B4-BE49-F238E27FC236}">
                <a16:creationId xmlns:a16="http://schemas.microsoft.com/office/drawing/2014/main" id="{16FCC741-289B-4C58-4983-6348C98AB813}"/>
              </a:ext>
            </a:extLst>
          </p:cNvPr>
          <p:cNvSpPr txBox="1"/>
          <p:nvPr/>
        </p:nvSpPr>
        <p:spPr>
          <a:xfrm>
            <a:off x="1538567" y="1311845"/>
            <a:ext cx="6269691" cy="369332"/>
          </a:xfrm>
          <a:prstGeom prst="rect">
            <a:avLst/>
          </a:prstGeom>
          <a:noFill/>
        </p:spPr>
        <p:txBody>
          <a:bodyPr wrap="square" rtlCol="0">
            <a:spAutoFit/>
          </a:bodyPr>
          <a:lstStyle/>
          <a:p>
            <a:r>
              <a:rPr lang="en-US" b="1" dirty="0"/>
              <a:t>CFB – Collision Fraction Benchmark</a:t>
            </a:r>
          </a:p>
        </p:txBody>
      </p:sp>
    </p:spTree>
    <p:extLst>
      <p:ext uri="{BB962C8B-B14F-4D97-AF65-F5344CB8AC3E}">
        <p14:creationId xmlns:p14="http://schemas.microsoft.com/office/powerpoint/2010/main" val="3303431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5D02D-A02D-9C28-5213-75EF246CE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4A6C0-13B3-B166-BA9A-90B9D698E782}"/>
              </a:ext>
            </a:extLst>
          </p:cNvPr>
          <p:cNvSpPr>
            <a:spLocks noGrp="1"/>
          </p:cNvSpPr>
          <p:nvPr>
            <p:ph type="title"/>
          </p:nvPr>
        </p:nvSpPr>
        <p:spPr>
          <a:xfrm>
            <a:off x="2024435" y="2309762"/>
            <a:ext cx="8915399" cy="1468800"/>
          </a:xfrm>
        </p:spPr>
        <p:txBody>
          <a:bodyPr/>
          <a:lstStyle/>
          <a:p>
            <a:r>
              <a:rPr lang="en-US" b="1" dirty="0"/>
              <a:t>Particle Cell Density Benchmark Format, Plots, Tables</a:t>
            </a:r>
            <a:endParaRPr lang="en-US" dirty="0"/>
          </a:p>
        </p:txBody>
      </p:sp>
    </p:spTree>
    <p:extLst>
      <p:ext uri="{BB962C8B-B14F-4D97-AF65-F5344CB8AC3E}">
        <p14:creationId xmlns:p14="http://schemas.microsoft.com/office/powerpoint/2010/main" val="2805251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67D7C-36F4-9030-0571-5ABE1C2B8C48}"/>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2376603-FCBE-594D-01C0-42619BCA29B7}"/>
              </a:ext>
            </a:extLst>
          </p:cNvPr>
          <p:cNvGraphicFramePr>
            <a:graphicFrameLocks noGrp="1"/>
          </p:cNvGraphicFramePr>
          <p:nvPr>
            <p:extLst>
              <p:ext uri="{D42A27DB-BD31-4B8C-83A1-F6EECF244321}">
                <p14:modId xmlns:p14="http://schemas.microsoft.com/office/powerpoint/2010/main" val="1317060194"/>
              </p:ext>
            </p:extLst>
          </p:nvPr>
        </p:nvGraphicFramePr>
        <p:xfrm>
          <a:off x="762560" y="1839358"/>
          <a:ext cx="9753600" cy="916305"/>
        </p:xfrm>
        <a:graphic>
          <a:graphicData uri="http://schemas.openxmlformats.org/drawingml/2006/table">
            <a:tbl>
              <a:tblPr/>
              <a:tblGrid>
                <a:gridCol w="609600">
                  <a:extLst>
                    <a:ext uri="{9D8B030D-6E8A-4147-A177-3AD203B41FA5}">
                      <a16:colId xmlns:a16="http://schemas.microsoft.com/office/drawing/2014/main" val="1383635084"/>
                    </a:ext>
                  </a:extLst>
                </a:gridCol>
                <a:gridCol w="609600">
                  <a:extLst>
                    <a:ext uri="{9D8B030D-6E8A-4147-A177-3AD203B41FA5}">
                      <a16:colId xmlns:a16="http://schemas.microsoft.com/office/drawing/2014/main" val="1917798564"/>
                    </a:ext>
                  </a:extLst>
                </a:gridCol>
                <a:gridCol w="609600">
                  <a:extLst>
                    <a:ext uri="{9D8B030D-6E8A-4147-A177-3AD203B41FA5}">
                      <a16:colId xmlns:a16="http://schemas.microsoft.com/office/drawing/2014/main" val="1867258676"/>
                    </a:ext>
                  </a:extLst>
                </a:gridCol>
                <a:gridCol w="609600">
                  <a:extLst>
                    <a:ext uri="{9D8B030D-6E8A-4147-A177-3AD203B41FA5}">
                      <a16:colId xmlns:a16="http://schemas.microsoft.com/office/drawing/2014/main" val="2596482014"/>
                    </a:ext>
                  </a:extLst>
                </a:gridCol>
                <a:gridCol w="609600">
                  <a:extLst>
                    <a:ext uri="{9D8B030D-6E8A-4147-A177-3AD203B41FA5}">
                      <a16:colId xmlns:a16="http://schemas.microsoft.com/office/drawing/2014/main" val="2961666106"/>
                    </a:ext>
                  </a:extLst>
                </a:gridCol>
                <a:gridCol w="609600">
                  <a:extLst>
                    <a:ext uri="{9D8B030D-6E8A-4147-A177-3AD203B41FA5}">
                      <a16:colId xmlns:a16="http://schemas.microsoft.com/office/drawing/2014/main" val="3898728161"/>
                    </a:ext>
                  </a:extLst>
                </a:gridCol>
                <a:gridCol w="609600">
                  <a:extLst>
                    <a:ext uri="{9D8B030D-6E8A-4147-A177-3AD203B41FA5}">
                      <a16:colId xmlns:a16="http://schemas.microsoft.com/office/drawing/2014/main" val="1095350800"/>
                    </a:ext>
                  </a:extLst>
                </a:gridCol>
                <a:gridCol w="609600">
                  <a:extLst>
                    <a:ext uri="{9D8B030D-6E8A-4147-A177-3AD203B41FA5}">
                      <a16:colId xmlns:a16="http://schemas.microsoft.com/office/drawing/2014/main" val="1627838510"/>
                    </a:ext>
                  </a:extLst>
                </a:gridCol>
                <a:gridCol w="609600">
                  <a:extLst>
                    <a:ext uri="{9D8B030D-6E8A-4147-A177-3AD203B41FA5}">
                      <a16:colId xmlns:a16="http://schemas.microsoft.com/office/drawing/2014/main" val="760245268"/>
                    </a:ext>
                  </a:extLst>
                </a:gridCol>
                <a:gridCol w="609600">
                  <a:extLst>
                    <a:ext uri="{9D8B030D-6E8A-4147-A177-3AD203B41FA5}">
                      <a16:colId xmlns:a16="http://schemas.microsoft.com/office/drawing/2014/main" val="245610654"/>
                    </a:ext>
                  </a:extLst>
                </a:gridCol>
                <a:gridCol w="609600">
                  <a:extLst>
                    <a:ext uri="{9D8B030D-6E8A-4147-A177-3AD203B41FA5}">
                      <a16:colId xmlns:a16="http://schemas.microsoft.com/office/drawing/2014/main" val="273778489"/>
                    </a:ext>
                  </a:extLst>
                </a:gridCol>
                <a:gridCol w="609600">
                  <a:extLst>
                    <a:ext uri="{9D8B030D-6E8A-4147-A177-3AD203B41FA5}">
                      <a16:colId xmlns:a16="http://schemas.microsoft.com/office/drawing/2014/main" val="3614046092"/>
                    </a:ext>
                  </a:extLst>
                </a:gridCol>
                <a:gridCol w="609600">
                  <a:extLst>
                    <a:ext uri="{9D8B030D-6E8A-4147-A177-3AD203B41FA5}">
                      <a16:colId xmlns:a16="http://schemas.microsoft.com/office/drawing/2014/main" val="3151782820"/>
                    </a:ext>
                  </a:extLst>
                </a:gridCol>
                <a:gridCol w="609600">
                  <a:extLst>
                    <a:ext uri="{9D8B030D-6E8A-4147-A177-3AD203B41FA5}">
                      <a16:colId xmlns:a16="http://schemas.microsoft.com/office/drawing/2014/main" val="613549542"/>
                    </a:ext>
                  </a:extLst>
                </a:gridCol>
                <a:gridCol w="609600">
                  <a:extLst>
                    <a:ext uri="{9D8B030D-6E8A-4147-A177-3AD203B41FA5}">
                      <a16:colId xmlns:a16="http://schemas.microsoft.com/office/drawing/2014/main" val="810299853"/>
                    </a:ext>
                  </a:extLst>
                </a:gridCol>
                <a:gridCol w="609600">
                  <a:extLst>
                    <a:ext uri="{9D8B030D-6E8A-4147-A177-3AD203B41FA5}">
                      <a16:colId xmlns:a16="http://schemas.microsoft.com/office/drawing/2014/main" val="2742850445"/>
                    </a:ext>
                  </a:extLst>
                </a:gridCol>
              </a:tblGrid>
              <a:tr h="190500">
                <a:tc>
                  <a:txBody>
                    <a:bodyPr/>
                    <a:lstStyle/>
                    <a:p>
                      <a:pPr algn="l" fontAlgn="b"/>
                      <a:r>
                        <a:rPr lang="en-US" sz="1100" b="0" i="0" u="none" strike="noStrike">
                          <a:solidFill>
                            <a:srgbClr val="000000"/>
                          </a:solidFill>
                          <a:effectLst/>
                          <a:latin typeface="Aptos Narrow" panose="020B0004020202020204" pitchFamily="34" charset="0"/>
                        </a:rPr>
                        <a:t>time</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fps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cpums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gms</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expectedp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loadedp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shaderp_comp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shaderp_grph</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 expectedc</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shaderc</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threadcount</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 sidelen</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density</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PERR</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CERR</a:t>
                      </a:r>
                    </a:p>
                  </a:txBody>
                  <a:tcPr marL="9525" marR="9525" marT="9525" marB="0" anchor="b">
                    <a:lnL>
                      <a:noFill/>
                    </a:lnL>
                    <a:lnR>
                      <a:noFill/>
                    </a:lnR>
                    <a:lnT>
                      <a:noFill/>
                    </a:lnT>
                    <a:lnB>
                      <a:noFill/>
                    </a:lnB>
                    <a:noFill/>
                  </a:tcPr>
                </a:tc>
                <a:extLst>
                  <a:ext uri="{0D108BD9-81ED-4DB2-BD59-A6C34878D82A}">
                    <a16:rowId xmlns:a16="http://schemas.microsoft.com/office/drawing/2014/main" val="290329925"/>
                  </a:ext>
                </a:extLst>
              </a:tr>
              <a:tr h="190500">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0.071429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0.075328</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0.001619</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802277460"/>
                  </a:ext>
                </a:extLst>
              </a:tr>
              <a:tr h="190500">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0.076923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0.075264</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0.001645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773933377"/>
                  </a:ext>
                </a:extLst>
              </a:tr>
              <a:tr h="190500">
                <a:tc>
                  <a:txBody>
                    <a:bodyPr/>
                    <a:lstStyle/>
                    <a:p>
                      <a:pPr algn="r" fontAlgn="b"/>
                      <a:r>
                        <a:rPr lang="en-US" sz="11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0.076923</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0.074712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0.001642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443392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640881085"/>
                  </a:ext>
                </a:extLst>
              </a:tr>
            </a:tbl>
          </a:graphicData>
        </a:graphic>
      </p:graphicFrame>
      <p:sp>
        <p:nvSpPr>
          <p:cNvPr id="11" name="TextBox 10">
            <a:extLst>
              <a:ext uri="{FF2B5EF4-FFF2-40B4-BE49-F238E27FC236}">
                <a16:creationId xmlns:a16="http://schemas.microsoft.com/office/drawing/2014/main" id="{59A8C0D3-C2E6-71E1-520B-BCC65C95A6FD}"/>
              </a:ext>
            </a:extLst>
          </p:cNvPr>
          <p:cNvSpPr txBox="1"/>
          <p:nvPr/>
        </p:nvSpPr>
        <p:spPr>
          <a:xfrm>
            <a:off x="2098301" y="1165738"/>
            <a:ext cx="4499722" cy="369332"/>
          </a:xfrm>
          <a:prstGeom prst="rect">
            <a:avLst/>
          </a:prstGeom>
          <a:noFill/>
        </p:spPr>
        <p:txBody>
          <a:bodyPr wrap="square" rtlCol="0">
            <a:spAutoFit/>
          </a:bodyPr>
          <a:lstStyle/>
          <a:p>
            <a:r>
              <a:rPr lang="en-US" b="1" dirty="0"/>
              <a:t>PCD – Particle Cell Density Benchmark</a:t>
            </a:r>
          </a:p>
        </p:txBody>
      </p:sp>
      <p:pic>
        <p:nvPicPr>
          <p:cNvPr id="5" name="Picture 4">
            <a:extLst>
              <a:ext uri="{FF2B5EF4-FFF2-40B4-BE49-F238E27FC236}">
                <a16:creationId xmlns:a16="http://schemas.microsoft.com/office/drawing/2014/main" id="{10C9AA68-EDF1-E996-0981-AC8B817F1672}"/>
              </a:ext>
            </a:extLst>
          </p:cNvPr>
          <p:cNvPicPr>
            <a:picLocks noChangeAspect="1"/>
          </p:cNvPicPr>
          <p:nvPr/>
        </p:nvPicPr>
        <p:blipFill>
          <a:blip r:embed="rId2"/>
          <a:stretch>
            <a:fillRect/>
          </a:stretch>
        </p:blipFill>
        <p:spPr>
          <a:xfrm>
            <a:off x="584913" y="3228401"/>
            <a:ext cx="6295148" cy="3092580"/>
          </a:xfrm>
          <a:prstGeom prst="rect">
            <a:avLst/>
          </a:prstGeom>
        </p:spPr>
      </p:pic>
      <p:pic>
        <p:nvPicPr>
          <p:cNvPr id="9" name="Picture 8">
            <a:extLst>
              <a:ext uri="{FF2B5EF4-FFF2-40B4-BE49-F238E27FC236}">
                <a16:creationId xmlns:a16="http://schemas.microsoft.com/office/drawing/2014/main" id="{C5AF11CD-F4B3-6F45-CCF5-8F0AF0DD0FAC}"/>
              </a:ext>
            </a:extLst>
          </p:cNvPr>
          <p:cNvPicPr>
            <a:picLocks noChangeAspect="1"/>
          </p:cNvPicPr>
          <p:nvPr/>
        </p:nvPicPr>
        <p:blipFill>
          <a:blip r:embed="rId3"/>
          <a:stretch>
            <a:fillRect/>
          </a:stretch>
        </p:blipFill>
        <p:spPr>
          <a:xfrm>
            <a:off x="6960743" y="3059951"/>
            <a:ext cx="5029902" cy="3429479"/>
          </a:xfrm>
          <a:prstGeom prst="rect">
            <a:avLst/>
          </a:prstGeom>
        </p:spPr>
      </p:pic>
      <p:sp>
        <p:nvSpPr>
          <p:cNvPr id="14" name="TextBox 13">
            <a:extLst>
              <a:ext uri="{FF2B5EF4-FFF2-40B4-BE49-F238E27FC236}">
                <a16:creationId xmlns:a16="http://schemas.microsoft.com/office/drawing/2014/main" id="{854CD6A2-1BD4-8954-FE23-91E327F13B99}"/>
              </a:ext>
            </a:extLst>
          </p:cNvPr>
          <p:cNvSpPr txBox="1"/>
          <p:nvPr/>
        </p:nvSpPr>
        <p:spPr>
          <a:xfrm>
            <a:off x="1252257" y="780100"/>
            <a:ext cx="5241551" cy="369332"/>
          </a:xfrm>
          <a:prstGeom prst="rect">
            <a:avLst/>
          </a:prstGeom>
          <a:noFill/>
        </p:spPr>
        <p:txBody>
          <a:bodyPr wrap="square" rtlCol="0">
            <a:spAutoFit/>
          </a:bodyPr>
          <a:lstStyle/>
          <a:p>
            <a:pPr algn="ctr"/>
            <a:r>
              <a:rPr lang="en-US" b="1" dirty="0">
                <a:solidFill>
                  <a:schemeClr val="accent5"/>
                </a:solidFill>
              </a:rPr>
              <a:t>MODULE 001 Performance data class</a:t>
            </a:r>
          </a:p>
        </p:txBody>
      </p:sp>
    </p:spTree>
    <p:extLst>
      <p:ext uri="{BB962C8B-B14F-4D97-AF65-F5344CB8AC3E}">
        <p14:creationId xmlns:p14="http://schemas.microsoft.com/office/powerpoint/2010/main" val="3604221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E604C-6FB1-95FC-3856-E225CDE2A6E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5CDF061-08F9-7786-D672-E5B4F8A042B7}"/>
              </a:ext>
            </a:extLst>
          </p:cNvPr>
          <p:cNvSpPr txBox="1"/>
          <p:nvPr/>
        </p:nvSpPr>
        <p:spPr>
          <a:xfrm>
            <a:off x="1729628" y="1193948"/>
            <a:ext cx="4499722" cy="369332"/>
          </a:xfrm>
          <a:prstGeom prst="rect">
            <a:avLst/>
          </a:prstGeom>
          <a:noFill/>
        </p:spPr>
        <p:txBody>
          <a:bodyPr wrap="square" rtlCol="0">
            <a:spAutoFit/>
          </a:bodyPr>
          <a:lstStyle/>
          <a:p>
            <a:r>
              <a:rPr lang="en-US" b="1" dirty="0"/>
              <a:t>PCD – Particle Cell Density Benchmark</a:t>
            </a:r>
          </a:p>
        </p:txBody>
      </p:sp>
      <p:sp>
        <p:nvSpPr>
          <p:cNvPr id="15" name="TextBox 14">
            <a:extLst>
              <a:ext uri="{FF2B5EF4-FFF2-40B4-BE49-F238E27FC236}">
                <a16:creationId xmlns:a16="http://schemas.microsoft.com/office/drawing/2014/main" id="{60D3F09A-64F3-1DED-6DAD-5262AF2B0EDA}"/>
              </a:ext>
            </a:extLst>
          </p:cNvPr>
          <p:cNvSpPr txBox="1"/>
          <p:nvPr/>
        </p:nvSpPr>
        <p:spPr>
          <a:xfrm>
            <a:off x="788894" y="786235"/>
            <a:ext cx="5887010" cy="369332"/>
          </a:xfrm>
          <a:prstGeom prst="rect">
            <a:avLst/>
          </a:prstGeom>
          <a:noFill/>
        </p:spPr>
        <p:txBody>
          <a:bodyPr wrap="square" rtlCol="0">
            <a:spAutoFit/>
          </a:bodyPr>
          <a:lstStyle/>
          <a:p>
            <a:pPr algn="ctr"/>
            <a:r>
              <a:rPr lang="en-US" b="1" dirty="0">
                <a:solidFill>
                  <a:schemeClr val="accent5"/>
                </a:solidFill>
              </a:rPr>
              <a:t>MODULE 001 Performance data class</a:t>
            </a:r>
          </a:p>
        </p:txBody>
      </p:sp>
      <p:pic>
        <p:nvPicPr>
          <p:cNvPr id="3" name="Picture 2">
            <a:extLst>
              <a:ext uri="{FF2B5EF4-FFF2-40B4-BE49-F238E27FC236}">
                <a16:creationId xmlns:a16="http://schemas.microsoft.com/office/drawing/2014/main" id="{8B647C65-6B5C-D4F2-C47C-211902B74FE2}"/>
              </a:ext>
            </a:extLst>
          </p:cNvPr>
          <p:cNvPicPr>
            <a:picLocks noChangeAspect="1"/>
          </p:cNvPicPr>
          <p:nvPr/>
        </p:nvPicPr>
        <p:blipFill>
          <a:blip r:embed="rId2"/>
          <a:stretch>
            <a:fillRect/>
          </a:stretch>
        </p:blipFill>
        <p:spPr>
          <a:xfrm>
            <a:off x="2055046" y="1970993"/>
            <a:ext cx="9659698" cy="4887007"/>
          </a:xfrm>
          <a:prstGeom prst="rect">
            <a:avLst/>
          </a:prstGeom>
        </p:spPr>
      </p:pic>
    </p:spTree>
    <p:extLst>
      <p:ext uri="{BB962C8B-B14F-4D97-AF65-F5344CB8AC3E}">
        <p14:creationId xmlns:p14="http://schemas.microsoft.com/office/powerpoint/2010/main" val="17009741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E69B5-7FEE-A2D7-3F0F-938A2C10D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5AD9E-46CB-5EF8-CC52-01294E65F0D8}"/>
              </a:ext>
            </a:extLst>
          </p:cNvPr>
          <p:cNvSpPr>
            <a:spLocks noGrp="1"/>
          </p:cNvSpPr>
          <p:nvPr>
            <p:ph type="title"/>
          </p:nvPr>
        </p:nvSpPr>
        <p:spPr>
          <a:xfrm>
            <a:off x="2024435" y="2309762"/>
            <a:ext cx="8915399" cy="1468800"/>
          </a:xfrm>
        </p:spPr>
        <p:txBody>
          <a:bodyPr/>
          <a:lstStyle/>
          <a:p>
            <a:r>
              <a:rPr lang="en-US" b="1" dirty="0"/>
              <a:t>Particle Quantity Benchmark Format, Plots, Tables</a:t>
            </a:r>
            <a:endParaRPr lang="en-US" dirty="0"/>
          </a:p>
        </p:txBody>
      </p:sp>
    </p:spTree>
    <p:extLst>
      <p:ext uri="{BB962C8B-B14F-4D97-AF65-F5344CB8AC3E}">
        <p14:creationId xmlns:p14="http://schemas.microsoft.com/office/powerpoint/2010/main" val="24669887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B480C-1005-F903-4F4F-AAF0CEABC288}"/>
            </a:ext>
          </a:extLst>
        </p:cNvPr>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F0F1891B-6347-847E-ACF6-A85A0871A9A2}"/>
              </a:ext>
            </a:extLst>
          </p:cNvPr>
          <p:cNvGraphicFramePr>
            <a:graphicFrameLocks noGrp="1"/>
          </p:cNvGraphicFramePr>
          <p:nvPr>
            <p:extLst>
              <p:ext uri="{D42A27DB-BD31-4B8C-83A1-F6EECF244321}">
                <p14:modId xmlns:p14="http://schemas.microsoft.com/office/powerpoint/2010/main" val="2257933898"/>
              </p:ext>
            </p:extLst>
          </p:nvPr>
        </p:nvGraphicFramePr>
        <p:xfrm>
          <a:off x="878541" y="1556556"/>
          <a:ext cx="9422464" cy="962025"/>
        </p:xfrm>
        <a:graphic>
          <a:graphicData uri="http://schemas.openxmlformats.org/drawingml/2006/table">
            <a:tbl>
              <a:tblPr/>
              <a:tblGrid>
                <a:gridCol w="588904">
                  <a:extLst>
                    <a:ext uri="{9D8B030D-6E8A-4147-A177-3AD203B41FA5}">
                      <a16:colId xmlns:a16="http://schemas.microsoft.com/office/drawing/2014/main" val="3863864454"/>
                    </a:ext>
                  </a:extLst>
                </a:gridCol>
                <a:gridCol w="588904">
                  <a:extLst>
                    <a:ext uri="{9D8B030D-6E8A-4147-A177-3AD203B41FA5}">
                      <a16:colId xmlns:a16="http://schemas.microsoft.com/office/drawing/2014/main" val="3953449361"/>
                    </a:ext>
                  </a:extLst>
                </a:gridCol>
                <a:gridCol w="588904">
                  <a:extLst>
                    <a:ext uri="{9D8B030D-6E8A-4147-A177-3AD203B41FA5}">
                      <a16:colId xmlns:a16="http://schemas.microsoft.com/office/drawing/2014/main" val="1566331160"/>
                    </a:ext>
                  </a:extLst>
                </a:gridCol>
                <a:gridCol w="588904">
                  <a:extLst>
                    <a:ext uri="{9D8B030D-6E8A-4147-A177-3AD203B41FA5}">
                      <a16:colId xmlns:a16="http://schemas.microsoft.com/office/drawing/2014/main" val="1174394883"/>
                    </a:ext>
                  </a:extLst>
                </a:gridCol>
                <a:gridCol w="588904">
                  <a:extLst>
                    <a:ext uri="{9D8B030D-6E8A-4147-A177-3AD203B41FA5}">
                      <a16:colId xmlns:a16="http://schemas.microsoft.com/office/drawing/2014/main" val="750764033"/>
                    </a:ext>
                  </a:extLst>
                </a:gridCol>
                <a:gridCol w="588904">
                  <a:extLst>
                    <a:ext uri="{9D8B030D-6E8A-4147-A177-3AD203B41FA5}">
                      <a16:colId xmlns:a16="http://schemas.microsoft.com/office/drawing/2014/main" val="2561395480"/>
                    </a:ext>
                  </a:extLst>
                </a:gridCol>
                <a:gridCol w="588904">
                  <a:extLst>
                    <a:ext uri="{9D8B030D-6E8A-4147-A177-3AD203B41FA5}">
                      <a16:colId xmlns:a16="http://schemas.microsoft.com/office/drawing/2014/main" val="2897910035"/>
                    </a:ext>
                  </a:extLst>
                </a:gridCol>
                <a:gridCol w="588904">
                  <a:extLst>
                    <a:ext uri="{9D8B030D-6E8A-4147-A177-3AD203B41FA5}">
                      <a16:colId xmlns:a16="http://schemas.microsoft.com/office/drawing/2014/main" val="3954948073"/>
                    </a:ext>
                  </a:extLst>
                </a:gridCol>
                <a:gridCol w="588904">
                  <a:extLst>
                    <a:ext uri="{9D8B030D-6E8A-4147-A177-3AD203B41FA5}">
                      <a16:colId xmlns:a16="http://schemas.microsoft.com/office/drawing/2014/main" val="845385008"/>
                    </a:ext>
                  </a:extLst>
                </a:gridCol>
                <a:gridCol w="588904">
                  <a:extLst>
                    <a:ext uri="{9D8B030D-6E8A-4147-A177-3AD203B41FA5}">
                      <a16:colId xmlns:a16="http://schemas.microsoft.com/office/drawing/2014/main" val="2894909400"/>
                    </a:ext>
                  </a:extLst>
                </a:gridCol>
                <a:gridCol w="588904">
                  <a:extLst>
                    <a:ext uri="{9D8B030D-6E8A-4147-A177-3AD203B41FA5}">
                      <a16:colId xmlns:a16="http://schemas.microsoft.com/office/drawing/2014/main" val="2964066296"/>
                    </a:ext>
                  </a:extLst>
                </a:gridCol>
                <a:gridCol w="588904">
                  <a:extLst>
                    <a:ext uri="{9D8B030D-6E8A-4147-A177-3AD203B41FA5}">
                      <a16:colId xmlns:a16="http://schemas.microsoft.com/office/drawing/2014/main" val="442073204"/>
                    </a:ext>
                  </a:extLst>
                </a:gridCol>
                <a:gridCol w="588904">
                  <a:extLst>
                    <a:ext uri="{9D8B030D-6E8A-4147-A177-3AD203B41FA5}">
                      <a16:colId xmlns:a16="http://schemas.microsoft.com/office/drawing/2014/main" val="1489011560"/>
                    </a:ext>
                  </a:extLst>
                </a:gridCol>
                <a:gridCol w="588904">
                  <a:extLst>
                    <a:ext uri="{9D8B030D-6E8A-4147-A177-3AD203B41FA5}">
                      <a16:colId xmlns:a16="http://schemas.microsoft.com/office/drawing/2014/main" val="1185445316"/>
                    </a:ext>
                  </a:extLst>
                </a:gridCol>
                <a:gridCol w="588904">
                  <a:extLst>
                    <a:ext uri="{9D8B030D-6E8A-4147-A177-3AD203B41FA5}">
                      <a16:colId xmlns:a16="http://schemas.microsoft.com/office/drawing/2014/main" val="3914691529"/>
                    </a:ext>
                  </a:extLst>
                </a:gridCol>
                <a:gridCol w="588904">
                  <a:extLst>
                    <a:ext uri="{9D8B030D-6E8A-4147-A177-3AD203B41FA5}">
                      <a16:colId xmlns:a16="http://schemas.microsoft.com/office/drawing/2014/main" val="2474061598"/>
                    </a:ext>
                  </a:extLst>
                </a:gridCol>
              </a:tblGrid>
              <a:tr h="171408">
                <a:tc>
                  <a:txBody>
                    <a:bodyPr/>
                    <a:lstStyle/>
                    <a:p>
                      <a:pPr algn="l" fontAlgn="b"/>
                      <a:r>
                        <a:rPr lang="en-US" sz="1000" b="0" i="0" u="none" strike="noStrike">
                          <a:solidFill>
                            <a:srgbClr val="000000"/>
                          </a:solidFill>
                          <a:effectLst/>
                          <a:latin typeface="Aptos Narrow" panose="020B0004020202020204" pitchFamily="34" charset="0"/>
                        </a:rPr>
                        <a:t>time</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fps</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cpums</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cms</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gms</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expectedp</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loadedp</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shaderp_comp</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shaderp_grph</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 expectedc</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shaderc</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threadcount</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 sidelen</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density</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PERR</a:t>
                      </a:r>
                    </a:p>
                  </a:txBody>
                  <a:tcPr marL="9525" marR="9525" marT="9525" marB="0" anchor="b">
                    <a:lnL>
                      <a:noFill/>
                    </a:lnL>
                    <a:lnR>
                      <a:noFill/>
                    </a:lnR>
                    <a:lnT>
                      <a:noFill/>
                    </a:lnT>
                    <a:lnB>
                      <a:noFill/>
                    </a:lnB>
                    <a:noFill/>
                  </a:tcPr>
                </a:tc>
                <a:tc>
                  <a:txBody>
                    <a:bodyPr/>
                    <a:lstStyle/>
                    <a:p>
                      <a:pPr algn="l" fontAlgn="b"/>
                      <a:r>
                        <a:rPr lang="en-US" sz="1000" b="0" i="0" u="none" strike="noStrike">
                          <a:solidFill>
                            <a:srgbClr val="000000"/>
                          </a:solidFill>
                          <a:effectLst/>
                          <a:latin typeface="Aptos Narrow" panose="020B0004020202020204" pitchFamily="34" charset="0"/>
                        </a:rPr>
                        <a:t>CERR</a:t>
                      </a:r>
                    </a:p>
                  </a:txBody>
                  <a:tcPr marL="9525" marR="9525" marT="9525" marB="0" anchor="b">
                    <a:lnL>
                      <a:noFill/>
                    </a:lnL>
                    <a:lnR>
                      <a:noFill/>
                    </a:lnR>
                    <a:lnT>
                      <a:noFill/>
                    </a:lnT>
                    <a:lnB>
                      <a:noFill/>
                    </a:lnB>
                    <a:noFill/>
                  </a:tcPr>
                </a:tc>
                <a:extLst>
                  <a:ext uri="{0D108BD9-81ED-4DB2-BD59-A6C34878D82A}">
                    <a16:rowId xmlns:a16="http://schemas.microsoft.com/office/drawing/2014/main" val="2604996762"/>
                  </a:ext>
                </a:extLst>
              </a:tr>
              <a:tr h="103883">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5123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0.000195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7.04E-06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1.12E-05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821215371"/>
                  </a:ext>
                </a:extLst>
              </a:tr>
              <a:tr h="103883">
                <a:tc>
                  <a:txBody>
                    <a:bodyPr/>
                    <a:lstStyle/>
                    <a:p>
                      <a:pPr algn="r" fontAlgn="b"/>
                      <a:r>
                        <a:rPr lang="en-US" sz="10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6291</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0.000159</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6.34E-06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1.08E-05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490020471"/>
                  </a:ext>
                </a:extLst>
              </a:tr>
              <a:tr h="103883">
                <a:tc>
                  <a:txBody>
                    <a:bodyPr/>
                    <a:lstStyle/>
                    <a:p>
                      <a:pPr algn="r" fontAlgn="b"/>
                      <a:r>
                        <a:rPr lang="en-US" sz="1000" b="0" i="0" u="none" strike="noStrike">
                          <a:solidFill>
                            <a:srgbClr val="000000"/>
                          </a:solidFill>
                          <a:effectLst/>
                          <a:latin typeface="Aptos Narrow" panose="020B0004020202020204" pitchFamily="34" charset="0"/>
                        </a:rPr>
                        <a:t>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6299</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0.000159</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7.23E-06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1.09E-05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4189727377"/>
                  </a:ext>
                </a:extLst>
              </a:tr>
              <a:tr h="103883">
                <a:tc>
                  <a:txBody>
                    <a:bodyPr/>
                    <a:lstStyle/>
                    <a:p>
                      <a:pPr algn="r" fontAlgn="b"/>
                      <a:r>
                        <a:rPr lang="en-US" sz="10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6315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0.000158</a:t>
                      </a:r>
                    </a:p>
                  </a:txBody>
                  <a:tcPr marL="9525" marR="9525" marT="9525"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ptos Narrow" panose="020B0004020202020204" pitchFamily="34" charset="0"/>
                        </a:rPr>
                        <a:t>7.07E-06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1.03E-05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32</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16</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noFill/>
                  </a:tcPr>
                </a:tc>
                <a:tc>
                  <a:txBody>
                    <a:bodyPr/>
                    <a:lstStyle/>
                    <a:p>
                      <a:pPr algn="r" fontAlgn="b"/>
                      <a:r>
                        <a:rPr lang="en-US" sz="10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595409784"/>
                  </a:ext>
                </a:extLst>
              </a:tr>
            </a:tbl>
          </a:graphicData>
        </a:graphic>
      </p:graphicFrame>
      <p:sp>
        <p:nvSpPr>
          <p:cNvPr id="13" name="TextBox 12">
            <a:extLst>
              <a:ext uri="{FF2B5EF4-FFF2-40B4-BE49-F238E27FC236}">
                <a16:creationId xmlns:a16="http://schemas.microsoft.com/office/drawing/2014/main" id="{1FA5EC3C-3304-33FC-C6CC-EA7F065A2065}"/>
              </a:ext>
            </a:extLst>
          </p:cNvPr>
          <p:cNvSpPr txBox="1"/>
          <p:nvPr/>
        </p:nvSpPr>
        <p:spPr>
          <a:xfrm>
            <a:off x="1820395" y="1049222"/>
            <a:ext cx="5198969" cy="369332"/>
          </a:xfrm>
          <a:prstGeom prst="rect">
            <a:avLst/>
          </a:prstGeom>
          <a:noFill/>
        </p:spPr>
        <p:txBody>
          <a:bodyPr wrap="square" rtlCol="0">
            <a:spAutoFit/>
          </a:bodyPr>
          <a:lstStyle/>
          <a:p>
            <a:r>
              <a:rPr lang="en-US" b="1" dirty="0"/>
              <a:t>PQB - Particle Quantity Benchmark</a:t>
            </a:r>
          </a:p>
        </p:txBody>
      </p:sp>
      <p:sp>
        <p:nvSpPr>
          <p:cNvPr id="15" name="TextBox 14">
            <a:extLst>
              <a:ext uri="{FF2B5EF4-FFF2-40B4-BE49-F238E27FC236}">
                <a16:creationId xmlns:a16="http://schemas.microsoft.com/office/drawing/2014/main" id="{7A629299-6158-D1C7-6D0E-2D60D65C5705}"/>
              </a:ext>
            </a:extLst>
          </p:cNvPr>
          <p:cNvSpPr txBox="1"/>
          <p:nvPr/>
        </p:nvSpPr>
        <p:spPr>
          <a:xfrm>
            <a:off x="959222" y="712197"/>
            <a:ext cx="5386107" cy="369332"/>
          </a:xfrm>
          <a:prstGeom prst="rect">
            <a:avLst/>
          </a:prstGeom>
          <a:noFill/>
        </p:spPr>
        <p:txBody>
          <a:bodyPr wrap="square" rtlCol="0">
            <a:spAutoFit/>
          </a:bodyPr>
          <a:lstStyle/>
          <a:p>
            <a:pPr algn="ctr"/>
            <a:r>
              <a:rPr lang="en-US" b="1" dirty="0">
                <a:solidFill>
                  <a:schemeClr val="accent5"/>
                </a:solidFill>
              </a:rPr>
              <a:t>MODULE 001 Performance data class</a:t>
            </a:r>
          </a:p>
        </p:txBody>
      </p:sp>
      <p:pic>
        <p:nvPicPr>
          <p:cNvPr id="2" name="Picture 1">
            <a:extLst>
              <a:ext uri="{FF2B5EF4-FFF2-40B4-BE49-F238E27FC236}">
                <a16:creationId xmlns:a16="http://schemas.microsoft.com/office/drawing/2014/main" id="{073E545D-1AEB-7A44-9C31-87DF8E28A2DF}"/>
              </a:ext>
            </a:extLst>
          </p:cNvPr>
          <p:cNvPicPr>
            <a:picLocks noChangeAspect="1"/>
          </p:cNvPicPr>
          <p:nvPr/>
        </p:nvPicPr>
        <p:blipFill>
          <a:blip r:embed="rId2"/>
          <a:stretch>
            <a:fillRect/>
          </a:stretch>
        </p:blipFill>
        <p:spPr>
          <a:xfrm>
            <a:off x="352425" y="2538123"/>
            <a:ext cx="7155484" cy="4195848"/>
          </a:xfrm>
          <a:prstGeom prst="rect">
            <a:avLst/>
          </a:prstGeom>
        </p:spPr>
      </p:pic>
      <p:pic>
        <p:nvPicPr>
          <p:cNvPr id="7" name="Picture 6">
            <a:extLst>
              <a:ext uri="{FF2B5EF4-FFF2-40B4-BE49-F238E27FC236}">
                <a16:creationId xmlns:a16="http://schemas.microsoft.com/office/drawing/2014/main" id="{3C9E4D83-2ECB-7A23-B65D-147E36BD5BF5}"/>
              </a:ext>
            </a:extLst>
          </p:cNvPr>
          <p:cNvPicPr>
            <a:picLocks noChangeAspect="1"/>
          </p:cNvPicPr>
          <p:nvPr/>
        </p:nvPicPr>
        <p:blipFill>
          <a:blip r:embed="rId3"/>
          <a:stretch>
            <a:fillRect/>
          </a:stretch>
        </p:blipFill>
        <p:spPr>
          <a:xfrm>
            <a:off x="5896608" y="3975175"/>
            <a:ext cx="6023649" cy="2454079"/>
          </a:xfrm>
          <a:prstGeom prst="rect">
            <a:avLst/>
          </a:prstGeom>
        </p:spPr>
      </p:pic>
    </p:spTree>
    <p:extLst>
      <p:ext uri="{BB962C8B-B14F-4D97-AF65-F5344CB8AC3E}">
        <p14:creationId xmlns:p14="http://schemas.microsoft.com/office/powerpoint/2010/main" val="580703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254BB-570B-CE65-EE58-9575C1B9FB79}"/>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23761D62-7725-9914-3DF4-E44653A4FCAD}"/>
              </a:ext>
            </a:extLst>
          </p:cNvPr>
          <p:cNvSpPr txBox="1"/>
          <p:nvPr/>
        </p:nvSpPr>
        <p:spPr>
          <a:xfrm>
            <a:off x="1300442" y="1290834"/>
            <a:ext cx="5198969" cy="369332"/>
          </a:xfrm>
          <a:prstGeom prst="rect">
            <a:avLst/>
          </a:prstGeom>
          <a:noFill/>
        </p:spPr>
        <p:txBody>
          <a:bodyPr wrap="square" rtlCol="0">
            <a:spAutoFit/>
          </a:bodyPr>
          <a:lstStyle/>
          <a:p>
            <a:r>
              <a:rPr lang="en-US" dirty="0"/>
              <a:t>PQB - Particle Quantity Benchmark</a:t>
            </a:r>
          </a:p>
        </p:txBody>
      </p:sp>
      <p:sp>
        <p:nvSpPr>
          <p:cNvPr id="15" name="TextBox 14">
            <a:extLst>
              <a:ext uri="{FF2B5EF4-FFF2-40B4-BE49-F238E27FC236}">
                <a16:creationId xmlns:a16="http://schemas.microsoft.com/office/drawing/2014/main" id="{737BE942-C70C-FB6E-3F01-4DB4A99CD003}"/>
              </a:ext>
            </a:extLst>
          </p:cNvPr>
          <p:cNvSpPr txBox="1"/>
          <p:nvPr/>
        </p:nvSpPr>
        <p:spPr>
          <a:xfrm>
            <a:off x="1300442" y="858698"/>
            <a:ext cx="4909857" cy="369332"/>
          </a:xfrm>
          <a:prstGeom prst="rect">
            <a:avLst/>
          </a:prstGeom>
          <a:noFill/>
        </p:spPr>
        <p:txBody>
          <a:bodyPr wrap="square" rtlCol="0">
            <a:spAutoFit/>
          </a:bodyPr>
          <a:lstStyle/>
          <a:p>
            <a:pPr algn="ctr"/>
            <a:r>
              <a:rPr lang="en-US" dirty="0">
                <a:solidFill>
                  <a:schemeClr val="accent5"/>
                </a:solidFill>
              </a:rPr>
              <a:t>MODULE 001 Performance data class</a:t>
            </a:r>
          </a:p>
        </p:txBody>
      </p:sp>
      <p:pic>
        <p:nvPicPr>
          <p:cNvPr id="4" name="Picture 3">
            <a:extLst>
              <a:ext uri="{FF2B5EF4-FFF2-40B4-BE49-F238E27FC236}">
                <a16:creationId xmlns:a16="http://schemas.microsoft.com/office/drawing/2014/main" id="{1736033B-CDAC-2DE5-F0E0-509D94A0C409}"/>
              </a:ext>
            </a:extLst>
          </p:cNvPr>
          <p:cNvPicPr>
            <a:picLocks noChangeAspect="1"/>
          </p:cNvPicPr>
          <p:nvPr/>
        </p:nvPicPr>
        <p:blipFill>
          <a:blip r:embed="rId2"/>
          <a:stretch>
            <a:fillRect/>
          </a:stretch>
        </p:blipFill>
        <p:spPr>
          <a:xfrm>
            <a:off x="1021307" y="3611244"/>
            <a:ext cx="6169613" cy="2678238"/>
          </a:xfrm>
          <a:prstGeom prst="rect">
            <a:avLst/>
          </a:prstGeom>
        </p:spPr>
      </p:pic>
      <p:pic>
        <p:nvPicPr>
          <p:cNvPr id="6" name="Picture 5">
            <a:extLst>
              <a:ext uri="{FF2B5EF4-FFF2-40B4-BE49-F238E27FC236}">
                <a16:creationId xmlns:a16="http://schemas.microsoft.com/office/drawing/2014/main" id="{B08C97CA-89CF-6833-654F-56469771F8E6}"/>
              </a:ext>
            </a:extLst>
          </p:cNvPr>
          <p:cNvPicPr>
            <a:picLocks noChangeAspect="1"/>
          </p:cNvPicPr>
          <p:nvPr/>
        </p:nvPicPr>
        <p:blipFill>
          <a:blip r:embed="rId3"/>
          <a:stretch>
            <a:fillRect/>
          </a:stretch>
        </p:blipFill>
        <p:spPr>
          <a:xfrm>
            <a:off x="5888585" y="1907636"/>
            <a:ext cx="6169614" cy="3042727"/>
          </a:xfrm>
          <a:prstGeom prst="rect">
            <a:avLst/>
          </a:prstGeom>
        </p:spPr>
      </p:pic>
    </p:spTree>
    <p:extLst>
      <p:ext uri="{BB962C8B-B14F-4D97-AF65-F5344CB8AC3E}">
        <p14:creationId xmlns:p14="http://schemas.microsoft.com/office/powerpoint/2010/main" val="1800658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E369-80A8-4CB8-A83A-FAF27496188A}"/>
              </a:ext>
            </a:extLst>
          </p:cNvPr>
          <p:cNvSpPr>
            <a:spLocks noGrp="1"/>
          </p:cNvSpPr>
          <p:nvPr>
            <p:ph type="title"/>
          </p:nvPr>
        </p:nvSpPr>
        <p:spPr/>
        <p:txBody>
          <a:bodyPr/>
          <a:lstStyle/>
          <a:p>
            <a:r>
              <a:rPr lang="en-US" dirty="0"/>
              <a:t>Sprints</a:t>
            </a:r>
          </a:p>
        </p:txBody>
      </p:sp>
      <p:sp>
        <p:nvSpPr>
          <p:cNvPr id="3" name="Text Placeholder 2">
            <a:extLst>
              <a:ext uri="{FF2B5EF4-FFF2-40B4-BE49-F238E27FC236}">
                <a16:creationId xmlns:a16="http://schemas.microsoft.com/office/drawing/2014/main" id="{723B51A7-1951-DD8A-3C27-D662AD323D3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3281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D3C43A-F890-8F3E-CF7B-3592AC05F62A}"/>
              </a:ext>
            </a:extLst>
          </p:cNvPr>
          <p:cNvPicPr>
            <a:picLocks noChangeAspect="1"/>
          </p:cNvPicPr>
          <p:nvPr/>
        </p:nvPicPr>
        <p:blipFill>
          <a:blip r:embed="rId2"/>
          <a:stretch>
            <a:fillRect/>
          </a:stretch>
        </p:blipFill>
        <p:spPr>
          <a:xfrm>
            <a:off x="1814100" y="599527"/>
            <a:ext cx="8987249" cy="573499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D894F3C-0224-3AAC-9DAB-62EEAF6EA650}"/>
                  </a:ext>
                </a:extLst>
              </p14:cNvPr>
              <p14:cNvContentPartPr/>
              <p14:nvPr/>
            </p14:nvContentPartPr>
            <p14:xfrm>
              <a:off x="5097000" y="2081430"/>
              <a:ext cx="413640" cy="377640"/>
            </p14:xfrm>
          </p:contentPart>
        </mc:Choice>
        <mc:Fallback xmlns="">
          <p:pic>
            <p:nvPicPr>
              <p:cNvPr id="5" name="Ink 4">
                <a:extLst>
                  <a:ext uri="{FF2B5EF4-FFF2-40B4-BE49-F238E27FC236}">
                    <a16:creationId xmlns:a16="http://schemas.microsoft.com/office/drawing/2014/main" id="{BD894F3C-0224-3AAC-9DAB-62EEAF6EA650}"/>
                  </a:ext>
                </a:extLst>
              </p:cNvPr>
              <p:cNvPicPr/>
              <p:nvPr/>
            </p:nvPicPr>
            <p:blipFill>
              <a:blip r:embed="rId4"/>
              <a:stretch>
                <a:fillRect/>
              </a:stretch>
            </p:blipFill>
            <p:spPr>
              <a:xfrm>
                <a:off x="5090880" y="2075310"/>
                <a:ext cx="42588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5BB4AA53-94C3-4B31-4FFF-7B42BF4E0820}"/>
                  </a:ext>
                </a:extLst>
              </p14:cNvPr>
              <p14:cNvContentPartPr/>
              <p14:nvPr/>
            </p14:nvContentPartPr>
            <p14:xfrm>
              <a:off x="8002560" y="1785870"/>
              <a:ext cx="430200" cy="334080"/>
            </p14:xfrm>
          </p:contentPart>
        </mc:Choice>
        <mc:Fallback xmlns="">
          <p:pic>
            <p:nvPicPr>
              <p:cNvPr id="6" name="Ink 5">
                <a:extLst>
                  <a:ext uri="{FF2B5EF4-FFF2-40B4-BE49-F238E27FC236}">
                    <a16:creationId xmlns:a16="http://schemas.microsoft.com/office/drawing/2014/main" id="{5BB4AA53-94C3-4B31-4FFF-7B42BF4E0820}"/>
                  </a:ext>
                </a:extLst>
              </p:cNvPr>
              <p:cNvPicPr/>
              <p:nvPr/>
            </p:nvPicPr>
            <p:blipFill>
              <a:blip r:embed="rId6"/>
              <a:stretch>
                <a:fillRect/>
              </a:stretch>
            </p:blipFill>
            <p:spPr>
              <a:xfrm>
                <a:off x="7996440" y="1779750"/>
                <a:ext cx="442440" cy="346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A1B52C9-9394-8DED-A639-5C3CEE19A18F}"/>
                  </a:ext>
                </a:extLst>
              </p14:cNvPr>
              <p14:cNvContentPartPr/>
              <p14:nvPr/>
            </p14:nvContentPartPr>
            <p14:xfrm>
              <a:off x="2363520" y="5320710"/>
              <a:ext cx="383040" cy="317880"/>
            </p14:xfrm>
          </p:contentPart>
        </mc:Choice>
        <mc:Fallback xmlns="">
          <p:pic>
            <p:nvPicPr>
              <p:cNvPr id="7" name="Ink 6">
                <a:extLst>
                  <a:ext uri="{FF2B5EF4-FFF2-40B4-BE49-F238E27FC236}">
                    <a16:creationId xmlns:a16="http://schemas.microsoft.com/office/drawing/2014/main" id="{3A1B52C9-9394-8DED-A639-5C3CEE19A18F}"/>
                  </a:ext>
                </a:extLst>
              </p:cNvPr>
              <p:cNvPicPr/>
              <p:nvPr/>
            </p:nvPicPr>
            <p:blipFill>
              <a:blip r:embed="rId8"/>
              <a:stretch>
                <a:fillRect/>
              </a:stretch>
            </p:blipFill>
            <p:spPr>
              <a:xfrm>
                <a:off x="2357400" y="5314590"/>
                <a:ext cx="39528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693C32FD-A532-0379-6758-DEBE6BEC5EC6}"/>
                  </a:ext>
                </a:extLst>
              </p14:cNvPr>
              <p14:cNvContentPartPr/>
              <p14:nvPr/>
            </p14:nvContentPartPr>
            <p14:xfrm>
              <a:off x="2705520" y="2383470"/>
              <a:ext cx="387720" cy="295560"/>
            </p14:xfrm>
          </p:contentPart>
        </mc:Choice>
        <mc:Fallback xmlns="">
          <p:pic>
            <p:nvPicPr>
              <p:cNvPr id="8" name="Ink 7">
                <a:extLst>
                  <a:ext uri="{FF2B5EF4-FFF2-40B4-BE49-F238E27FC236}">
                    <a16:creationId xmlns:a16="http://schemas.microsoft.com/office/drawing/2014/main" id="{693C32FD-A532-0379-6758-DEBE6BEC5EC6}"/>
                  </a:ext>
                </a:extLst>
              </p:cNvPr>
              <p:cNvPicPr/>
              <p:nvPr/>
            </p:nvPicPr>
            <p:blipFill>
              <a:blip r:embed="rId10"/>
              <a:stretch>
                <a:fillRect/>
              </a:stretch>
            </p:blipFill>
            <p:spPr>
              <a:xfrm>
                <a:off x="2699400" y="2377350"/>
                <a:ext cx="3999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3ACC2B1-1EA1-8C7C-4199-7A48693E9DF2}"/>
                  </a:ext>
                </a:extLst>
              </p14:cNvPr>
              <p14:cNvContentPartPr/>
              <p14:nvPr/>
            </p14:nvContentPartPr>
            <p14:xfrm>
              <a:off x="3431640" y="2378430"/>
              <a:ext cx="360" cy="15120"/>
            </p14:xfrm>
          </p:contentPart>
        </mc:Choice>
        <mc:Fallback xmlns="">
          <p:pic>
            <p:nvPicPr>
              <p:cNvPr id="9" name="Ink 8">
                <a:extLst>
                  <a:ext uri="{FF2B5EF4-FFF2-40B4-BE49-F238E27FC236}">
                    <a16:creationId xmlns:a16="http://schemas.microsoft.com/office/drawing/2014/main" id="{D3ACC2B1-1EA1-8C7C-4199-7A48693E9DF2}"/>
                  </a:ext>
                </a:extLst>
              </p:cNvPr>
              <p:cNvPicPr/>
              <p:nvPr/>
            </p:nvPicPr>
            <p:blipFill>
              <a:blip r:embed="rId12"/>
              <a:stretch>
                <a:fillRect/>
              </a:stretch>
            </p:blipFill>
            <p:spPr>
              <a:xfrm>
                <a:off x="3425520" y="2372310"/>
                <a:ext cx="126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CCDAF59-5023-0AC4-19AD-3D5F9EC2AEB1}"/>
                  </a:ext>
                </a:extLst>
              </p14:cNvPr>
              <p14:cNvContentPartPr/>
              <p14:nvPr/>
            </p14:nvContentPartPr>
            <p14:xfrm>
              <a:off x="3451800" y="2392470"/>
              <a:ext cx="13680" cy="60840"/>
            </p14:xfrm>
          </p:contentPart>
        </mc:Choice>
        <mc:Fallback xmlns="">
          <p:pic>
            <p:nvPicPr>
              <p:cNvPr id="10" name="Ink 9">
                <a:extLst>
                  <a:ext uri="{FF2B5EF4-FFF2-40B4-BE49-F238E27FC236}">
                    <a16:creationId xmlns:a16="http://schemas.microsoft.com/office/drawing/2014/main" id="{3CCDAF59-5023-0AC4-19AD-3D5F9EC2AEB1}"/>
                  </a:ext>
                </a:extLst>
              </p:cNvPr>
              <p:cNvPicPr/>
              <p:nvPr/>
            </p:nvPicPr>
            <p:blipFill>
              <a:blip r:embed="rId14"/>
              <a:stretch>
                <a:fillRect/>
              </a:stretch>
            </p:blipFill>
            <p:spPr>
              <a:xfrm>
                <a:off x="3445680" y="2386350"/>
                <a:ext cx="25920" cy="73080"/>
              </a:xfrm>
              <a:prstGeom prst="rect">
                <a:avLst/>
              </a:prstGeom>
            </p:spPr>
          </p:pic>
        </mc:Fallback>
      </mc:AlternateContent>
      <p:grpSp>
        <p:nvGrpSpPr>
          <p:cNvPr id="13" name="Group 12">
            <a:extLst>
              <a:ext uri="{FF2B5EF4-FFF2-40B4-BE49-F238E27FC236}">
                <a16:creationId xmlns:a16="http://schemas.microsoft.com/office/drawing/2014/main" id="{9A57E0AC-0DB7-B9BA-D12C-0759C27C2F95}"/>
              </a:ext>
            </a:extLst>
          </p:cNvPr>
          <p:cNvGrpSpPr/>
          <p:nvPr/>
        </p:nvGrpSpPr>
        <p:grpSpPr>
          <a:xfrm>
            <a:off x="3721440" y="2394990"/>
            <a:ext cx="333720" cy="69840"/>
            <a:chOff x="3721440" y="2394990"/>
            <a:chExt cx="333720" cy="69840"/>
          </a:xfrm>
        </p:grpSpPr>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74B9C2D6-BCE8-C62E-984B-AA41BCDC8CB3}"/>
                    </a:ext>
                  </a:extLst>
                </p14:cNvPr>
                <p14:cNvContentPartPr/>
                <p14:nvPr/>
              </p14:nvContentPartPr>
              <p14:xfrm>
                <a:off x="3721440" y="2394990"/>
                <a:ext cx="66240" cy="54000"/>
              </p14:xfrm>
            </p:contentPart>
          </mc:Choice>
          <mc:Fallback xmlns="">
            <p:pic>
              <p:nvPicPr>
                <p:cNvPr id="11" name="Ink 10">
                  <a:extLst>
                    <a:ext uri="{FF2B5EF4-FFF2-40B4-BE49-F238E27FC236}">
                      <a16:creationId xmlns:a16="http://schemas.microsoft.com/office/drawing/2014/main" id="{74B9C2D6-BCE8-C62E-984B-AA41BCDC8CB3}"/>
                    </a:ext>
                  </a:extLst>
                </p:cNvPr>
                <p:cNvPicPr/>
                <p:nvPr/>
              </p:nvPicPr>
              <p:blipFill>
                <a:blip r:embed="rId16"/>
                <a:stretch>
                  <a:fillRect/>
                </a:stretch>
              </p:blipFill>
              <p:spPr>
                <a:xfrm>
                  <a:off x="3715320" y="2388870"/>
                  <a:ext cx="7848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B20E7679-7D5E-29EF-951C-55B1FA46174F}"/>
                    </a:ext>
                  </a:extLst>
                </p14:cNvPr>
                <p14:cNvContentPartPr/>
                <p14:nvPr/>
              </p14:nvContentPartPr>
              <p14:xfrm>
                <a:off x="3978120" y="2396790"/>
                <a:ext cx="77040" cy="68040"/>
              </p14:xfrm>
            </p:contentPart>
          </mc:Choice>
          <mc:Fallback xmlns="">
            <p:pic>
              <p:nvPicPr>
                <p:cNvPr id="12" name="Ink 11">
                  <a:extLst>
                    <a:ext uri="{FF2B5EF4-FFF2-40B4-BE49-F238E27FC236}">
                      <a16:creationId xmlns:a16="http://schemas.microsoft.com/office/drawing/2014/main" id="{B20E7679-7D5E-29EF-951C-55B1FA46174F}"/>
                    </a:ext>
                  </a:extLst>
                </p:cNvPr>
                <p:cNvPicPr/>
                <p:nvPr/>
              </p:nvPicPr>
              <p:blipFill>
                <a:blip r:embed="rId18"/>
                <a:stretch>
                  <a:fillRect/>
                </a:stretch>
              </p:blipFill>
              <p:spPr>
                <a:xfrm>
                  <a:off x="3972000" y="2390670"/>
                  <a:ext cx="89280" cy="80280"/>
                </a:xfrm>
                <a:prstGeom prst="rect">
                  <a:avLst/>
                </a:prstGeom>
              </p:spPr>
            </p:pic>
          </mc:Fallback>
        </mc:AlternateContent>
      </p:grpSp>
      <p:grpSp>
        <p:nvGrpSpPr>
          <p:cNvPr id="16" name="Group 15">
            <a:extLst>
              <a:ext uri="{FF2B5EF4-FFF2-40B4-BE49-F238E27FC236}">
                <a16:creationId xmlns:a16="http://schemas.microsoft.com/office/drawing/2014/main" id="{5A90FD08-7CBD-2E8B-6734-2F0B53B6BD72}"/>
              </a:ext>
            </a:extLst>
          </p:cNvPr>
          <p:cNvGrpSpPr/>
          <p:nvPr/>
        </p:nvGrpSpPr>
        <p:grpSpPr>
          <a:xfrm>
            <a:off x="2535240" y="2633670"/>
            <a:ext cx="102240" cy="155880"/>
            <a:chOff x="2535240" y="2633670"/>
            <a:chExt cx="102240" cy="155880"/>
          </a:xfrm>
        </p:grpSpPr>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E3EEB895-B55E-D7AB-4485-32B26D4E607B}"/>
                    </a:ext>
                  </a:extLst>
                </p14:cNvPr>
                <p14:cNvContentPartPr/>
                <p14:nvPr/>
              </p14:nvContentPartPr>
              <p14:xfrm>
                <a:off x="2535240" y="2673990"/>
                <a:ext cx="83520" cy="56160"/>
              </p14:xfrm>
            </p:contentPart>
          </mc:Choice>
          <mc:Fallback xmlns="">
            <p:pic>
              <p:nvPicPr>
                <p:cNvPr id="14" name="Ink 13">
                  <a:extLst>
                    <a:ext uri="{FF2B5EF4-FFF2-40B4-BE49-F238E27FC236}">
                      <a16:creationId xmlns:a16="http://schemas.microsoft.com/office/drawing/2014/main" id="{E3EEB895-B55E-D7AB-4485-32B26D4E607B}"/>
                    </a:ext>
                  </a:extLst>
                </p:cNvPr>
                <p:cNvPicPr/>
                <p:nvPr/>
              </p:nvPicPr>
              <p:blipFill>
                <a:blip r:embed="rId20"/>
                <a:stretch>
                  <a:fillRect/>
                </a:stretch>
              </p:blipFill>
              <p:spPr>
                <a:xfrm>
                  <a:off x="2529120" y="2667870"/>
                  <a:ext cx="9576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03AC315-5096-6769-A731-3B09F7ED3747}"/>
                    </a:ext>
                  </a:extLst>
                </p14:cNvPr>
                <p14:cNvContentPartPr/>
                <p14:nvPr/>
              </p14:nvContentPartPr>
              <p14:xfrm>
                <a:off x="2601480" y="2633670"/>
                <a:ext cx="36000" cy="155880"/>
              </p14:xfrm>
            </p:contentPart>
          </mc:Choice>
          <mc:Fallback xmlns="">
            <p:pic>
              <p:nvPicPr>
                <p:cNvPr id="15" name="Ink 14">
                  <a:extLst>
                    <a:ext uri="{FF2B5EF4-FFF2-40B4-BE49-F238E27FC236}">
                      <a16:creationId xmlns:a16="http://schemas.microsoft.com/office/drawing/2014/main" id="{303AC315-5096-6769-A731-3B09F7ED3747}"/>
                    </a:ext>
                  </a:extLst>
                </p:cNvPr>
                <p:cNvPicPr/>
                <p:nvPr/>
              </p:nvPicPr>
              <p:blipFill>
                <a:blip r:embed="rId22"/>
                <a:stretch>
                  <a:fillRect/>
                </a:stretch>
              </p:blipFill>
              <p:spPr>
                <a:xfrm>
                  <a:off x="2595360" y="2627550"/>
                  <a:ext cx="48240" cy="168120"/>
                </a:xfrm>
                <a:prstGeom prst="rect">
                  <a:avLst/>
                </a:prstGeom>
              </p:spPr>
            </p:pic>
          </mc:Fallback>
        </mc:AlternateContent>
      </p:grpSp>
      <p:grpSp>
        <p:nvGrpSpPr>
          <p:cNvPr id="24" name="Group 23">
            <a:extLst>
              <a:ext uri="{FF2B5EF4-FFF2-40B4-BE49-F238E27FC236}">
                <a16:creationId xmlns:a16="http://schemas.microsoft.com/office/drawing/2014/main" id="{F94AB16A-959F-4574-1AE4-69C9AE6EDE79}"/>
              </a:ext>
            </a:extLst>
          </p:cNvPr>
          <p:cNvGrpSpPr/>
          <p:nvPr/>
        </p:nvGrpSpPr>
        <p:grpSpPr>
          <a:xfrm>
            <a:off x="2964720" y="2671830"/>
            <a:ext cx="366480" cy="101160"/>
            <a:chOff x="2964720" y="2671830"/>
            <a:chExt cx="366480" cy="101160"/>
          </a:xfrm>
        </p:grpSpPr>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30612986-2741-873B-88CF-56EB85BF1446}"/>
                    </a:ext>
                  </a:extLst>
                </p14:cNvPr>
                <p14:cNvContentPartPr/>
                <p14:nvPr/>
              </p14:nvContentPartPr>
              <p14:xfrm>
                <a:off x="2964720" y="2691990"/>
                <a:ext cx="67320" cy="81000"/>
              </p14:xfrm>
            </p:contentPart>
          </mc:Choice>
          <mc:Fallback xmlns="">
            <p:pic>
              <p:nvPicPr>
                <p:cNvPr id="17" name="Ink 16">
                  <a:extLst>
                    <a:ext uri="{FF2B5EF4-FFF2-40B4-BE49-F238E27FC236}">
                      <a16:creationId xmlns:a16="http://schemas.microsoft.com/office/drawing/2014/main" id="{30612986-2741-873B-88CF-56EB85BF1446}"/>
                    </a:ext>
                  </a:extLst>
                </p:cNvPr>
                <p:cNvPicPr/>
                <p:nvPr/>
              </p:nvPicPr>
              <p:blipFill>
                <a:blip r:embed="rId24"/>
                <a:stretch>
                  <a:fillRect/>
                </a:stretch>
              </p:blipFill>
              <p:spPr>
                <a:xfrm>
                  <a:off x="2958600" y="2685870"/>
                  <a:ext cx="795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3CB6956F-A7FA-D4E6-EB05-FB4BB0D334C5}"/>
                    </a:ext>
                  </a:extLst>
                </p14:cNvPr>
                <p14:cNvContentPartPr/>
                <p14:nvPr/>
              </p14:nvContentPartPr>
              <p14:xfrm>
                <a:off x="3034200" y="2671830"/>
                <a:ext cx="103320" cy="5400"/>
              </p14:xfrm>
            </p:contentPart>
          </mc:Choice>
          <mc:Fallback xmlns="">
            <p:pic>
              <p:nvPicPr>
                <p:cNvPr id="18" name="Ink 17">
                  <a:extLst>
                    <a:ext uri="{FF2B5EF4-FFF2-40B4-BE49-F238E27FC236}">
                      <a16:creationId xmlns:a16="http://schemas.microsoft.com/office/drawing/2014/main" id="{3CB6956F-A7FA-D4E6-EB05-FB4BB0D334C5}"/>
                    </a:ext>
                  </a:extLst>
                </p:cNvPr>
                <p:cNvPicPr/>
                <p:nvPr/>
              </p:nvPicPr>
              <p:blipFill>
                <a:blip r:embed="rId26"/>
                <a:stretch>
                  <a:fillRect/>
                </a:stretch>
              </p:blipFill>
              <p:spPr>
                <a:xfrm>
                  <a:off x="3028080" y="2665710"/>
                  <a:ext cx="11556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0B9B371E-9EDE-F50C-6E12-D1F22F392EB8}"/>
                    </a:ext>
                  </a:extLst>
                </p14:cNvPr>
                <p14:cNvContentPartPr/>
                <p14:nvPr/>
              </p14:nvContentPartPr>
              <p14:xfrm>
                <a:off x="3209880" y="2676510"/>
                <a:ext cx="121320" cy="71640"/>
              </p14:xfrm>
            </p:contentPart>
          </mc:Choice>
          <mc:Fallback xmlns="">
            <p:pic>
              <p:nvPicPr>
                <p:cNvPr id="19" name="Ink 18">
                  <a:extLst>
                    <a:ext uri="{FF2B5EF4-FFF2-40B4-BE49-F238E27FC236}">
                      <a16:creationId xmlns:a16="http://schemas.microsoft.com/office/drawing/2014/main" id="{0B9B371E-9EDE-F50C-6E12-D1F22F392EB8}"/>
                    </a:ext>
                  </a:extLst>
                </p:cNvPr>
                <p:cNvPicPr/>
                <p:nvPr/>
              </p:nvPicPr>
              <p:blipFill>
                <a:blip r:embed="rId28"/>
                <a:stretch>
                  <a:fillRect/>
                </a:stretch>
              </p:blipFill>
              <p:spPr>
                <a:xfrm>
                  <a:off x="3203760" y="2670390"/>
                  <a:ext cx="133560" cy="83880"/>
                </a:xfrm>
                <a:prstGeom prst="rect">
                  <a:avLst/>
                </a:prstGeom>
              </p:spPr>
            </p:pic>
          </mc:Fallback>
        </mc:AlternateContent>
      </p:grpSp>
      <p:grpSp>
        <p:nvGrpSpPr>
          <p:cNvPr id="23" name="Group 22">
            <a:extLst>
              <a:ext uri="{FF2B5EF4-FFF2-40B4-BE49-F238E27FC236}">
                <a16:creationId xmlns:a16="http://schemas.microsoft.com/office/drawing/2014/main" id="{4DF44BC7-2E21-46EE-1B83-71D2372AC42B}"/>
              </a:ext>
            </a:extLst>
          </p:cNvPr>
          <p:cNvGrpSpPr/>
          <p:nvPr/>
        </p:nvGrpSpPr>
        <p:grpSpPr>
          <a:xfrm>
            <a:off x="3598320" y="2673990"/>
            <a:ext cx="487440" cy="102600"/>
            <a:chOff x="3598320" y="2673990"/>
            <a:chExt cx="487440" cy="102600"/>
          </a:xfrm>
        </p:grpSpPr>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38AA932-285B-D8DC-18C8-689C1EB2D5FA}"/>
                    </a:ext>
                  </a:extLst>
                </p14:cNvPr>
                <p14:cNvContentPartPr/>
                <p14:nvPr/>
              </p14:nvContentPartPr>
              <p14:xfrm>
                <a:off x="3598320" y="2673990"/>
                <a:ext cx="132120" cy="63360"/>
              </p14:xfrm>
            </p:contentPart>
          </mc:Choice>
          <mc:Fallback xmlns="">
            <p:pic>
              <p:nvPicPr>
                <p:cNvPr id="20" name="Ink 19">
                  <a:extLst>
                    <a:ext uri="{FF2B5EF4-FFF2-40B4-BE49-F238E27FC236}">
                      <a16:creationId xmlns:a16="http://schemas.microsoft.com/office/drawing/2014/main" id="{338AA932-285B-D8DC-18C8-689C1EB2D5FA}"/>
                    </a:ext>
                  </a:extLst>
                </p:cNvPr>
                <p:cNvPicPr/>
                <p:nvPr/>
              </p:nvPicPr>
              <p:blipFill>
                <a:blip r:embed="rId30"/>
                <a:stretch>
                  <a:fillRect/>
                </a:stretch>
              </p:blipFill>
              <p:spPr>
                <a:xfrm>
                  <a:off x="3592200" y="2667870"/>
                  <a:ext cx="14436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4CB19519-6634-D211-CBAE-96896A9B517D}"/>
                    </a:ext>
                  </a:extLst>
                </p14:cNvPr>
                <p14:cNvContentPartPr/>
                <p14:nvPr/>
              </p14:nvContentPartPr>
              <p14:xfrm>
                <a:off x="3666000" y="2694150"/>
                <a:ext cx="145440" cy="2880"/>
              </p14:xfrm>
            </p:contentPart>
          </mc:Choice>
          <mc:Fallback xmlns="">
            <p:pic>
              <p:nvPicPr>
                <p:cNvPr id="21" name="Ink 20">
                  <a:extLst>
                    <a:ext uri="{FF2B5EF4-FFF2-40B4-BE49-F238E27FC236}">
                      <a16:creationId xmlns:a16="http://schemas.microsoft.com/office/drawing/2014/main" id="{4CB19519-6634-D211-CBAE-96896A9B517D}"/>
                    </a:ext>
                  </a:extLst>
                </p:cNvPr>
                <p:cNvPicPr/>
                <p:nvPr/>
              </p:nvPicPr>
              <p:blipFill>
                <a:blip r:embed="rId32"/>
                <a:stretch>
                  <a:fillRect/>
                </a:stretch>
              </p:blipFill>
              <p:spPr>
                <a:xfrm>
                  <a:off x="3659880" y="2688030"/>
                  <a:ext cx="157680" cy="15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575F5836-006E-25F4-142B-4AF8C5488192}"/>
                    </a:ext>
                  </a:extLst>
                </p14:cNvPr>
                <p14:cNvContentPartPr/>
                <p14:nvPr/>
              </p14:nvContentPartPr>
              <p14:xfrm>
                <a:off x="3966600" y="2688750"/>
                <a:ext cx="119160" cy="87840"/>
              </p14:xfrm>
            </p:contentPart>
          </mc:Choice>
          <mc:Fallback xmlns="">
            <p:pic>
              <p:nvPicPr>
                <p:cNvPr id="22" name="Ink 21">
                  <a:extLst>
                    <a:ext uri="{FF2B5EF4-FFF2-40B4-BE49-F238E27FC236}">
                      <a16:creationId xmlns:a16="http://schemas.microsoft.com/office/drawing/2014/main" id="{575F5836-006E-25F4-142B-4AF8C5488192}"/>
                    </a:ext>
                  </a:extLst>
                </p:cNvPr>
                <p:cNvPicPr/>
                <p:nvPr/>
              </p:nvPicPr>
              <p:blipFill>
                <a:blip r:embed="rId34"/>
                <a:stretch>
                  <a:fillRect/>
                </a:stretch>
              </p:blipFill>
              <p:spPr>
                <a:xfrm>
                  <a:off x="3960480" y="2682630"/>
                  <a:ext cx="131400" cy="100080"/>
                </a:xfrm>
                <a:prstGeom prst="rect">
                  <a:avLst/>
                </a:prstGeom>
              </p:spPr>
            </p:pic>
          </mc:Fallback>
        </mc:AlternateContent>
      </p:grpSp>
      <p:grpSp>
        <p:nvGrpSpPr>
          <p:cNvPr id="38" name="Group 37">
            <a:extLst>
              <a:ext uri="{FF2B5EF4-FFF2-40B4-BE49-F238E27FC236}">
                <a16:creationId xmlns:a16="http://schemas.microsoft.com/office/drawing/2014/main" id="{35F50057-26BE-33A3-F9AC-169446971E6E}"/>
              </a:ext>
            </a:extLst>
          </p:cNvPr>
          <p:cNvGrpSpPr/>
          <p:nvPr/>
        </p:nvGrpSpPr>
        <p:grpSpPr>
          <a:xfrm>
            <a:off x="5269440" y="1654830"/>
            <a:ext cx="119880" cy="135000"/>
            <a:chOff x="5269440" y="1654830"/>
            <a:chExt cx="119880" cy="135000"/>
          </a:xfrm>
        </p:grpSpPr>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FCDD4959-A880-F31D-B5FD-5DB2F3863875}"/>
                    </a:ext>
                  </a:extLst>
                </p14:cNvPr>
                <p14:cNvContentPartPr/>
                <p14:nvPr/>
              </p14:nvContentPartPr>
              <p14:xfrm>
                <a:off x="5325240" y="1684710"/>
                <a:ext cx="17280" cy="7920"/>
              </p14:xfrm>
            </p:contentPart>
          </mc:Choice>
          <mc:Fallback xmlns="">
            <p:pic>
              <p:nvPicPr>
                <p:cNvPr id="25" name="Ink 24">
                  <a:extLst>
                    <a:ext uri="{FF2B5EF4-FFF2-40B4-BE49-F238E27FC236}">
                      <a16:creationId xmlns:a16="http://schemas.microsoft.com/office/drawing/2014/main" id="{FCDD4959-A880-F31D-B5FD-5DB2F3863875}"/>
                    </a:ext>
                  </a:extLst>
                </p:cNvPr>
                <p:cNvPicPr/>
                <p:nvPr/>
              </p:nvPicPr>
              <p:blipFill>
                <a:blip r:embed="rId36"/>
                <a:stretch>
                  <a:fillRect/>
                </a:stretch>
              </p:blipFill>
              <p:spPr>
                <a:xfrm>
                  <a:off x="5319120" y="1678590"/>
                  <a:ext cx="2952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4AA33223-E7F0-98A5-4E4B-43D519032740}"/>
                    </a:ext>
                  </a:extLst>
                </p14:cNvPr>
                <p14:cNvContentPartPr/>
                <p14:nvPr/>
              </p14:nvContentPartPr>
              <p14:xfrm>
                <a:off x="5269440" y="1654830"/>
                <a:ext cx="119880" cy="135000"/>
              </p14:xfrm>
            </p:contentPart>
          </mc:Choice>
          <mc:Fallback xmlns="">
            <p:pic>
              <p:nvPicPr>
                <p:cNvPr id="26" name="Ink 25">
                  <a:extLst>
                    <a:ext uri="{FF2B5EF4-FFF2-40B4-BE49-F238E27FC236}">
                      <a16:creationId xmlns:a16="http://schemas.microsoft.com/office/drawing/2014/main" id="{4AA33223-E7F0-98A5-4E4B-43D519032740}"/>
                    </a:ext>
                  </a:extLst>
                </p:cNvPr>
                <p:cNvPicPr/>
                <p:nvPr/>
              </p:nvPicPr>
              <p:blipFill>
                <a:blip r:embed="rId38"/>
                <a:stretch>
                  <a:fillRect/>
                </a:stretch>
              </p:blipFill>
              <p:spPr>
                <a:xfrm>
                  <a:off x="5263320" y="1648710"/>
                  <a:ext cx="132120" cy="147240"/>
                </a:xfrm>
                <a:prstGeom prst="rect">
                  <a:avLst/>
                </a:prstGeom>
              </p:spPr>
            </p:pic>
          </mc:Fallback>
        </mc:AlternateContent>
      </p:grpSp>
      <p:grpSp>
        <p:nvGrpSpPr>
          <p:cNvPr id="37" name="Group 36">
            <a:extLst>
              <a:ext uri="{FF2B5EF4-FFF2-40B4-BE49-F238E27FC236}">
                <a16:creationId xmlns:a16="http://schemas.microsoft.com/office/drawing/2014/main" id="{6207103E-66E5-30D6-5250-C59EF9764F3D}"/>
              </a:ext>
            </a:extLst>
          </p:cNvPr>
          <p:cNvGrpSpPr/>
          <p:nvPr/>
        </p:nvGrpSpPr>
        <p:grpSpPr>
          <a:xfrm>
            <a:off x="5677680" y="1735830"/>
            <a:ext cx="169920" cy="78840"/>
            <a:chOff x="5677680" y="1735830"/>
            <a:chExt cx="169920" cy="78840"/>
          </a:xfrm>
        </p:grpSpPr>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8790309F-7981-0E1A-33C1-F6C833551E70}"/>
                    </a:ext>
                  </a:extLst>
                </p14:cNvPr>
                <p14:cNvContentPartPr/>
                <p14:nvPr/>
              </p14:nvContentPartPr>
              <p14:xfrm>
                <a:off x="5677680" y="1735830"/>
                <a:ext cx="37440" cy="78840"/>
              </p14:xfrm>
            </p:contentPart>
          </mc:Choice>
          <mc:Fallback xmlns="">
            <p:pic>
              <p:nvPicPr>
                <p:cNvPr id="27" name="Ink 26">
                  <a:extLst>
                    <a:ext uri="{FF2B5EF4-FFF2-40B4-BE49-F238E27FC236}">
                      <a16:creationId xmlns:a16="http://schemas.microsoft.com/office/drawing/2014/main" id="{8790309F-7981-0E1A-33C1-F6C833551E70}"/>
                    </a:ext>
                  </a:extLst>
                </p:cNvPr>
                <p:cNvPicPr/>
                <p:nvPr/>
              </p:nvPicPr>
              <p:blipFill>
                <a:blip r:embed="rId40"/>
                <a:stretch>
                  <a:fillRect/>
                </a:stretch>
              </p:blipFill>
              <p:spPr>
                <a:xfrm>
                  <a:off x="5671560" y="1729710"/>
                  <a:ext cx="496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a16="http://schemas.microsoft.com/office/drawing/2014/main" id="{6BD48401-0426-92B4-485A-5A834F4228C0}"/>
                    </a:ext>
                  </a:extLst>
                </p14:cNvPr>
                <p14:cNvContentPartPr/>
                <p14:nvPr/>
              </p14:nvContentPartPr>
              <p14:xfrm>
                <a:off x="5764080" y="1739790"/>
                <a:ext cx="83520" cy="67680"/>
              </p14:xfrm>
            </p:contentPart>
          </mc:Choice>
          <mc:Fallback xmlns="">
            <p:pic>
              <p:nvPicPr>
                <p:cNvPr id="28" name="Ink 27">
                  <a:extLst>
                    <a:ext uri="{FF2B5EF4-FFF2-40B4-BE49-F238E27FC236}">
                      <a16:creationId xmlns:a16="http://schemas.microsoft.com/office/drawing/2014/main" id="{6BD48401-0426-92B4-485A-5A834F4228C0}"/>
                    </a:ext>
                  </a:extLst>
                </p:cNvPr>
                <p:cNvPicPr/>
                <p:nvPr/>
              </p:nvPicPr>
              <p:blipFill>
                <a:blip r:embed="rId42"/>
                <a:stretch>
                  <a:fillRect/>
                </a:stretch>
              </p:blipFill>
              <p:spPr>
                <a:xfrm>
                  <a:off x="5757960" y="1733670"/>
                  <a:ext cx="95760" cy="79920"/>
                </a:xfrm>
                <a:prstGeom prst="rect">
                  <a:avLst/>
                </a:prstGeom>
              </p:spPr>
            </p:pic>
          </mc:Fallback>
        </mc:AlternateContent>
      </p:grpSp>
      <p:grpSp>
        <p:nvGrpSpPr>
          <p:cNvPr id="36" name="Group 35">
            <a:extLst>
              <a:ext uri="{FF2B5EF4-FFF2-40B4-BE49-F238E27FC236}">
                <a16:creationId xmlns:a16="http://schemas.microsoft.com/office/drawing/2014/main" id="{A6EFB522-0B18-F968-E0AC-552F7C8A9209}"/>
              </a:ext>
            </a:extLst>
          </p:cNvPr>
          <p:cNvGrpSpPr/>
          <p:nvPr/>
        </p:nvGrpSpPr>
        <p:grpSpPr>
          <a:xfrm>
            <a:off x="6072240" y="1732590"/>
            <a:ext cx="138960" cy="97560"/>
            <a:chOff x="6072240" y="1732590"/>
            <a:chExt cx="138960" cy="97560"/>
          </a:xfrm>
        </p:grpSpPr>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a16="http://schemas.microsoft.com/office/drawing/2014/main" id="{93DC0F63-3D61-13D2-3769-EE7F4687AA4D}"/>
                    </a:ext>
                  </a:extLst>
                </p14:cNvPr>
                <p14:cNvContentPartPr/>
                <p14:nvPr/>
              </p14:nvContentPartPr>
              <p14:xfrm>
                <a:off x="6072240" y="1750590"/>
                <a:ext cx="54360" cy="79560"/>
              </p14:xfrm>
            </p:contentPart>
          </mc:Choice>
          <mc:Fallback xmlns="">
            <p:pic>
              <p:nvPicPr>
                <p:cNvPr id="29" name="Ink 28">
                  <a:extLst>
                    <a:ext uri="{FF2B5EF4-FFF2-40B4-BE49-F238E27FC236}">
                      <a16:creationId xmlns:a16="http://schemas.microsoft.com/office/drawing/2014/main" id="{93DC0F63-3D61-13D2-3769-EE7F4687AA4D}"/>
                    </a:ext>
                  </a:extLst>
                </p:cNvPr>
                <p:cNvPicPr/>
                <p:nvPr/>
              </p:nvPicPr>
              <p:blipFill>
                <a:blip r:embed="rId44"/>
                <a:stretch>
                  <a:fillRect/>
                </a:stretch>
              </p:blipFill>
              <p:spPr>
                <a:xfrm>
                  <a:off x="6066120" y="1744470"/>
                  <a:ext cx="6660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a16="http://schemas.microsoft.com/office/drawing/2014/main" id="{D9ACC58A-ACB2-F6FC-D186-0BDE826E227F}"/>
                    </a:ext>
                  </a:extLst>
                </p14:cNvPr>
                <p14:cNvContentPartPr/>
                <p14:nvPr/>
              </p14:nvContentPartPr>
              <p14:xfrm>
                <a:off x="6197880" y="1732590"/>
                <a:ext cx="13320" cy="80280"/>
              </p14:xfrm>
            </p:contentPart>
          </mc:Choice>
          <mc:Fallback xmlns="">
            <p:pic>
              <p:nvPicPr>
                <p:cNvPr id="30" name="Ink 29">
                  <a:extLst>
                    <a:ext uri="{FF2B5EF4-FFF2-40B4-BE49-F238E27FC236}">
                      <a16:creationId xmlns:a16="http://schemas.microsoft.com/office/drawing/2014/main" id="{D9ACC58A-ACB2-F6FC-D186-0BDE826E227F}"/>
                    </a:ext>
                  </a:extLst>
                </p:cNvPr>
                <p:cNvPicPr/>
                <p:nvPr/>
              </p:nvPicPr>
              <p:blipFill>
                <a:blip r:embed="rId46"/>
                <a:stretch>
                  <a:fillRect/>
                </a:stretch>
              </p:blipFill>
              <p:spPr>
                <a:xfrm>
                  <a:off x="6191760" y="1726470"/>
                  <a:ext cx="25560" cy="92520"/>
                </a:xfrm>
                <a:prstGeom prst="rect">
                  <a:avLst/>
                </a:prstGeom>
              </p:spPr>
            </p:pic>
          </mc:Fallback>
        </mc:AlternateContent>
      </p:grpSp>
      <p:grpSp>
        <p:nvGrpSpPr>
          <p:cNvPr id="35" name="Group 34">
            <a:extLst>
              <a:ext uri="{FF2B5EF4-FFF2-40B4-BE49-F238E27FC236}">
                <a16:creationId xmlns:a16="http://schemas.microsoft.com/office/drawing/2014/main" id="{285CD047-57F9-FA12-69F6-7E48662F7B7D}"/>
              </a:ext>
            </a:extLst>
          </p:cNvPr>
          <p:cNvGrpSpPr/>
          <p:nvPr/>
        </p:nvGrpSpPr>
        <p:grpSpPr>
          <a:xfrm>
            <a:off x="6548160" y="1714590"/>
            <a:ext cx="542520" cy="123840"/>
            <a:chOff x="6548160" y="1714590"/>
            <a:chExt cx="542520" cy="123840"/>
          </a:xfrm>
        </p:grpSpPr>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a16="http://schemas.microsoft.com/office/drawing/2014/main" id="{9EBCBD4C-48EF-73D2-07DA-4521EC109B82}"/>
                    </a:ext>
                  </a:extLst>
                </p14:cNvPr>
                <p14:cNvContentPartPr/>
                <p14:nvPr/>
              </p14:nvContentPartPr>
              <p14:xfrm>
                <a:off x="6548160" y="1721430"/>
                <a:ext cx="35640" cy="91800"/>
              </p14:xfrm>
            </p:contentPart>
          </mc:Choice>
          <mc:Fallback xmlns="">
            <p:pic>
              <p:nvPicPr>
                <p:cNvPr id="31" name="Ink 30">
                  <a:extLst>
                    <a:ext uri="{FF2B5EF4-FFF2-40B4-BE49-F238E27FC236}">
                      <a16:creationId xmlns:a16="http://schemas.microsoft.com/office/drawing/2014/main" id="{9EBCBD4C-48EF-73D2-07DA-4521EC109B82}"/>
                    </a:ext>
                  </a:extLst>
                </p:cNvPr>
                <p:cNvPicPr/>
                <p:nvPr/>
              </p:nvPicPr>
              <p:blipFill>
                <a:blip r:embed="rId48"/>
                <a:stretch>
                  <a:fillRect/>
                </a:stretch>
              </p:blipFill>
              <p:spPr>
                <a:xfrm>
                  <a:off x="6542040" y="1715310"/>
                  <a:ext cx="4788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a16="http://schemas.microsoft.com/office/drawing/2014/main" id="{1EF8A1F6-E64D-FB08-5C6A-74E29BD6569A}"/>
                    </a:ext>
                  </a:extLst>
                </p14:cNvPr>
                <p14:cNvContentPartPr/>
                <p14:nvPr/>
              </p14:nvContentPartPr>
              <p14:xfrm>
                <a:off x="6641400" y="1714590"/>
                <a:ext cx="107640" cy="87840"/>
              </p14:xfrm>
            </p:contentPart>
          </mc:Choice>
          <mc:Fallback xmlns="">
            <p:pic>
              <p:nvPicPr>
                <p:cNvPr id="32" name="Ink 31">
                  <a:extLst>
                    <a:ext uri="{FF2B5EF4-FFF2-40B4-BE49-F238E27FC236}">
                      <a16:creationId xmlns:a16="http://schemas.microsoft.com/office/drawing/2014/main" id="{1EF8A1F6-E64D-FB08-5C6A-74E29BD6569A}"/>
                    </a:ext>
                  </a:extLst>
                </p:cNvPr>
                <p:cNvPicPr/>
                <p:nvPr/>
              </p:nvPicPr>
              <p:blipFill>
                <a:blip r:embed="rId50"/>
                <a:stretch>
                  <a:fillRect/>
                </a:stretch>
              </p:blipFill>
              <p:spPr>
                <a:xfrm>
                  <a:off x="6635280" y="1708470"/>
                  <a:ext cx="1198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a16="http://schemas.microsoft.com/office/drawing/2014/main" id="{D983D564-BE10-CB6A-66BF-E481F8B2CAEA}"/>
                    </a:ext>
                  </a:extLst>
                </p14:cNvPr>
                <p14:cNvContentPartPr/>
                <p14:nvPr/>
              </p14:nvContentPartPr>
              <p14:xfrm>
                <a:off x="6900960" y="1737630"/>
                <a:ext cx="24840" cy="92520"/>
              </p14:xfrm>
            </p:contentPart>
          </mc:Choice>
          <mc:Fallback xmlns="">
            <p:pic>
              <p:nvPicPr>
                <p:cNvPr id="33" name="Ink 32">
                  <a:extLst>
                    <a:ext uri="{FF2B5EF4-FFF2-40B4-BE49-F238E27FC236}">
                      <a16:creationId xmlns:a16="http://schemas.microsoft.com/office/drawing/2014/main" id="{D983D564-BE10-CB6A-66BF-E481F8B2CAEA}"/>
                    </a:ext>
                  </a:extLst>
                </p:cNvPr>
                <p:cNvPicPr/>
                <p:nvPr/>
              </p:nvPicPr>
              <p:blipFill>
                <a:blip r:embed="rId52"/>
                <a:stretch>
                  <a:fillRect/>
                </a:stretch>
              </p:blipFill>
              <p:spPr>
                <a:xfrm>
                  <a:off x="6894840" y="1731510"/>
                  <a:ext cx="370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a16="http://schemas.microsoft.com/office/drawing/2014/main" id="{C7DCD418-05E6-008A-4E77-CF7483175999}"/>
                    </a:ext>
                  </a:extLst>
                </p14:cNvPr>
                <p14:cNvContentPartPr/>
                <p14:nvPr/>
              </p14:nvContentPartPr>
              <p14:xfrm>
                <a:off x="6961080" y="1722870"/>
                <a:ext cx="129600" cy="115560"/>
              </p14:xfrm>
            </p:contentPart>
          </mc:Choice>
          <mc:Fallback xmlns="">
            <p:pic>
              <p:nvPicPr>
                <p:cNvPr id="34" name="Ink 33">
                  <a:extLst>
                    <a:ext uri="{FF2B5EF4-FFF2-40B4-BE49-F238E27FC236}">
                      <a16:creationId xmlns:a16="http://schemas.microsoft.com/office/drawing/2014/main" id="{C7DCD418-05E6-008A-4E77-CF7483175999}"/>
                    </a:ext>
                  </a:extLst>
                </p:cNvPr>
                <p:cNvPicPr/>
                <p:nvPr/>
              </p:nvPicPr>
              <p:blipFill>
                <a:blip r:embed="rId54"/>
                <a:stretch>
                  <a:fillRect/>
                </a:stretch>
              </p:blipFill>
              <p:spPr>
                <a:xfrm>
                  <a:off x="6954960" y="1716750"/>
                  <a:ext cx="141840" cy="127800"/>
                </a:xfrm>
                <a:prstGeom prst="rect">
                  <a:avLst/>
                </a:prstGeom>
              </p:spPr>
            </p:pic>
          </mc:Fallback>
        </mc:AlternateContent>
      </p:grpSp>
      <p:grpSp>
        <p:nvGrpSpPr>
          <p:cNvPr id="42" name="Group 41">
            <a:extLst>
              <a:ext uri="{FF2B5EF4-FFF2-40B4-BE49-F238E27FC236}">
                <a16:creationId xmlns:a16="http://schemas.microsoft.com/office/drawing/2014/main" id="{B9C028C7-6F00-E7F1-98CC-D08B35588B5F}"/>
              </a:ext>
            </a:extLst>
          </p:cNvPr>
          <p:cNvGrpSpPr/>
          <p:nvPr/>
        </p:nvGrpSpPr>
        <p:grpSpPr>
          <a:xfrm>
            <a:off x="5407680" y="1992150"/>
            <a:ext cx="195840" cy="179280"/>
            <a:chOff x="5407680" y="1992150"/>
            <a:chExt cx="195840" cy="179280"/>
          </a:xfrm>
        </p:grpSpPr>
        <mc:AlternateContent xmlns:mc="http://schemas.openxmlformats.org/markup-compatibility/2006" xmlns:p14="http://schemas.microsoft.com/office/powerpoint/2010/main">
          <mc:Choice Requires="p14">
            <p:contentPart p14:bwMode="auto" r:id="rId55">
              <p14:nvContentPartPr>
                <p14:cNvPr id="39" name="Ink 38">
                  <a:extLst>
                    <a:ext uri="{FF2B5EF4-FFF2-40B4-BE49-F238E27FC236}">
                      <a16:creationId xmlns:a16="http://schemas.microsoft.com/office/drawing/2014/main" id="{8BA0D4C4-E426-E78A-69B4-9668F969778D}"/>
                    </a:ext>
                  </a:extLst>
                </p14:cNvPr>
                <p14:cNvContentPartPr/>
                <p14:nvPr/>
              </p14:nvContentPartPr>
              <p14:xfrm>
                <a:off x="5407680" y="2070630"/>
                <a:ext cx="17640" cy="35640"/>
              </p14:xfrm>
            </p:contentPart>
          </mc:Choice>
          <mc:Fallback xmlns="">
            <p:pic>
              <p:nvPicPr>
                <p:cNvPr id="39" name="Ink 38">
                  <a:extLst>
                    <a:ext uri="{FF2B5EF4-FFF2-40B4-BE49-F238E27FC236}">
                      <a16:creationId xmlns:a16="http://schemas.microsoft.com/office/drawing/2014/main" id="{8BA0D4C4-E426-E78A-69B4-9668F969778D}"/>
                    </a:ext>
                  </a:extLst>
                </p:cNvPr>
                <p:cNvPicPr/>
                <p:nvPr/>
              </p:nvPicPr>
              <p:blipFill>
                <a:blip r:embed="rId56"/>
                <a:stretch>
                  <a:fillRect/>
                </a:stretch>
              </p:blipFill>
              <p:spPr>
                <a:xfrm>
                  <a:off x="5401560" y="2064510"/>
                  <a:ext cx="298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0" name="Ink 39">
                  <a:extLst>
                    <a:ext uri="{FF2B5EF4-FFF2-40B4-BE49-F238E27FC236}">
                      <a16:creationId xmlns:a16="http://schemas.microsoft.com/office/drawing/2014/main" id="{6025A813-F587-4B28-ADF7-CF52D9FBAE78}"/>
                    </a:ext>
                  </a:extLst>
                </p14:cNvPr>
                <p14:cNvContentPartPr/>
                <p14:nvPr/>
              </p14:nvContentPartPr>
              <p14:xfrm>
                <a:off x="5495160" y="2042190"/>
                <a:ext cx="53280" cy="55080"/>
              </p14:xfrm>
            </p:contentPart>
          </mc:Choice>
          <mc:Fallback xmlns="">
            <p:pic>
              <p:nvPicPr>
                <p:cNvPr id="40" name="Ink 39">
                  <a:extLst>
                    <a:ext uri="{FF2B5EF4-FFF2-40B4-BE49-F238E27FC236}">
                      <a16:creationId xmlns:a16="http://schemas.microsoft.com/office/drawing/2014/main" id="{6025A813-F587-4B28-ADF7-CF52D9FBAE78}"/>
                    </a:ext>
                  </a:extLst>
                </p:cNvPr>
                <p:cNvPicPr/>
                <p:nvPr/>
              </p:nvPicPr>
              <p:blipFill>
                <a:blip r:embed="rId58"/>
                <a:stretch>
                  <a:fillRect/>
                </a:stretch>
              </p:blipFill>
              <p:spPr>
                <a:xfrm>
                  <a:off x="5489040" y="2036070"/>
                  <a:ext cx="655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1" name="Ink 40">
                  <a:extLst>
                    <a:ext uri="{FF2B5EF4-FFF2-40B4-BE49-F238E27FC236}">
                      <a16:creationId xmlns:a16="http://schemas.microsoft.com/office/drawing/2014/main" id="{641F18DD-A68C-2FBB-6AE4-F6A89119983A}"/>
                    </a:ext>
                  </a:extLst>
                </p14:cNvPr>
                <p14:cNvContentPartPr/>
                <p14:nvPr/>
              </p14:nvContentPartPr>
              <p14:xfrm>
                <a:off x="5536920" y="1992150"/>
                <a:ext cx="66600" cy="179280"/>
              </p14:xfrm>
            </p:contentPart>
          </mc:Choice>
          <mc:Fallback xmlns="">
            <p:pic>
              <p:nvPicPr>
                <p:cNvPr id="41" name="Ink 40">
                  <a:extLst>
                    <a:ext uri="{FF2B5EF4-FFF2-40B4-BE49-F238E27FC236}">
                      <a16:creationId xmlns:a16="http://schemas.microsoft.com/office/drawing/2014/main" id="{641F18DD-A68C-2FBB-6AE4-F6A89119983A}"/>
                    </a:ext>
                  </a:extLst>
                </p:cNvPr>
                <p:cNvPicPr/>
                <p:nvPr/>
              </p:nvPicPr>
              <p:blipFill>
                <a:blip r:embed="rId60"/>
                <a:stretch>
                  <a:fillRect/>
                </a:stretch>
              </p:blipFill>
              <p:spPr>
                <a:xfrm>
                  <a:off x="5530800" y="1986030"/>
                  <a:ext cx="78840" cy="191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1">
            <p14:nvContentPartPr>
              <p14:cNvPr id="43" name="Ink 42">
                <a:extLst>
                  <a:ext uri="{FF2B5EF4-FFF2-40B4-BE49-F238E27FC236}">
                    <a16:creationId xmlns:a16="http://schemas.microsoft.com/office/drawing/2014/main" id="{385673E2-4DE1-B236-5FA5-53BD583EED36}"/>
                  </a:ext>
                </a:extLst>
              </p14:cNvPr>
              <p14:cNvContentPartPr/>
              <p14:nvPr/>
            </p14:nvContentPartPr>
            <p14:xfrm>
              <a:off x="5779920" y="2100510"/>
              <a:ext cx="33840" cy="50040"/>
            </p14:xfrm>
          </p:contentPart>
        </mc:Choice>
        <mc:Fallback xmlns="">
          <p:pic>
            <p:nvPicPr>
              <p:cNvPr id="43" name="Ink 42">
                <a:extLst>
                  <a:ext uri="{FF2B5EF4-FFF2-40B4-BE49-F238E27FC236}">
                    <a16:creationId xmlns:a16="http://schemas.microsoft.com/office/drawing/2014/main" id="{385673E2-4DE1-B236-5FA5-53BD583EED36}"/>
                  </a:ext>
                </a:extLst>
              </p:cNvPr>
              <p:cNvPicPr/>
              <p:nvPr/>
            </p:nvPicPr>
            <p:blipFill>
              <a:blip r:embed="rId62"/>
              <a:stretch>
                <a:fillRect/>
              </a:stretch>
            </p:blipFill>
            <p:spPr>
              <a:xfrm>
                <a:off x="5773800" y="2094390"/>
                <a:ext cx="460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4" name="Ink 43">
                <a:extLst>
                  <a:ext uri="{FF2B5EF4-FFF2-40B4-BE49-F238E27FC236}">
                    <a16:creationId xmlns:a16="http://schemas.microsoft.com/office/drawing/2014/main" id="{261EC29C-FAFB-BD33-2BB2-5170EA8F97CC}"/>
                  </a:ext>
                </a:extLst>
              </p14:cNvPr>
              <p14:cNvContentPartPr/>
              <p14:nvPr/>
            </p14:nvContentPartPr>
            <p14:xfrm>
              <a:off x="6132360" y="2102310"/>
              <a:ext cx="62640" cy="111600"/>
            </p14:xfrm>
          </p:contentPart>
        </mc:Choice>
        <mc:Fallback xmlns="">
          <p:pic>
            <p:nvPicPr>
              <p:cNvPr id="44" name="Ink 43">
                <a:extLst>
                  <a:ext uri="{FF2B5EF4-FFF2-40B4-BE49-F238E27FC236}">
                    <a16:creationId xmlns:a16="http://schemas.microsoft.com/office/drawing/2014/main" id="{261EC29C-FAFB-BD33-2BB2-5170EA8F97CC}"/>
                  </a:ext>
                </a:extLst>
              </p:cNvPr>
              <p:cNvPicPr/>
              <p:nvPr/>
            </p:nvPicPr>
            <p:blipFill>
              <a:blip r:embed="rId64"/>
              <a:stretch>
                <a:fillRect/>
              </a:stretch>
            </p:blipFill>
            <p:spPr>
              <a:xfrm>
                <a:off x="6126240" y="2096190"/>
                <a:ext cx="7488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5" name="Ink 44">
                <a:extLst>
                  <a:ext uri="{FF2B5EF4-FFF2-40B4-BE49-F238E27FC236}">
                    <a16:creationId xmlns:a16="http://schemas.microsoft.com/office/drawing/2014/main" id="{65959A3F-C08D-CE99-3BF5-9CACFCCF993F}"/>
                  </a:ext>
                </a:extLst>
              </p14:cNvPr>
              <p14:cNvContentPartPr/>
              <p14:nvPr/>
            </p14:nvContentPartPr>
            <p14:xfrm>
              <a:off x="6609360" y="2094030"/>
              <a:ext cx="108000" cy="131760"/>
            </p14:xfrm>
          </p:contentPart>
        </mc:Choice>
        <mc:Fallback xmlns="">
          <p:pic>
            <p:nvPicPr>
              <p:cNvPr id="45" name="Ink 44">
                <a:extLst>
                  <a:ext uri="{FF2B5EF4-FFF2-40B4-BE49-F238E27FC236}">
                    <a16:creationId xmlns:a16="http://schemas.microsoft.com/office/drawing/2014/main" id="{65959A3F-C08D-CE99-3BF5-9CACFCCF993F}"/>
                  </a:ext>
                </a:extLst>
              </p:cNvPr>
              <p:cNvPicPr/>
              <p:nvPr/>
            </p:nvPicPr>
            <p:blipFill>
              <a:blip r:embed="rId66"/>
              <a:stretch>
                <a:fillRect/>
              </a:stretch>
            </p:blipFill>
            <p:spPr>
              <a:xfrm>
                <a:off x="6603240" y="2087910"/>
                <a:ext cx="120240" cy="144000"/>
              </a:xfrm>
              <a:prstGeom prst="rect">
                <a:avLst/>
              </a:prstGeom>
            </p:spPr>
          </p:pic>
        </mc:Fallback>
      </mc:AlternateContent>
      <p:grpSp>
        <p:nvGrpSpPr>
          <p:cNvPr id="48" name="Group 47">
            <a:extLst>
              <a:ext uri="{FF2B5EF4-FFF2-40B4-BE49-F238E27FC236}">
                <a16:creationId xmlns:a16="http://schemas.microsoft.com/office/drawing/2014/main" id="{EC4F6A36-F2C6-1276-2263-BFA4DA247DF5}"/>
              </a:ext>
            </a:extLst>
          </p:cNvPr>
          <p:cNvGrpSpPr/>
          <p:nvPr/>
        </p:nvGrpSpPr>
        <p:grpSpPr>
          <a:xfrm>
            <a:off x="6925440" y="2118510"/>
            <a:ext cx="109080" cy="111600"/>
            <a:chOff x="6925440" y="2118510"/>
            <a:chExt cx="109080" cy="111600"/>
          </a:xfrm>
        </p:grpSpPr>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a16="http://schemas.microsoft.com/office/drawing/2014/main" id="{1E0AB685-E541-D43D-7482-0DA885F6A381}"/>
                    </a:ext>
                  </a:extLst>
                </p14:cNvPr>
                <p14:cNvContentPartPr/>
                <p14:nvPr/>
              </p14:nvContentPartPr>
              <p14:xfrm>
                <a:off x="6925440" y="2129670"/>
                <a:ext cx="104760" cy="43560"/>
              </p14:xfrm>
            </p:contentPart>
          </mc:Choice>
          <mc:Fallback xmlns="">
            <p:pic>
              <p:nvPicPr>
                <p:cNvPr id="46" name="Ink 45">
                  <a:extLst>
                    <a:ext uri="{FF2B5EF4-FFF2-40B4-BE49-F238E27FC236}">
                      <a16:creationId xmlns:a16="http://schemas.microsoft.com/office/drawing/2014/main" id="{1E0AB685-E541-D43D-7482-0DA885F6A381}"/>
                    </a:ext>
                  </a:extLst>
                </p:cNvPr>
                <p:cNvPicPr/>
                <p:nvPr/>
              </p:nvPicPr>
              <p:blipFill>
                <a:blip r:embed="rId68"/>
                <a:stretch>
                  <a:fillRect/>
                </a:stretch>
              </p:blipFill>
              <p:spPr>
                <a:xfrm>
                  <a:off x="6919320" y="2123550"/>
                  <a:ext cx="1170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7" name="Ink 46">
                  <a:extLst>
                    <a:ext uri="{FF2B5EF4-FFF2-40B4-BE49-F238E27FC236}">
                      <a16:creationId xmlns:a16="http://schemas.microsoft.com/office/drawing/2014/main" id="{EB44CE44-3C18-16D4-308C-E4507A474734}"/>
                    </a:ext>
                  </a:extLst>
                </p14:cNvPr>
                <p14:cNvContentPartPr/>
                <p14:nvPr/>
              </p14:nvContentPartPr>
              <p14:xfrm>
                <a:off x="6978720" y="2118510"/>
                <a:ext cx="55800" cy="111600"/>
              </p14:xfrm>
            </p:contentPart>
          </mc:Choice>
          <mc:Fallback xmlns="">
            <p:pic>
              <p:nvPicPr>
                <p:cNvPr id="47" name="Ink 46">
                  <a:extLst>
                    <a:ext uri="{FF2B5EF4-FFF2-40B4-BE49-F238E27FC236}">
                      <a16:creationId xmlns:a16="http://schemas.microsoft.com/office/drawing/2014/main" id="{EB44CE44-3C18-16D4-308C-E4507A474734}"/>
                    </a:ext>
                  </a:extLst>
                </p:cNvPr>
                <p:cNvPicPr/>
                <p:nvPr/>
              </p:nvPicPr>
              <p:blipFill>
                <a:blip r:embed="rId70"/>
                <a:stretch>
                  <a:fillRect/>
                </a:stretch>
              </p:blipFill>
              <p:spPr>
                <a:xfrm>
                  <a:off x="6972600" y="2112390"/>
                  <a:ext cx="68040" cy="123840"/>
                </a:xfrm>
                <a:prstGeom prst="rect">
                  <a:avLst/>
                </a:prstGeom>
              </p:spPr>
            </p:pic>
          </mc:Fallback>
        </mc:AlternateContent>
      </p:grpSp>
      <p:grpSp>
        <p:nvGrpSpPr>
          <p:cNvPr id="72" name="Group 71">
            <a:extLst>
              <a:ext uri="{FF2B5EF4-FFF2-40B4-BE49-F238E27FC236}">
                <a16:creationId xmlns:a16="http://schemas.microsoft.com/office/drawing/2014/main" id="{9C19E0B5-7CC7-BA34-3DAB-D01EEFB95A4A}"/>
              </a:ext>
            </a:extLst>
          </p:cNvPr>
          <p:cNvGrpSpPr/>
          <p:nvPr/>
        </p:nvGrpSpPr>
        <p:grpSpPr>
          <a:xfrm>
            <a:off x="5346480" y="2566350"/>
            <a:ext cx="228240" cy="121680"/>
            <a:chOff x="5346480" y="2566350"/>
            <a:chExt cx="228240" cy="121680"/>
          </a:xfrm>
        </p:grpSpPr>
        <mc:AlternateContent xmlns:mc="http://schemas.openxmlformats.org/markup-compatibility/2006" xmlns:p14="http://schemas.microsoft.com/office/powerpoint/2010/main">
          <mc:Choice Requires="p14">
            <p:contentPart p14:bwMode="auto" r:id="rId71">
              <p14:nvContentPartPr>
                <p14:cNvPr id="49" name="Ink 48">
                  <a:extLst>
                    <a:ext uri="{FF2B5EF4-FFF2-40B4-BE49-F238E27FC236}">
                      <a16:creationId xmlns:a16="http://schemas.microsoft.com/office/drawing/2014/main" id="{AE58F52C-9306-7149-A2FA-94B082F092E5}"/>
                    </a:ext>
                  </a:extLst>
                </p14:cNvPr>
                <p14:cNvContentPartPr/>
                <p14:nvPr/>
              </p14:nvContentPartPr>
              <p14:xfrm>
                <a:off x="5346480" y="2601270"/>
                <a:ext cx="54000" cy="86760"/>
              </p14:xfrm>
            </p:contentPart>
          </mc:Choice>
          <mc:Fallback xmlns="">
            <p:pic>
              <p:nvPicPr>
                <p:cNvPr id="49" name="Ink 48">
                  <a:extLst>
                    <a:ext uri="{FF2B5EF4-FFF2-40B4-BE49-F238E27FC236}">
                      <a16:creationId xmlns:a16="http://schemas.microsoft.com/office/drawing/2014/main" id="{AE58F52C-9306-7149-A2FA-94B082F092E5}"/>
                    </a:ext>
                  </a:extLst>
                </p:cNvPr>
                <p:cNvPicPr/>
                <p:nvPr/>
              </p:nvPicPr>
              <p:blipFill>
                <a:blip r:embed="rId72"/>
                <a:stretch>
                  <a:fillRect/>
                </a:stretch>
              </p:blipFill>
              <p:spPr>
                <a:xfrm>
                  <a:off x="5340360" y="2595150"/>
                  <a:ext cx="662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0" name="Ink 49">
                  <a:extLst>
                    <a:ext uri="{FF2B5EF4-FFF2-40B4-BE49-F238E27FC236}">
                      <a16:creationId xmlns:a16="http://schemas.microsoft.com/office/drawing/2014/main" id="{926EFA44-DA2E-C771-E3AF-A5B7A3D19EBD}"/>
                    </a:ext>
                  </a:extLst>
                </p14:cNvPr>
                <p14:cNvContentPartPr/>
                <p14:nvPr/>
              </p14:nvContentPartPr>
              <p14:xfrm>
                <a:off x="5431800" y="2566350"/>
                <a:ext cx="142920" cy="21600"/>
              </p14:xfrm>
            </p:contentPart>
          </mc:Choice>
          <mc:Fallback xmlns="">
            <p:pic>
              <p:nvPicPr>
                <p:cNvPr id="50" name="Ink 49">
                  <a:extLst>
                    <a:ext uri="{FF2B5EF4-FFF2-40B4-BE49-F238E27FC236}">
                      <a16:creationId xmlns:a16="http://schemas.microsoft.com/office/drawing/2014/main" id="{926EFA44-DA2E-C771-E3AF-A5B7A3D19EBD}"/>
                    </a:ext>
                  </a:extLst>
                </p:cNvPr>
                <p:cNvPicPr/>
                <p:nvPr/>
              </p:nvPicPr>
              <p:blipFill>
                <a:blip r:embed="rId74"/>
                <a:stretch>
                  <a:fillRect/>
                </a:stretch>
              </p:blipFill>
              <p:spPr>
                <a:xfrm>
                  <a:off x="5425680" y="2560230"/>
                  <a:ext cx="155160" cy="3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51" name="Ink 50">
                <a:extLst>
                  <a:ext uri="{FF2B5EF4-FFF2-40B4-BE49-F238E27FC236}">
                    <a16:creationId xmlns:a16="http://schemas.microsoft.com/office/drawing/2014/main" id="{6E4D6231-5EB0-B957-08CE-C0B7C2F2BDF8}"/>
                  </a:ext>
                </a:extLst>
              </p14:cNvPr>
              <p14:cNvContentPartPr/>
              <p14:nvPr/>
            </p14:nvContentPartPr>
            <p14:xfrm>
              <a:off x="5799000" y="2613150"/>
              <a:ext cx="92160" cy="76680"/>
            </p14:xfrm>
          </p:contentPart>
        </mc:Choice>
        <mc:Fallback xmlns="">
          <p:pic>
            <p:nvPicPr>
              <p:cNvPr id="51" name="Ink 50">
                <a:extLst>
                  <a:ext uri="{FF2B5EF4-FFF2-40B4-BE49-F238E27FC236}">
                    <a16:creationId xmlns:a16="http://schemas.microsoft.com/office/drawing/2014/main" id="{6E4D6231-5EB0-B957-08CE-C0B7C2F2BDF8}"/>
                  </a:ext>
                </a:extLst>
              </p:cNvPr>
              <p:cNvPicPr/>
              <p:nvPr/>
            </p:nvPicPr>
            <p:blipFill>
              <a:blip r:embed="rId76"/>
              <a:stretch>
                <a:fillRect/>
              </a:stretch>
            </p:blipFill>
            <p:spPr>
              <a:xfrm>
                <a:off x="5792880" y="2607030"/>
                <a:ext cx="104400" cy="88920"/>
              </a:xfrm>
              <a:prstGeom prst="rect">
                <a:avLst/>
              </a:prstGeom>
            </p:spPr>
          </p:pic>
        </mc:Fallback>
      </mc:AlternateContent>
      <p:grpSp>
        <p:nvGrpSpPr>
          <p:cNvPr id="71" name="Group 70">
            <a:extLst>
              <a:ext uri="{FF2B5EF4-FFF2-40B4-BE49-F238E27FC236}">
                <a16:creationId xmlns:a16="http://schemas.microsoft.com/office/drawing/2014/main" id="{59A42455-847C-4611-E752-5579557BEA90}"/>
              </a:ext>
            </a:extLst>
          </p:cNvPr>
          <p:cNvGrpSpPr/>
          <p:nvPr/>
        </p:nvGrpSpPr>
        <p:grpSpPr>
          <a:xfrm>
            <a:off x="6253680" y="2583630"/>
            <a:ext cx="163080" cy="95040"/>
            <a:chOff x="6253680" y="2583630"/>
            <a:chExt cx="163080" cy="95040"/>
          </a:xfrm>
        </p:grpSpPr>
        <mc:AlternateContent xmlns:mc="http://schemas.openxmlformats.org/markup-compatibility/2006" xmlns:p14="http://schemas.microsoft.com/office/powerpoint/2010/main">
          <mc:Choice Requires="p14">
            <p:contentPart p14:bwMode="auto" r:id="rId77">
              <p14:nvContentPartPr>
                <p14:cNvPr id="52" name="Ink 51">
                  <a:extLst>
                    <a:ext uri="{FF2B5EF4-FFF2-40B4-BE49-F238E27FC236}">
                      <a16:creationId xmlns:a16="http://schemas.microsoft.com/office/drawing/2014/main" id="{712B3531-B51A-4D6A-3834-55E454C7A924}"/>
                    </a:ext>
                  </a:extLst>
                </p14:cNvPr>
                <p14:cNvContentPartPr/>
                <p14:nvPr/>
              </p14:nvContentPartPr>
              <p14:xfrm>
                <a:off x="6253680" y="2583630"/>
                <a:ext cx="81360" cy="95040"/>
              </p14:xfrm>
            </p:contentPart>
          </mc:Choice>
          <mc:Fallback xmlns="">
            <p:pic>
              <p:nvPicPr>
                <p:cNvPr id="52" name="Ink 51">
                  <a:extLst>
                    <a:ext uri="{FF2B5EF4-FFF2-40B4-BE49-F238E27FC236}">
                      <a16:creationId xmlns:a16="http://schemas.microsoft.com/office/drawing/2014/main" id="{712B3531-B51A-4D6A-3834-55E454C7A924}"/>
                    </a:ext>
                  </a:extLst>
                </p:cNvPr>
                <p:cNvPicPr/>
                <p:nvPr/>
              </p:nvPicPr>
              <p:blipFill>
                <a:blip r:embed="rId78"/>
                <a:stretch>
                  <a:fillRect/>
                </a:stretch>
              </p:blipFill>
              <p:spPr>
                <a:xfrm>
                  <a:off x="6247560" y="2577510"/>
                  <a:ext cx="936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3" name="Ink 52">
                  <a:extLst>
                    <a:ext uri="{FF2B5EF4-FFF2-40B4-BE49-F238E27FC236}">
                      <a16:creationId xmlns:a16="http://schemas.microsoft.com/office/drawing/2014/main" id="{E8DC2704-993E-BD48-A17B-B264DA9413C0}"/>
                    </a:ext>
                  </a:extLst>
                </p14:cNvPr>
                <p14:cNvContentPartPr/>
                <p14:nvPr/>
              </p14:nvContentPartPr>
              <p14:xfrm>
                <a:off x="6268800" y="2636190"/>
                <a:ext cx="147960" cy="18360"/>
              </p14:xfrm>
            </p:contentPart>
          </mc:Choice>
          <mc:Fallback xmlns="">
            <p:pic>
              <p:nvPicPr>
                <p:cNvPr id="53" name="Ink 52">
                  <a:extLst>
                    <a:ext uri="{FF2B5EF4-FFF2-40B4-BE49-F238E27FC236}">
                      <a16:creationId xmlns:a16="http://schemas.microsoft.com/office/drawing/2014/main" id="{E8DC2704-993E-BD48-A17B-B264DA9413C0}"/>
                    </a:ext>
                  </a:extLst>
                </p:cNvPr>
                <p:cNvPicPr/>
                <p:nvPr/>
              </p:nvPicPr>
              <p:blipFill>
                <a:blip r:embed="rId80"/>
                <a:stretch>
                  <a:fillRect/>
                </a:stretch>
              </p:blipFill>
              <p:spPr>
                <a:xfrm>
                  <a:off x="6262680" y="2630070"/>
                  <a:ext cx="160200" cy="3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1">
            <p14:nvContentPartPr>
              <p14:cNvPr id="54" name="Ink 53">
                <a:extLst>
                  <a:ext uri="{FF2B5EF4-FFF2-40B4-BE49-F238E27FC236}">
                    <a16:creationId xmlns:a16="http://schemas.microsoft.com/office/drawing/2014/main" id="{7F10FDB3-A36C-6C43-C3A8-3F60D94A4014}"/>
                  </a:ext>
                </a:extLst>
              </p14:cNvPr>
              <p14:cNvContentPartPr/>
              <p14:nvPr/>
            </p14:nvContentPartPr>
            <p14:xfrm>
              <a:off x="6682080" y="2424870"/>
              <a:ext cx="98280" cy="110160"/>
            </p14:xfrm>
          </p:contentPart>
        </mc:Choice>
        <mc:Fallback xmlns="">
          <p:pic>
            <p:nvPicPr>
              <p:cNvPr id="54" name="Ink 53">
                <a:extLst>
                  <a:ext uri="{FF2B5EF4-FFF2-40B4-BE49-F238E27FC236}">
                    <a16:creationId xmlns:a16="http://schemas.microsoft.com/office/drawing/2014/main" id="{7F10FDB3-A36C-6C43-C3A8-3F60D94A4014}"/>
                  </a:ext>
                </a:extLst>
              </p:cNvPr>
              <p:cNvPicPr/>
              <p:nvPr/>
            </p:nvPicPr>
            <p:blipFill>
              <a:blip r:embed="rId82"/>
              <a:stretch>
                <a:fillRect/>
              </a:stretch>
            </p:blipFill>
            <p:spPr>
              <a:xfrm>
                <a:off x="6675960" y="2418750"/>
                <a:ext cx="1105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5" name="Ink 54">
                <a:extLst>
                  <a:ext uri="{FF2B5EF4-FFF2-40B4-BE49-F238E27FC236}">
                    <a16:creationId xmlns:a16="http://schemas.microsoft.com/office/drawing/2014/main" id="{D3012A35-8033-A15B-3C6F-7E762DDC7271}"/>
                  </a:ext>
                </a:extLst>
              </p14:cNvPr>
              <p14:cNvContentPartPr/>
              <p14:nvPr/>
            </p14:nvContentPartPr>
            <p14:xfrm>
              <a:off x="6961080" y="2366190"/>
              <a:ext cx="106560" cy="150480"/>
            </p14:xfrm>
          </p:contentPart>
        </mc:Choice>
        <mc:Fallback xmlns="">
          <p:pic>
            <p:nvPicPr>
              <p:cNvPr id="55" name="Ink 54">
                <a:extLst>
                  <a:ext uri="{FF2B5EF4-FFF2-40B4-BE49-F238E27FC236}">
                    <a16:creationId xmlns:a16="http://schemas.microsoft.com/office/drawing/2014/main" id="{D3012A35-8033-A15B-3C6F-7E762DDC7271}"/>
                  </a:ext>
                </a:extLst>
              </p:cNvPr>
              <p:cNvPicPr/>
              <p:nvPr/>
            </p:nvPicPr>
            <p:blipFill>
              <a:blip r:embed="rId84"/>
              <a:stretch>
                <a:fillRect/>
              </a:stretch>
            </p:blipFill>
            <p:spPr>
              <a:xfrm>
                <a:off x="6954960" y="2360070"/>
                <a:ext cx="118800" cy="162720"/>
              </a:xfrm>
              <a:prstGeom prst="rect">
                <a:avLst/>
              </a:prstGeom>
            </p:spPr>
          </p:pic>
        </mc:Fallback>
      </mc:AlternateContent>
      <p:grpSp>
        <p:nvGrpSpPr>
          <p:cNvPr id="70" name="Group 69">
            <a:extLst>
              <a:ext uri="{FF2B5EF4-FFF2-40B4-BE49-F238E27FC236}">
                <a16:creationId xmlns:a16="http://schemas.microsoft.com/office/drawing/2014/main" id="{A4B12815-4B0F-A9B9-5BE2-518C222633AC}"/>
              </a:ext>
            </a:extLst>
          </p:cNvPr>
          <p:cNvGrpSpPr/>
          <p:nvPr/>
        </p:nvGrpSpPr>
        <p:grpSpPr>
          <a:xfrm>
            <a:off x="5243520" y="2986830"/>
            <a:ext cx="177480" cy="100800"/>
            <a:chOff x="5243520" y="2986830"/>
            <a:chExt cx="177480" cy="100800"/>
          </a:xfrm>
        </p:grpSpPr>
        <mc:AlternateContent xmlns:mc="http://schemas.openxmlformats.org/markup-compatibility/2006" xmlns:p14="http://schemas.microsoft.com/office/powerpoint/2010/main">
          <mc:Choice Requires="p14">
            <p:contentPart p14:bwMode="auto" r:id="rId85">
              <p14:nvContentPartPr>
                <p14:cNvPr id="56" name="Ink 55">
                  <a:extLst>
                    <a:ext uri="{FF2B5EF4-FFF2-40B4-BE49-F238E27FC236}">
                      <a16:creationId xmlns:a16="http://schemas.microsoft.com/office/drawing/2014/main" id="{73234516-7C8C-17A2-ABBA-0153CEC7E199}"/>
                    </a:ext>
                  </a:extLst>
                </p14:cNvPr>
                <p14:cNvContentPartPr/>
                <p14:nvPr/>
              </p14:nvContentPartPr>
              <p14:xfrm>
                <a:off x="5243520" y="2986830"/>
                <a:ext cx="41040" cy="100800"/>
              </p14:xfrm>
            </p:contentPart>
          </mc:Choice>
          <mc:Fallback xmlns="">
            <p:pic>
              <p:nvPicPr>
                <p:cNvPr id="56" name="Ink 55">
                  <a:extLst>
                    <a:ext uri="{FF2B5EF4-FFF2-40B4-BE49-F238E27FC236}">
                      <a16:creationId xmlns:a16="http://schemas.microsoft.com/office/drawing/2014/main" id="{73234516-7C8C-17A2-ABBA-0153CEC7E199}"/>
                    </a:ext>
                  </a:extLst>
                </p:cNvPr>
                <p:cNvPicPr/>
                <p:nvPr/>
              </p:nvPicPr>
              <p:blipFill>
                <a:blip r:embed="rId86"/>
                <a:stretch>
                  <a:fillRect/>
                </a:stretch>
              </p:blipFill>
              <p:spPr>
                <a:xfrm>
                  <a:off x="5237400" y="2980710"/>
                  <a:ext cx="532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57" name="Ink 56">
                  <a:extLst>
                    <a:ext uri="{FF2B5EF4-FFF2-40B4-BE49-F238E27FC236}">
                      <a16:creationId xmlns:a16="http://schemas.microsoft.com/office/drawing/2014/main" id="{4465ABC8-FE98-0965-C2D0-CC58A48F0285}"/>
                    </a:ext>
                  </a:extLst>
                </p14:cNvPr>
                <p14:cNvContentPartPr/>
                <p14:nvPr/>
              </p14:nvContentPartPr>
              <p14:xfrm>
                <a:off x="5302920" y="2993670"/>
                <a:ext cx="118080" cy="87120"/>
              </p14:xfrm>
            </p:contentPart>
          </mc:Choice>
          <mc:Fallback xmlns="">
            <p:pic>
              <p:nvPicPr>
                <p:cNvPr id="57" name="Ink 56">
                  <a:extLst>
                    <a:ext uri="{FF2B5EF4-FFF2-40B4-BE49-F238E27FC236}">
                      <a16:creationId xmlns:a16="http://schemas.microsoft.com/office/drawing/2014/main" id="{4465ABC8-FE98-0965-C2D0-CC58A48F0285}"/>
                    </a:ext>
                  </a:extLst>
                </p:cNvPr>
                <p:cNvPicPr/>
                <p:nvPr/>
              </p:nvPicPr>
              <p:blipFill>
                <a:blip r:embed="rId88"/>
                <a:stretch>
                  <a:fillRect/>
                </a:stretch>
              </p:blipFill>
              <p:spPr>
                <a:xfrm>
                  <a:off x="5296800" y="2987550"/>
                  <a:ext cx="130320" cy="99360"/>
                </a:xfrm>
                <a:prstGeom prst="rect">
                  <a:avLst/>
                </a:prstGeom>
              </p:spPr>
            </p:pic>
          </mc:Fallback>
        </mc:AlternateContent>
      </p:grpSp>
      <p:grpSp>
        <p:nvGrpSpPr>
          <p:cNvPr id="69" name="Group 68">
            <a:extLst>
              <a:ext uri="{FF2B5EF4-FFF2-40B4-BE49-F238E27FC236}">
                <a16:creationId xmlns:a16="http://schemas.microsoft.com/office/drawing/2014/main" id="{25D84A8A-6255-69A8-D2D9-877336EA43F6}"/>
              </a:ext>
            </a:extLst>
          </p:cNvPr>
          <p:cNvGrpSpPr/>
          <p:nvPr/>
        </p:nvGrpSpPr>
        <p:grpSpPr>
          <a:xfrm>
            <a:off x="5670480" y="2981430"/>
            <a:ext cx="115920" cy="98640"/>
            <a:chOff x="5670480" y="2981430"/>
            <a:chExt cx="115920" cy="98640"/>
          </a:xfrm>
        </p:grpSpPr>
        <mc:AlternateContent xmlns:mc="http://schemas.openxmlformats.org/markup-compatibility/2006" xmlns:p14="http://schemas.microsoft.com/office/powerpoint/2010/main">
          <mc:Choice Requires="p14">
            <p:contentPart p14:bwMode="auto" r:id="rId89">
              <p14:nvContentPartPr>
                <p14:cNvPr id="58" name="Ink 57">
                  <a:extLst>
                    <a:ext uri="{FF2B5EF4-FFF2-40B4-BE49-F238E27FC236}">
                      <a16:creationId xmlns:a16="http://schemas.microsoft.com/office/drawing/2014/main" id="{4953B440-85BA-61C1-9A7F-EA30B949B87D}"/>
                    </a:ext>
                  </a:extLst>
                </p14:cNvPr>
                <p14:cNvContentPartPr/>
                <p14:nvPr/>
              </p14:nvContentPartPr>
              <p14:xfrm>
                <a:off x="5670480" y="3019950"/>
                <a:ext cx="31680" cy="60120"/>
              </p14:xfrm>
            </p:contentPart>
          </mc:Choice>
          <mc:Fallback xmlns="">
            <p:pic>
              <p:nvPicPr>
                <p:cNvPr id="58" name="Ink 57">
                  <a:extLst>
                    <a:ext uri="{FF2B5EF4-FFF2-40B4-BE49-F238E27FC236}">
                      <a16:creationId xmlns:a16="http://schemas.microsoft.com/office/drawing/2014/main" id="{4953B440-85BA-61C1-9A7F-EA30B949B87D}"/>
                    </a:ext>
                  </a:extLst>
                </p:cNvPr>
                <p:cNvPicPr/>
                <p:nvPr/>
              </p:nvPicPr>
              <p:blipFill>
                <a:blip r:embed="rId90"/>
                <a:stretch>
                  <a:fillRect/>
                </a:stretch>
              </p:blipFill>
              <p:spPr>
                <a:xfrm>
                  <a:off x="5664360" y="3013830"/>
                  <a:ext cx="4392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9" name="Ink 58">
                  <a:extLst>
                    <a:ext uri="{FF2B5EF4-FFF2-40B4-BE49-F238E27FC236}">
                      <a16:creationId xmlns:a16="http://schemas.microsoft.com/office/drawing/2014/main" id="{2EC36559-9AC9-01F5-520D-286BD45AB2B1}"/>
                    </a:ext>
                  </a:extLst>
                </p14:cNvPr>
                <p14:cNvContentPartPr/>
                <p14:nvPr/>
              </p14:nvContentPartPr>
              <p14:xfrm>
                <a:off x="5776320" y="2981430"/>
                <a:ext cx="10080" cy="77040"/>
              </p14:xfrm>
            </p:contentPart>
          </mc:Choice>
          <mc:Fallback xmlns="">
            <p:pic>
              <p:nvPicPr>
                <p:cNvPr id="59" name="Ink 58">
                  <a:extLst>
                    <a:ext uri="{FF2B5EF4-FFF2-40B4-BE49-F238E27FC236}">
                      <a16:creationId xmlns:a16="http://schemas.microsoft.com/office/drawing/2014/main" id="{2EC36559-9AC9-01F5-520D-286BD45AB2B1}"/>
                    </a:ext>
                  </a:extLst>
                </p:cNvPr>
                <p:cNvPicPr/>
                <p:nvPr/>
              </p:nvPicPr>
              <p:blipFill>
                <a:blip r:embed="rId92"/>
                <a:stretch>
                  <a:fillRect/>
                </a:stretch>
              </p:blipFill>
              <p:spPr>
                <a:xfrm>
                  <a:off x="5770200" y="2975310"/>
                  <a:ext cx="22320" cy="89280"/>
                </a:xfrm>
                <a:prstGeom prst="rect">
                  <a:avLst/>
                </a:prstGeom>
              </p:spPr>
            </p:pic>
          </mc:Fallback>
        </mc:AlternateContent>
      </p:grpSp>
      <p:grpSp>
        <p:nvGrpSpPr>
          <p:cNvPr id="68" name="Group 67">
            <a:extLst>
              <a:ext uri="{FF2B5EF4-FFF2-40B4-BE49-F238E27FC236}">
                <a16:creationId xmlns:a16="http://schemas.microsoft.com/office/drawing/2014/main" id="{45959B9D-2E9A-9AF4-DB03-2445030C7667}"/>
              </a:ext>
            </a:extLst>
          </p:cNvPr>
          <p:cNvGrpSpPr/>
          <p:nvPr/>
        </p:nvGrpSpPr>
        <p:grpSpPr>
          <a:xfrm>
            <a:off x="6066120" y="2964870"/>
            <a:ext cx="234360" cy="107640"/>
            <a:chOff x="6066120" y="2964870"/>
            <a:chExt cx="234360" cy="107640"/>
          </a:xfrm>
        </p:grpSpPr>
        <mc:AlternateContent xmlns:mc="http://schemas.openxmlformats.org/markup-compatibility/2006" xmlns:p14="http://schemas.microsoft.com/office/powerpoint/2010/main">
          <mc:Choice Requires="p14">
            <p:contentPart p14:bwMode="auto" r:id="rId93">
              <p14:nvContentPartPr>
                <p14:cNvPr id="60" name="Ink 59">
                  <a:extLst>
                    <a:ext uri="{FF2B5EF4-FFF2-40B4-BE49-F238E27FC236}">
                      <a16:creationId xmlns:a16="http://schemas.microsoft.com/office/drawing/2014/main" id="{9A7019B1-213A-BFA8-BF8C-132C6362F0EC}"/>
                    </a:ext>
                  </a:extLst>
                </p14:cNvPr>
                <p14:cNvContentPartPr/>
                <p14:nvPr/>
              </p14:nvContentPartPr>
              <p14:xfrm>
                <a:off x="6066120" y="2983590"/>
                <a:ext cx="28800" cy="86040"/>
              </p14:xfrm>
            </p:contentPart>
          </mc:Choice>
          <mc:Fallback xmlns="">
            <p:pic>
              <p:nvPicPr>
                <p:cNvPr id="60" name="Ink 59">
                  <a:extLst>
                    <a:ext uri="{FF2B5EF4-FFF2-40B4-BE49-F238E27FC236}">
                      <a16:creationId xmlns:a16="http://schemas.microsoft.com/office/drawing/2014/main" id="{9A7019B1-213A-BFA8-BF8C-132C6362F0EC}"/>
                    </a:ext>
                  </a:extLst>
                </p:cNvPr>
                <p:cNvPicPr/>
                <p:nvPr/>
              </p:nvPicPr>
              <p:blipFill>
                <a:blip r:embed="rId94"/>
                <a:stretch>
                  <a:fillRect/>
                </a:stretch>
              </p:blipFill>
              <p:spPr>
                <a:xfrm>
                  <a:off x="6060000" y="2977470"/>
                  <a:ext cx="4104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1" name="Ink 60">
                  <a:extLst>
                    <a:ext uri="{FF2B5EF4-FFF2-40B4-BE49-F238E27FC236}">
                      <a16:creationId xmlns:a16="http://schemas.microsoft.com/office/drawing/2014/main" id="{54BE1D8D-62AA-EA33-DFC1-57B3D21F7808}"/>
                    </a:ext>
                  </a:extLst>
                </p14:cNvPr>
                <p14:cNvContentPartPr/>
                <p14:nvPr/>
              </p14:nvContentPartPr>
              <p14:xfrm>
                <a:off x="6152520" y="2964870"/>
                <a:ext cx="147960" cy="107640"/>
              </p14:xfrm>
            </p:contentPart>
          </mc:Choice>
          <mc:Fallback xmlns="">
            <p:pic>
              <p:nvPicPr>
                <p:cNvPr id="61" name="Ink 60">
                  <a:extLst>
                    <a:ext uri="{FF2B5EF4-FFF2-40B4-BE49-F238E27FC236}">
                      <a16:creationId xmlns:a16="http://schemas.microsoft.com/office/drawing/2014/main" id="{54BE1D8D-62AA-EA33-DFC1-57B3D21F7808}"/>
                    </a:ext>
                  </a:extLst>
                </p:cNvPr>
                <p:cNvPicPr/>
                <p:nvPr/>
              </p:nvPicPr>
              <p:blipFill>
                <a:blip r:embed="rId96"/>
                <a:stretch>
                  <a:fillRect/>
                </a:stretch>
              </p:blipFill>
              <p:spPr>
                <a:xfrm>
                  <a:off x="6146400" y="2958750"/>
                  <a:ext cx="160200" cy="119880"/>
                </a:xfrm>
                <a:prstGeom prst="rect">
                  <a:avLst/>
                </a:prstGeom>
              </p:spPr>
            </p:pic>
          </mc:Fallback>
        </mc:AlternateContent>
      </p:grpSp>
      <p:grpSp>
        <p:nvGrpSpPr>
          <p:cNvPr id="67" name="Group 66">
            <a:extLst>
              <a:ext uri="{FF2B5EF4-FFF2-40B4-BE49-F238E27FC236}">
                <a16:creationId xmlns:a16="http://schemas.microsoft.com/office/drawing/2014/main" id="{8D36B0CE-7A51-AD46-4AF3-F3653554D4AA}"/>
              </a:ext>
            </a:extLst>
          </p:cNvPr>
          <p:cNvGrpSpPr/>
          <p:nvPr/>
        </p:nvGrpSpPr>
        <p:grpSpPr>
          <a:xfrm>
            <a:off x="6526920" y="2963790"/>
            <a:ext cx="539280" cy="169200"/>
            <a:chOff x="6526920" y="2963790"/>
            <a:chExt cx="539280" cy="169200"/>
          </a:xfrm>
        </p:grpSpPr>
        <mc:AlternateContent xmlns:mc="http://schemas.openxmlformats.org/markup-compatibility/2006" xmlns:p14="http://schemas.microsoft.com/office/powerpoint/2010/main">
          <mc:Choice Requires="p14">
            <p:contentPart p14:bwMode="auto" r:id="rId97">
              <p14:nvContentPartPr>
                <p14:cNvPr id="62" name="Ink 61">
                  <a:extLst>
                    <a:ext uri="{FF2B5EF4-FFF2-40B4-BE49-F238E27FC236}">
                      <a16:creationId xmlns:a16="http://schemas.microsoft.com/office/drawing/2014/main" id="{C1AFEE26-B8C0-91A0-5E49-89951B84AF15}"/>
                    </a:ext>
                  </a:extLst>
                </p14:cNvPr>
                <p14:cNvContentPartPr/>
                <p14:nvPr/>
              </p14:nvContentPartPr>
              <p14:xfrm>
                <a:off x="6526920" y="3013110"/>
                <a:ext cx="23040" cy="88920"/>
              </p14:xfrm>
            </p:contentPart>
          </mc:Choice>
          <mc:Fallback xmlns="">
            <p:pic>
              <p:nvPicPr>
                <p:cNvPr id="62" name="Ink 61">
                  <a:extLst>
                    <a:ext uri="{FF2B5EF4-FFF2-40B4-BE49-F238E27FC236}">
                      <a16:creationId xmlns:a16="http://schemas.microsoft.com/office/drawing/2014/main" id="{C1AFEE26-B8C0-91A0-5E49-89951B84AF15}"/>
                    </a:ext>
                  </a:extLst>
                </p:cNvPr>
                <p:cNvPicPr/>
                <p:nvPr/>
              </p:nvPicPr>
              <p:blipFill>
                <a:blip r:embed="rId98"/>
                <a:stretch>
                  <a:fillRect/>
                </a:stretch>
              </p:blipFill>
              <p:spPr>
                <a:xfrm>
                  <a:off x="6520800" y="3006990"/>
                  <a:ext cx="3528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3" name="Ink 62">
                  <a:extLst>
                    <a:ext uri="{FF2B5EF4-FFF2-40B4-BE49-F238E27FC236}">
                      <a16:creationId xmlns:a16="http://schemas.microsoft.com/office/drawing/2014/main" id="{B4887D06-CC0D-526C-0DDD-E7A20D586A29}"/>
                    </a:ext>
                  </a:extLst>
                </p14:cNvPr>
                <p14:cNvContentPartPr/>
                <p14:nvPr/>
              </p14:nvContentPartPr>
              <p14:xfrm>
                <a:off x="6612240" y="3000870"/>
                <a:ext cx="130320" cy="106920"/>
              </p14:xfrm>
            </p:contentPart>
          </mc:Choice>
          <mc:Fallback xmlns="">
            <p:pic>
              <p:nvPicPr>
                <p:cNvPr id="63" name="Ink 62">
                  <a:extLst>
                    <a:ext uri="{FF2B5EF4-FFF2-40B4-BE49-F238E27FC236}">
                      <a16:creationId xmlns:a16="http://schemas.microsoft.com/office/drawing/2014/main" id="{B4887D06-CC0D-526C-0DDD-E7A20D586A29}"/>
                    </a:ext>
                  </a:extLst>
                </p:cNvPr>
                <p:cNvPicPr/>
                <p:nvPr/>
              </p:nvPicPr>
              <p:blipFill>
                <a:blip r:embed="rId100"/>
                <a:stretch>
                  <a:fillRect/>
                </a:stretch>
              </p:blipFill>
              <p:spPr>
                <a:xfrm>
                  <a:off x="6606120" y="2994750"/>
                  <a:ext cx="14256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4" name="Ink 63">
                  <a:extLst>
                    <a:ext uri="{FF2B5EF4-FFF2-40B4-BE49-F238E27FC236}">
                      <a16:creationId xmlns:a16="http://schemas.microsoft.com/office/drawing/2014/main" id="{3B62D9F0-2857-C28F-5CC0-5CA4F92F93F0}"/>
                    </a:ext>
                  </a:extLst>
                </p14:cNvPr>
                <p14:cNvContentPartPr/>
                <p14:nvPr/>
              </p14:nvContentPartPr>
              <p14:xfrm>
                <a:off x="6878640" y="3010230"/>
                <a:ext cx="10800" cy="74880"/>
              </p14:xfrm>
            </p:contentPart>
          </mc:Choice>
          <mc:Fallback xmlns="">
            <p:pic>
              <p:nvPicPr>
                <p:cNvPr id="64" name="Ink 63">
                  <a:extLst>
                    <a:ext uri="{FF2B5EF4-FFF2-40B4-BE49-F238E27FC236}">
                      <a16:creationId xmlns:a16="http://schemas.microsoft.com/office/drawing/2014/main" id="{3B62D9F0-2857-C28F-5CC0-5CA4F92F93F0}"/>
                    </a:ext>
                  </a:extLst>
                </p:cNvPr>
                <p:cNvPicPr/>
                <p:nvPr/>
              </p:nvPicPr>
              <p:blipFill>
                <a:blip r:embed="rId102"/>
                <a:stretch>
                  <a:fillRect/>
                </a:stretch>
              </p:blipFill>
              <p:spPr>
                <a:xfrm>
                  <a:off x="6872520" y="3004110"/>
                  <a:ext cx="230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5" name="Ink 64">
                  <a:extLst>
                    <a:ext uri="{FF2B5EF4-FFF2-40B4-BE49-F238E27FC236}">
                      <a16:creationId xmlns:a16="http://schemas.microsoft.com/office/drawing/2014/main" id="{5DB9180C-CC20-CF65-AA8D-A2497A1FB179}"/>
                    </a:ext>
                  </a:extLst>
                </p14:cNvPr>
                <p14:cNvContentPartPr/>
                <p14:nvPr/>
              </p14:nvContentPartPr>
              <p14:xfrm>
                <a:off x="6956400" y="2984670"/>
                <a:ext cx="98640" cy="62280"/>
              </p14:xfrm>
            </p:contentPart>
          </mc:Choice>
          <mc:Fallback xmlns="">
            <p:pic>
              <p:nvPicPr>
                <p:cNvPr id="65" name="Ink 64">
                  <a:extLst>
                    <a:ext uri="{FF2B5EF4-FFF2-40B4-BE49-F238E27FC236}">
                      <a16:creationId xmlns:a16="http://schemas.microsoft.com/office/drawing/2014/main" id="{5DB9180C-CC20-CF65-AA8D-A2497A1FB179}"/>
                    </a:ext>
                  </a:extLst>
                </p:cNvPr>
                <p:cNvPicPr/>
                <p:nvPr/>
              </p:nvPicPr>
              <p:blipFill>
                <a:blip r:embed="rId104"/>
                <a:stretch>
                  <a:fillRect/>
                </a:stretch>
              </p:blipFill>
              <p:spPr>
                <a:xfrm>
                  <a:off x="6950280" y="2978550"/>
                  <a:ext cx="1108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6" name="Ink 65">
                  <a:extLst>
                    <a:ext uri="{FF2B5EF4-FFF2-40B4-BE49-F238E27FC236}">
                      <a16:creationId xmlns:a16="http://schemas.microsoft.com/office/drawing/2014/main" id="{F42505C1-B250-9D05-5705-304B71FCDC67}"/>
                    </a:ext>
                  </a:extLst>
                </p14:cNvPr>
                <p14:cNvContentPartPr/>
                <p14:nvPr/>
              </p14:nvContentPartPr>
              <p14:xfrm>
                <a:off x="7020840" y="2963790"/>
                <a:ext cx="45360" cy="169200"/>
              </p14:xfrm>
            </p:contentPart>
          </mc:Choice>
          <mc:Fallback xmlns="">
            <p:pic>
              <p:nvPicPr>
                <p:cNvPr id="66" name="Ink 65">
                  <a:extLst>
                    <a:ext uri="{FF2B5EF4-FFF2-40B4-BE49-F238E27FC236}">
                      <a16:creationId xmlns:a16="http://schemas.microsoft.com/office/drawing/2014/main" id="{F42505C1-B250-9D05-5705-304B71FCDC67}"/>
                    </a:ext>
                  </a:extLst>
                </p:cNvPr>
                <p:cNvPicPr/>
                <p:nvPr/>
              </p:nvPicPr>
              <p:blipFill>
                <a:blip r:embed="rId106"/>
                <a:stretch>
                  <a:fillRect/>
                </a:stretch>
              </p:blipFill>
              <p:spPr>
                <a:xfrm>
                  <a:off x="7014720" y="2957670"/>
                  <a:ext cx="57600" cy="181440"/>
                </a:xfrm>
                <a:prstGeom prst="rect">
                  <a:avLst/>
                </a:prstGeom>
              </p:spPr>
            </p:pic>
          </mc:Fallback>
        </mc:AlternateContent>
      </p:grpSp>
      <p:grpSp>
        <p:nvGrpSpPr>
          <p:cNvPr id="76" name="Group 75">
            <a:extLst>
              <a:ext uri="{FF2B5EF4-FFF2-40B4-BE49-F238E27FC236}">
                <a16:creationId xmlns:a16="http://schemas.microsoft.com/office/drawing/2014/main" id="{EAB32EF4-F5ED-2C82-9613-F398C778D132}"/>
              </a:ext>
            </a:extLst>
          </p:cNvPr>
          <p:cNvGrpSpPr/>
          <p:nvPr/>
        </p:nvGrpSpPr>
        <p:grpSpPr>
          <a:xfrm>
            <a:off x="8182200" y="1599030"/>
            <a:ext cx="258840" cy="153720"/>
            <a:chOff x="8182200" y="1599030"/>
            <a:chExt cx="258840" cy="153720"/>
          </a:xfrm>
        </p:grpSpPr>
        <mc:AlternateContent xmlns:mc="http://schemas.openxmlformats.org/markup-compatibility/2006" xmlns:p14="http://schemas.microsoft.com/office/powerpoint/2010/main">
          <mc:Choice Requires="p14">
            <p:contentPart p14:bwMode="auto" r:id="rId107">
              <p14:nvContentPartPr>
                <p14:cNvPr id="73" name="Ink 72">
                  <a:extLst>
                    <a:ext uri="{FF2B5EF4-FFF2-40B4-BE49-F238E27FC236}">
                      <a16:creationId xmlns:a16="http://schemas.microsoft.com/office/drawing/2014/main" id="{0FA6DD4A-4195-434D-AFEC-102999E9DB1E}"/>
                    </a:ext>
                  </a:extLst>
                </p14:cNvPr>
                <p14:cNvContentPartPr/>
                <p14:nvPr/>
              </p14:nvContentPartPr>
              <p14:xfrm>
                <a:off x="8182200" y="1629270"/>
                <a:ext cx="30600" cy="75240"/>
              </p14:xfrm>
            </p:contentPart>
          </mc:Choice>
          <mc:Fallback xmlns="">
            <p:pic>
              <p:nvPicPr>
                <p:cNvPr id="73" name="Ink 72">
                  <a:extLst>
                    <a:ext uri="{FF2B5EF4-FFF2-40B4-BE49-F238E27FC236}">
                      <a16:creationId xmlns:a16="http://schemas.microsoft.com/office/drawing/2014/main" id="{0FA6DD4A-4195-434D-AFEC-102999E9DB1E}"/>
                    </a:ext>
                  </a:extLst>
                </p:cNvPr>
                <p:cNvPicPr/>
                <p:nvPr/>
              </p:nvPicPr>
              <p:blipFill>
                <a:blip r:embed="rId108"/>
                <a:stretch>
                  <a:fillRect/>
                </a:stretch>
              </p:blipFill>
              <p:spPr>
                <a:xfrm>
                  <a:off x="8176080" y="1623150"/>
                  <a:ext cx="428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4" name="Ink 73">
                  <a:extLst>
                    <a:ext uri="{FF2B5EF4-FFF2-40B4-BE49-F238E27FC236}">
                      <a16:creationId xmlns:a16="http://schemas.microsoft.com/office/drawing/2014/main" id="{00F9C091-12DF-36CB-AB76-8716058D5982}"/>
                    </a:ext>
                  </a:extLst>
                </p14:cNvPr>
                <p14:cNvContentPartPr/>
                <p14:nvPr/>
              </p14:nvContentPartPr>
              <p14:xfrm>
                <a:off x="8295240" y="1633950"/>
                <a:ext cx="69840" cy="118800"/>
              </p14:xfrm>
            </p:contentPart>
          </mc:Choice>
          <mc:Fallback xmlns="">
            <p:pic>
              <p:nvPicPr>
                <p:cNvPr id="74" name="Ink 73">
                  <a:extLst>
                    <a:ext uri="{FF2B5EF4-FFF2-40B4-BE49-F238E27FC236}">
                      <a16:creationId xmlns:a16="http://schemas.microsoft.com/office/drawing/2014/main" id="{00F9C091-12DF-36CB-AB76-8716058D5982}"/>
                    </a:ext>
                  </a:extLst>
                </p:cNvPr>
                <p:cNvPicPr/>
                <p:nvPr/>
              </p:nvPicPr>
              <p:blipFill>
                <a:blip r:embed="rId110"/>
                <a:stretch>
                  <a:fillRect/>
                </a:stretch>
              </p:blipFill>
              <p:spPr>
                <a:xfrm>
                  <a:off x="8289120" y="1627830"/>
                  <a:ext cx="82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5" name="Ink 74">
                  <a:extLst>
                    <a:ext uri="{FF2B5EF4-FFF2-40B4-BE49-F238E27FC236}">
                      <a16:creationId xmlns:a16="http://schemas.microsoft.com/office/drawing/2014/main" id="{2AA66755-2142-F1AF-5604-6D33202A0D8A}"/>
                    </a:ext>
                  </a:extLst>
                </p14:cNvPr>
                <p14:cNvContentPartPr/>
                <p14:nvPr/>
              </p14:nvContentPartPr>
              <p14:xfrm>
                <a:off x="8389560" y="1599030"/>
                <a:ext cx="51480" cy="7920"/>
              </p14:xfrm>
            </p:contentPart>
          </mc:Choice>
          <mc:Fallback xmlns="">
            <p:pic>
              <p:nvPicPr>
                <p:cNvPr id="75" name="Ink 74">
                  <a:extLst>
                    <a:ext uri="{FF2B5EF4-FFF2-40B4-BE49-F238E27FC236}">
                      <a16:creationId xmlns:a16="http://schemas.microsoft.com/office/drawing/2014/main" id="{2AA66755-2142-F1AF-5604-6D33202A0D8A}"/>
                    </a:ext>
                  </a:extLst>
                </p:cNvPr>
                <p:cNvPicPr/>
                <p:nvPr/>
              </p:nvPicPr>
              <p:blipFill>
                <a:blip r:embed="rId112"/>
                <a:stretch>
                  <a:fillRect/>
                </a:stretch>
              </p:blipFill>
              <p:spPr>
                <a:xfrm>
                  <a:off x="8383440" y="1592910"/>
                  <a:ext cx="63720" cy="20160"/>
                </a:xfrm>
                <a:prstGeom prst="rect">
                  <a:avLst/>
                </a:prstGeom>
              </p:spPr>
            </p:pic>
          </mc:Fallback>
        </mc:AlternateContent>
      </p:grpSp>
    </p:spTree>
    <p:extLst>
      <p:ext uri="{BB962C8B-B14F-4D97-AF65-F5344CB8AC3E}">
        <p14:creationId xmlns:p14="http://schemas.microsoft.com/office/powerpoint/2010/main" val="151094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BCEA2962-E192-4C16-154A-B870022FD5B6}"/>
              </a:ext>
            </a:extLst>
          </p:cNvPr>
          <p:cNvSpPr txBox="1"/>
          <p:nvPr/>
        </p:nvSpPr>
        <p:spPr>
          <a:xfrm>
            <a:off x="1338262" y="774903"/>
            <a:ext cx="8186737" cy="461665"/>
          </a:xfrm>
          <a:prstGeom prst="rect">
            <a:avLst/>
          </a:prstGeom>
          <a:noFill/>
        </p:spPr>
        <p:txBody>
          <a:bodyPr wrap="square">
            <a:spAutoFit/>
          </a:bodyPr>
          <a:lstStyle/>
          <a:p>
            <a:pPr algn="ctr"/>
            <a:r>
              <a:rPr lang="en-US" sz="2400" b="1" dirty="0">
                <a:solidFill>
                  <a:schemeClr val="accent5"/>
                </a:solidFill>
              </a:rPr>
              <a:t>Particle Collision Detection Complexity</a:t>
            </a:r>
          </a:p>
        </p:txBody>
      </p:sp>
      <p:sp>
        <p:nvSpPr>
          <p:cNvPr id="21" name="TextBox 20">
            <a:extLst>
              <a:ext uri="{FF2B5EF4-FFF2-40B4-BE49-F238E27FC236}">
                <a16:creationId xmlns:a16="http://schemas.microsoft.com/office/drawing/2014/main" id="{13DD9551-0A6F-89A9-E2E9-AADC40448909}"/>
              </a:ext>
            </a:extLst>
          </p:cNvPr>
          <p:cNvSpPr txBox="1"/>
          <p:nvPr/>
        </p:nvSpPr>
        <p:spPr>
          <a:xfrm>
            <a:off x="2302667" y="2062043"/>
            <a:ext cx="8186736" cy="369332"/>
          </a:xfrm>
          <a:prstGeom prst="rect">
            <a:avLst/>
          </a:prstGeom>
          <a:noFill/>
        </p:spPr>
        <p:txBody>
          <a:bodyPr wrap="square" rtlCol="0">
            <a:spAutoFit/>
          </a:bodyPr>
          <a:lstStyle/>
          <a:p>
            <a:r>
              <a:rPr lang="en-US" dirty="0"/>
              <a:t>6 particles are compared (5-1) other particles = </a:t>
            </a:r>
            <a:r>
              <a:rPr lang="en-US" b="1" dirty="0"/>
              <a:t>6*5=30 Queries</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82C2425-EA6F-C99F-A2EE-0CC2E7ECAEF3}"/>
                  </a:ext>
                </a:extLst>
              </p:cNvPr>
              <p:cNvSpPr txBox="1"/>
              <p:nvPr/>
            </p:nvSpPr>
            <p:spPr>
              <a:xfrm>
                <a:off x="3576636" y="3432992"/>
                <a:ext cx="370998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𝑁</m:t>
                          </m:r>
                          <m:r>
                            <a:rPr lang="en-US" sz="2800" b="0" i="1" smtClean="0">
                              <a:latin typeface="Cambria Math" panose="02040503050406030204" pitchFamily="18" charset="0"/>
                            </a:rPr>
                            <m:t>−1</m:t>
                          </m:r>
                        </m:e>
                      </m:d>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𝑁</m:t>
                          </m:r>
                        </m:e>
                        <m:sup>
                          <m:r>
                            <a:rPr lang="en-US" sz="2800" b="0" i="1" smtClean="0">
                              <a:latin typeface="Cambria Math" panose="02040503050406030204" pitchFamily="18" charset="0"/>
                            </a:rPr>
                            <m:t>2</m:t>
                          </m:r>
                        </m:sup>
                      </m:sSup>
                    </m:oMath>
                  </m:oMathPara>
                </a14:m>
                <a:endParaRPr lang="en-US" sz="2800" dirty="0"/>
              </a:p>
            </p:txBody>
          </p:sp>
        </mc:Choice>
        <mc:Fallback>
          <p:sp>
            <p:nvSpPr>
              <p:cNvPr id="25" name="TextBox 24">
                <a:extLst>
                  <a:ext uri="{FF2B5EF4-FFF2-40B4-BE49-F238E27FC236}">
                    <a16:creationId xmlns:a16="http://schemas.microsoft.com/office/drawing/2014/main" id="{982C2425-EA6F-C99F-A2EE-0CC2E7ECAEF3}"/>
                  </a:ext>
                </a:extLst>
              </p:cNvPr>
              <p:cNvSpPr txBox="1">
                <a:spLocks noRot="1" noChangeAspect="1" noMove="1" noResize="1" noEditPoints="1" noAdjustHandles="1" noChangeArrowheads="1" noChangeShapeType="1" noTextEdit="1"/>
              </p:cNvSpPr>
              <p:nvPr/>
            </p:nvSpPr>
            <p:spPr>
              <a:xfrm>
                <a:off x="3576636" y="3432992"/>
                <a:ext cx="3709988" cy="523220"/>
              </a:xfrm>
              <a:prstGeom prst="rect">
                <a:avLst/>
              </a:prstGeom>
              <a:blipFill>
                <a:blip r:embed="rId2"/>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71C1965-298C-F9DE-F651-329B0591A0D3}"/>
              </a:ext>
            </a:extLst>
          </p:cNvPr>
          <p:cNvSpPr txBox="1"/>
          <p:nvPr/>
        </p:nvSpPr>
        <p:spPr>
          <a:xfrm>
            <a:off x="2786061" y="2416730"/>
            <a:ext cx="5505450" cy="369332"/>
          </a:xfrm>
          <a:prstGeom prst="rect">
            <a:avLst/>
          </a:prstGeom>
          <a:noFill/>
        </p:spPr>
        <p:txBody>
          <a:bodyPr wrap="square" rtlCol="0">
            <a:spAutoFit/>
          </a:bodyPr>
          <a:lstStyle/>
          <a:p>
            <a:r>
              <a:rPr lang="en-US" dirty="0"/>
              <a:t>N particles are compared (N-1) other particles</a:t>
            </a:r>
          </a:p>
        </p:txBody>
      </p:sp>
      <p:sp>
        <p:nvSpPr>
          <p:cNvPr id="27" name="TextBox 26">
            <a:extLst>
              <a:ext uri="{FF2B5EF4-FFF2-40B4-BE49-F238E27FC236}">
                <a16:creationId xmlns:a16="http://schemas.microsoft.com/office/drawing/2014/main" id="{B55B99B3-2285-DFFE-3410-460BE31FF028}"/>
              </a:ext>
            </a:extLst>
          </p:cNvPr>
          <p:cNvSpPr txBox="1"/>
          <p:nvPr/>
        </p:nvSpPr>
        <p:spPr>
          <a:xfrm>
            <a:off x="3431379" y="2879139"/>
            <a:ext cx="4438650" cy="523220"/>
          </a:xfrm>
          <a:prstGeom prst="rect">
            <a:avLst/>
          </a:prstGeom>
          <a:noFill/>
        </p:spPr>
        <p:txBody>
          <a:bodyPr wrap="square" rtlCol="0">
            <a:spAutoFit/>
          </a:bodyPr>
          <a:lstStyle/>
          <a:p>
            <a:r>
              <a:rPr lang="en-US" sz="2800" dirty="0">
                <a:solidFill>
                  <a:srgbClr val="7030A0"/>
                </a:solidFill>
              </a:rPr>
              <a:t>Quadratic Complexity</a:t>
            </a:r>
          </a:p>
        </p:txBody>
      </p:sp>
      <p:sp>
        <p:nvSpPr>
          <p:cNvPr id="29" name="TextBox 28">
            <a:extLst>
              <a:ext uri="{FF2B5EF4-FFF2-40B4-BE49-F238E27FC236}">
                <a16:creationId xmlns:a16="http://schemas.microsoft.com/office/drawing/2014/main" id="{AF4F50F7-FEB4-F370-4A28-0A4C12ACBFCA}"/>
              </a:ext>
            </a:extLst>
          </p:cNvPr>
          <p:cNvSpPr txBox="1"/>
          <p:nvPr/>
        </p:nvSpPr>
        <p:spPr>
          <a:xfrm>
            <a:off x="2183607" y="5089551"/>
            <a:ext cx="8186736" cy="523220"/>
          </a:xfrm>
          <a:prstGeom prst="rect">
            <a:avLst/>
          </a:prstGeom>
          <a:noFill/>
        </p:spPr>
        <p:txBody>
          <a:bodyPr wrap="square" rtlCol="0">
            <a:spAutoFit/>
          </a:bodyPr>
          <a:lstStyle/>
          <a:p>
            <a:r>
              <a:rPr lang="en-US" sz="2800" b="1" dirty="0">
                <a:solidFill>
                  <a:srgbClr val="FF0000"/>
                </a:solidFill>
              </a:rPr>
              <a:t>So, 1 million particles =1000 billion queries.</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D7F66A9C-8921-DAF0-30CC-A4EE45D1F5E8}"/>
                  </a:ext>
                </a:extLst>
              </p:cNvPr>
              <p:cNvSpPr txBox="1"/>
              <p:nvPr/>
            </p:nvSpPr>
            <p:spPr>
              <a:xfrm>
                <a:off x="2983707" y="4181011"/>
                <a:ext cx="62388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𝑁</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r>
                            <a:rPr lang="en-US" sz="2800" b="0" i="1" smtClean="0">
                              <a:latin typeface="Cambria Math" panose="02040503050406030204" pitchFamily="18" charset="0"/>
                            </a:rPr>
                            <m:t>𝐸</m:t>
                          </m:r>
                          <m:r>
                            <a:rPr lang="en-US" sz="2800" b="0" i="1" smtClean="0">
                              <a:latin typeface="Cambria Math" panose="02040503050406030204" pitchFamily="18" charset="0"/>
                            </a:rPr>
                            <m:t>6</m:t>
                          </m:r>
                        </m:e>
                        <m:sup>
                          <m:r>
                            <a:rPr lang="en-US" sz="2800" b="0" i="1" smtClean="0">
                              <a:latin typeface="Cambria Math" panose="02040503050406030204" pitchFamily="18" charset="0"/>
                            </a:rPr>
                            <m:t>2 </m:t>
                          </m:r>
                        </m:sup>
                      </m:sSup>
                      <m:r>
                        <a:rPr lang="en-US" sz="2800" b="0" i="1" smtClean="0">
                          <a:latin typeface="Cambria Math" panose="02040503050406030204" pitchFamily="18" charset="0"/>
                        </a:rPr>
                        <m:t>=1000,000,000,000</m:t>
                      </m:r>
                    </m:oMath>
                  </m:oMathPara>
                </a14:m>
                <a:endParaRPr lang="en-US" sz="2800" dirty="0"/>
              </a:p>
            </p:txBody>
          </p:sp>
        </mc:Choice>
        <mc:Fallback>
          <p:sp>
            <p:nvSpPr>
              <p:cNvPr id="30" name="TextBox 29">
                <a:extLst>
                  <a:ext uri="{FF2B5EF4-FFF2-40B4-BE49-F238E27FC236}">
                    <a16:creationId xmlns:a16="http://schemas.microsoft.com/office/drawing/2014/main" id="{D7F66A9C-8921-DAF0-30CC-A4EE45D1F5E8}"/>
                  </a:ext>
                </a:extLst>
              </p:cNvPr>
              <p:cNvSpPr txBox="1">
                <a:spLocks noRot="1" noChangeAspect="1" noMove="1" noResize="1" noEditPoints="1" noAdjustHandles="1" noChangeArrowheads="1" noChangeShapeType="1" noTextEdit="1"/>
              </p:cNvSpPr>
              <p:nvPr/>
            </p:nvSpPr>
            <p:spPr>
              <a:xfrm>
                <a:off x="2983707" y="4181011"/>
                <a:ext cx="6238875"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356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E93CF-79C0-4865-77D9-508A2E07F13B}"/>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C7F51A32-1D7F-10B5-2E51-15460AFB8A51}"/>
              </a:ext>
            </a:extLst>
          </p:cNvPr>
          <p:cNvSpPr txBox="1"/>
          <p:nvPr/>
        </p:nvSpPr>
        <p:spPr>
          <a:xfrm>
            <a:off x="1338262" y="774903"/>
            <a:ext cx="8186737" cy="461665"/>
          </a:xfrm>
          <a:prstGeom prst="rect">
            <a:avLst/>
          </a:prstGeom>
          <a:noFill/>
        </p:spPr>
        <p:txBody>
          <a:bodyPr wrap="square">
            <a:spAutoFit/>
          </a:bodyPr>
          <a:lstStyle/>
          <a:p>
            <a:pPr algn="ctr"/>
            <a:r>
              <a:rPr lang="en-US" sz="2400" b="1" dirty="0">
                <a:solidFill>
                  <a:schemeClr val="accent5"/>
                </a:solidFill>
              </a:rPr>
              <a:t>Particle Collision Detection Complexity</a:t>
            </a:r>
          </a:p>
        </p:txBody>
      </p:sp>
      <p:sp>
        <p:nvSpPr>
          <p:cNvPr id="31" name="TextBox 30">
            <a:extLst>
              <a:ext uri="{FF2B5EF4-FFF2-40B4-BE49-F238E27FC236}">
                <a16:creationId xmlns:a16="http://schemas.microsoft.com/office/drawing/2014/main" id="{526522C0-EE6D-4DFE-4B6C-DC1BEB4AFA8A}"/>
              </a:ext>
            </a:extLst>
          </p:cNvPr>
          <p:cNvSpPr txBox="1"/>
          <p:nvPr/>
        </p:nvSpPr>
        <p:spPr>
          <a:xfrm>
            <a:off x="1338262" y="2628271"/>
            <a:ext cx="8762999" cy="1200329"/>
          </a:xfrm>
          <a:prstGeom prst="rect">
            <a:avLst/>
          </a:prstGeom>
          <a:noFill/>
        </p:spPr>
        <p:txBody>
          <a:bodyPr wrap="square" rtlCol="0">
            <a:spAutoFit/>
          </a:bodyPr>
          <a:lstStyle/>
          <a:p>
            <a:pPr algn="ctr"/>
            <a:r>
              <a:rPr lang="en-US" sz="2400" b="1" dirty="0">
                <a:solidFill>
                  <a:srgbClr val="C00000"/>
                </a:solidFill>
              </a:rPr>
              <a:t>We do 1M in less than 1/30 of a second!</a:t>
            </a:r>
          </a:p>
          <a:p>
            <a:pPr algn="ctr"/>
            <a:r>
              <a:rPr lang="en-US" sz="2400" b="1" dirty="0">
                <a:solidFill>
                  <a:srgbClr val="C00000"/>
                </a:solidFill>
              </a:rPr>
              <a:t>Equivalently, we can process 1M particles thirty times a second!</a:t>
            </a:r>
          </a:p>
        </p:txBody>
      </p:sp>
      <p:sp>
        <p:nvSpPr>
          <p:cNvPr id="32" name="TextBox 31">
            <a:extLst>
              <a:ext uri="{FF2B5EF4-FFF2-40B4-BE49-F238E27FC236}">
                <a16:creationId xmlns:a16="http://schemas.microsoft.com/office/drawing/2014/main" id="{6D030D58-4C5A-5C19-459E-28C973D5D215}"/>
              </a:ext>
            </a:extLst>
          </p:cNvPr>
          <p:cNvSpPr txBox="1"/>
          <p:nvPr/>
        </p:nvSpPr>
        <p:spPr>
          <a:xfrm>
            <a:off x="1674018" y="1332255"/>
            <a:ext cx="8320088" cy="1200329"/>
          </a:xfrm>
          <a:prstGeom prst="rect">
            <a:avLst/>
          </a:prstGeom>
          <a:noFill/>
        </p:spPr>
        <p:txBody>
          <a:bodyPr wrap="square" rtlCol="0">
            <a:spAutoFit/>
          </a:bodyPr>
          <a:lstStyle/>
          <a:p>
            <a:pPr algn="ctr"/>
            <a:r>
              <a:rPr lang="en-US" sz="2400" dirty="0">
                <a:solidFill>
                  <a:srgbClr val="002060"/>
                </a:solidFill>
              </a:rPr>
              <a:t>My workstation processes one query in 50ns. It then takes more than 7 hours to process 1M particles for a single time step.</a:t>
            </a:r>
          </a:p>
        </p:txBody>
      </p:sp>
      <p:sp>
        <p:nvSpPr>
          <p:cNvPr id="2" name="TextBox 1">
            <a:extLst>
              <a:ext uri="{FF2B5EF4-FFF2-40B4-BE49-F238E27FC236}">
                <a16:creationId xmlns:a16="http://schemas.microsoft.com/office/drawing/2014/main" id="{127B5868-6EE5-5F51-D441-18314BB54C76}"/>
              </a:ext>
            </a:extLst>
          </p:cNvPr>
          <p:cNvSpPr txBox="1"/>
          <p:nvPr/>
        </p:nvSpPr>
        <p:spPr>
          <a:xfrm>
            <a:off x="1452562" y="4084414"/>
            <a:ext cx="8762999" cy="1569660"/>
          </a:xfrm>
          <a:prstGeom prst="rect">
            <a:avLst/>
          </a:prstGeom>
          <a:noFill/>
        </p:spPr>
        <p:txBody>
          <a:bodyPr wrap="square" rtlCol="0">
            <a:spAutoFit/>
          </a:bodyPr>
          <a:lstStyle/>
          <a:p>
            <a:pPr algn="ctr"/>
            <a:r>
              <a:rPr lang="en-US" sz="2400" b="1" dirty="0">
                <a:solidFill>
                  <a:srgbClr val="C00000"/>
                </a:solidFill>
              </a:rPr>
              <a:t>How?</a:t>
            </a:r>
          </a:p>
          <a:p>
            <a:pPr algn="ctr"/>
            <a:r>
              <a:rPr lang="en-US" sz="2400" b="1" dirty="0">
                <a:solidFill>
                  <a:schemeClr val="accent1">
                    <a:lumMod val="50000"/>
                  </a:schemeClr>
                </a:solidFill>
              </a:rPr>
              <a:t>The GPU is a parallel processing device.</a:t>
            </a:r>
          </a:p>
          <a:p>
            <a:pPr algn="ctr"/>
            <a:r>
              <a:rPr lang="en-US" sz="2400" b="1" dirty="0">
                <a:solidFill>
                  <a:schemeClr val="accent1">
                    <a:lumMod val="50000"/>
                  </a:schemeClr>
                </a:solidFill>
              </a:rPr>
              <a:t>Break the collision detection process into parallel threads and run it on the GPU</a:t>
            </a:r>
          </a:p>
        </p:txBody>
      </p:sp>
    </p:spTree>
    <p:extLst>
      <p:ext uri="{BB962C8B-B14F-4D97-AF65-F5344CB8AC3E}">
        <p14:creationId xmlns:p14="http://schemas.microsoft.com/office/powerpoint/2010/main" val="127285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E8D0D-71AE-C159-852C-22077EAD4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DD97B-030E-1488-E368-C199F0A89396}"/>
              </a:ext>
            </a:extLst>
          </p:cNvPr>
          <p:cNvSpPr>
            <a:spLocks noGrp="1"/>
          </p:cNvSpPr>
          <p:nvPr>
            <p:ph type="title"/>
          </p:nvPr>
        </p:nvSpPr>
        <p:spPr>
          <a:xfrm>
            <a:off x="1969963" y="302663"/>
            <a:ext cx="8911687" cy="795115"/>
          </a:xfrm>
        </p:spPr>
        <p:txBody>
          <a:bodyPr>
            <a:normAutofit fontScale="90000"/>
          </a:bodyPr>
          <a:lstStyle/>
          <a:p>
            <a:pPr algn="ctr"/>
            <a:r>
              <a:rPr lang="en-US" sz="3600" b="1" dirty="0">
                <a:solidFill>
                  <a:schemeClr val="accent5"/>
                </a:solidFill>
              </a:rPr>
              <a:t>Particle Collision Detection</a:t>
            </a:r>
            <a:br>
              <a:rPr lang="en-US" sz="3600" b="1" dirty="0">
                <a:solidFill>
                  <a:schemeClr val="accent5"/>
                </a:solidFill>
              </a:rPr>
            </a:br>
            <a:r>
              <a:rPr lang="en-US" sz="3600" b="1" dirty="0">
                <a:solidFill>
                  <a:schemeClr val="accent5"/>
                </a:solidFill>
              </a:rPr>
              <a:t>Processing steps in the GPU</a:t>
            </a:r>
          </a:p>
        </p:txBody>
      </p:sp>
      <p:sp>
        <p:nvSpPr>
          <p:cNvPr id="6" name="Rectangle 5">
            <a:extLst>
              <a:ext uri="{FF2B5EF4-FFF2-40B4-BE49-F238E27FC236}">
                <a16:creationId xmlns:a16="http://schemas.microsoft.com/office/drawing/2014/main" id="{84CB6766-B674-F766-F1AA-43BC7C695117}"/>
              </a:ext>
            </a:extLst>
          </p:cNvPr>
          <p:cNvSpPr/>
          <p:nvPr/>
        </p:nvSpPr>
        <p:spPr>
          <a:xfrm>
            <a:off x="3185670" y="4196000"/>
            <a:ext cx="1470147" cy="1646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Oval 6">
            <a:extLst>
              <a:ext uri="{FF2B5EF4-FFF2-40B4-BE49-F238E27FC236}">
                <a16:creationId xmlns:a16="http://schemas.microsoft.com/office/drawing/2014/main" id="{81969406-111B-3A27-D626-9DB34F9B153E}"/>
              </a:ext>
            </a:extLst>
          </p:cNvPr>
          <p:cNvSpPr/>
          <p:nvPr/>
        </p:nvSpPr>
        <p:spPr>
          <a:xfrm>
            <a:off x="3403795" y="503281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8" name="Oval 7">
            <a:extLst>
              <a:ext uri="{FF2B5EF4-FFF2-40B4-BE49-F238E27FC236}">
                <a16:creationId xmlns:a16="http://schemas.microsoft.com/office/drawing/2014/main" id="{59D019B9-1EB0-5A8F-33A5-362109FB3218}"/>
              </a:ext>
            </a:extLst>
          </p:cNvPr>
          <p:cNvSpPr/>
          <p:nvPr/>
        </p:nvSpPr>
        <p:spPr>
          <a:xfrm>
            <a:off x="3542288" y="4296205"/>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9" name="Oval 8">
            <a:extLst>
              <a:ext uri="{FF2B5EF4-FFF2-40B4-BE49-F238E27FC236}">
                <a16:creationId xmlns:a16="http://schemas.microsoft.com/office/drawing/2014/main" id="{A31E453C-E6B2-7CFA-5975-D789CC3DA73F}"/>
              </a:ext>
            </a:extLst>
          </p:cNvPr>
          <p:cNvSpPr/>
          <p:nvPr/>
        </p:nvSpPr>
        <p:spPr>
          <a:xfrm>
            <a:off x="3920744" y="4535353"/>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1" name="TextBox 10">
            <a:extLst>
              <a:ext uri="{FF2B5EF4-FFF2-40B4-BE49-F238E27FC236}">
                <a16:creationId xmlns:a16="http://schemas.microsoft.com/office/drawing/2014/main" id="{3D4434AE-7210-8D46-EDEB-B20B41DCA492}"/>
              </a:ext>
            </a:extLst>
          </p:cNvPr>
          <p:cNvSpPr txBox="1"/>
          <p:nvPr/>
        </p:nvSpPr>
        <p:spPr>
          <a:xfrm>
            <a:off x="3175994" y="3214520"/>
            <a:ext cx="1571625" cy="923330"/>
          </a:xfrm>
          <a:prstGeom prst="rect">
            <a:avLst/>
          </a:prstGeom>
          <a:noFill/>
        </p:spPr>
        <p:txBody>
          <a:bodyPr wrap="square" rtlCol="0">
            <a:spAutoFit/>
          </a:bodyPr>
          <a:lstStyle/>
          <a:p>
            <a:pPr algn="ctr"/>
            <a:r>
              <a:rPr lang="en-US" dirty="0"/>
              <a:t>Step 1</a:t>
            </a:r>
          </a:p>
          <a:p>
            <a:pPr algn="ctr"/>
            <a:r>
              <a:rPr lang="en-US" dirty="0"/>
              <a:t>Detect Collisions.</a:t>
            </a:r>
          </a:p>
        </p:txBody>
      </p:sp>
      <p:sp>
        <p:nvSpPr>
          <p:cNvPr id="12" name="Oval 11">
            <a:extLst>
              <a:ext uri="{FF2B5EF4-FFF2-40B4-BE49-F238E27FC236}">
                <a16:creationId xmlns:a16="http://schemas.microsoft.com/office/drawing/2014/main" id="{26E09D92-269E-73E2-3EC4-49170FE2F023}"/>
              </a:ext>
            </a:extLst>
          </p:cNvPr>
          <p:cNvSpPr/>
          <p:nvPr/>
        </p:nvSpPr>
        <p:spPr>
          <a:xfrm>
            <a:off x="3765479" y="453093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3AE74D8-1D5A-F9A4-AC61-E78BC5B88CE3}"/>
              </a:ext>
            </a:extLst>
          </p:cNvPr>
          <p:cNvSpPr/>
          <p:nvPr/>
        </p:nvSpPr>
        <p:spPr>
          <a:xfrm>
            <a:off x="4152454" y="4795647"/>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D184567-ADB6-AA7C-0959-2DB0C91AAACF}"/>
              </a:ext>
            </a:extLst>
          </p:cNvPr>
          <p:cNvSpPr/>
          <p:nvPr/>
        </p:nvSpPr>
        <p:spPr>
          <a:xfrm>
            <a:off x="3659066" y="5249107"/>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B23D577C-DEDC-C062-608D-2C9566C9D10C}"/>
              </a:ext>
            </a:extLst>
          </p:cNvPr>
          <p:cNvCxnSpPr>
            <a:cxnSpLocks/>
          </p:cNvCxnSpPr>
          <p:nvPr/>
        </p:nvCxnSpPr>
        <p:spPr>
          <a:xfrm>
            <a:off x="3704785" y="5271966"/>
            <a:ext cx="3105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275A093-1871-A76B-00DD-5F8C26E804AC}"/>
              </a:ext>
            </a:extLst>
          </p:cNvPr>
          <p:cNvCxnSpPr>
            <a:cxnSpLocks/>
          </p:cNvCxnSpPr>
          <p:nvPr/>
        </p:nvCxnSpPr>
        <p:spPr>
          <a:xfrm flipH="1" flipV="1">
            <a:off x="4053393" y="4717755"/>
            <a:ext cx="99061" cy="77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4A888F2-EC4F-BC79-07A2-0BA3B66F5647}"/>
              </a:ext>
            </a:extLst>
          </p:cNvPr>
          <p:cNvCxnSpPr>
            <a:cxnSpLocks/>
            <a:stCxn id="12" idx="5"/>
          </p:cNvCxnSpPr>
          <p:nvPr/>
        </p:nvCxnSpPr>
        <p:spPr>
          <a:xfrm>
            <a:off x="3804503" y="4569960"/>
            <a:ext cx="116241" cy="817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9A66DBFA-564C-2649-210F-5E499E3360A1}"/>
              </a:ext>
            </a:extLst>
          </p:cNvPr>
          <p:cNvSpPr/>
          <p:nvPr/>
        </p:nvSpPr>
        <p:spPr>
          <a:xfrm>
            <a:off x="4943695" y="4196000"/>
            <a:ext cx="1470147" cy="1646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4" name="Oval 33">
            <a:extLst>
              <a:ext uri="{FF2B5EF4-FFF2-40B4-BE49-F238E27FC236}">
                <a16:creationId xmlns:a16="http://schemas.microsoft.com/office/drawing/2014/main" id="{ECA31F8A-422B-55A3-6A6B-969D049755EB}"/>
              </a:ext>
            </a:extLst>
          </p:cNvPr>
          <p:cNvSpPr/>
          <p:nvPr/>
        </p:nvSpPr>
        <p:spPr>
          <a:xfrm>
            <a:off x="5115565" y="5032818"/>
            <a:ext cx="524430" cy="52058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dirty="0"/>
          </a:p>
        </p:txBody>
      </p:sp>
      <p:sp>
        <p:nvSpPr>
          <p:cNvPr id="37" name="TextBox 36">
            <a:extLst>
              <a:ext uri="{FF2B5EF4-FFF2-40B4-BE49-F238E27FC236}">
                <a16:creationId xmlns:a16="http://schemas.microsoft.com/office/drawing/2014/main" id="{064B15D1-101D-E1C6-869A-18E97E9796E2}"/>
              </a:ext>
            </a:extLst>
          </p:cNvPr>
          <p:cNvSpPr txBox="1"/>
          <p:nvPr/>
        </p:nvSpPr>
        <p:spPr>
          <a:xfrm>
            <a:off x="4854182" y="3186914"/>
            <a:ext cx="1571625" cy="923330"/>
          </a:xfrm>
          <a:prstGeom prst="rect">
            <a:avLst/>
          </a:prstGeom>
          <a:noFill/>
        </p:spPr>
        <p:txBody>
          <a:bodyPr wrap="square" rtlCol="0">
            <a:spAutoFit/>
          </a:bodyPr>
          <a:lstStyle/>
          <a:p>
            <a:pPr algn="ctr"/>
            <a:r>
              <a:rPr lang="en-US" dirty="0"/>
              <a:t>Step 2</a:t>
            </a:r>
          </a:p>
          <a:p>
            <a:pPr algn="ctr"/>
            <a:r>
              <a:rPr lang="en-US" dirty="0"/>
              <a:t>Move Particles</a:t>
            </a:r>
          </a:p>
        </p:txBody>
      </p:sp>
      <p:sp>
        <p:nvSpPr>
          <p:cNvPr id="49" name="Oval 48">
            <a:extLst>
              <a:ext uri="{FF2B5EF4-FFF2-40B4-BE49-F238E27FC236}">
                <a16:creationId xmlns:a16="http://schemas.microsoft.com/office/drawing/2014/main" id="{4B40911C-133C-7744-A962-E673EBC43BA1}"/>
              </a:ext>
            </a:extLst>
          </p:cNvPr>
          <p:cNvSpPr/>
          <p:nvPr/>
        </p:nvSpPr>
        <p:spPr>
          <a:xfrm>
            <a:off x="5207229" y="4312378"/>
            <a:ext cx="524430" cy="52058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dirty="0"/>
          </a:p>
        </p:txBody>
      </p:sp>
      <p:sp>
        <p:nvSpPr>
          <p:cNvPr id="48" name="Oval 47">
            <a:extLst>
              <a:ext uri="{FF2B5EF4-FFF2-40B4-BE49-F238E27FC236}">
                <a16:creationId xmlns:a16="http://schemas.microsoft.com/office/drawing/2014/main" id="{066D54CF-8969-73A2-C4E1-14BF56B3A8DC}"/>
              </a:ext>
            </a:extLst>
          </p:cNvPr>
          <p:cNvSpPr/>
          <p:nvPr/>
        </p:nvSpPr>
        <p:spPr>
          <a:xfrm>
            <a:off x="5326585" y="5044380"/>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40" name="Oval 39">
            <a:extLst>
              <a:ext uri="{FF2B5EF4-FFF2-40B4-BE49-F238E27FC236}">
                <a16:creationId xmlns:a16="http://schemas.microsoft.com/office/drawing/2014/main" id="{73A362B8-B60A-E787-C414-6048E0D0F70A}"/>
              </a:ext>
            </a:extLst>
          </p:cNvPr>
          <p:cNvSpPr/>
          <p:nvPr/>
        </p:nvSpPr>
        <p:spPr>
          <a:xfrm>
            <a:off x="5477797" y="5273514"/>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D8E5CF42-0A6F-B01B-D54E-9435390B9BAA}"/>
              </a:ext>
            </a:extLst>
          </p:cNvPr>
          <p:cNvCxnSpPr>
            <a:cxnSpLocks/>
          </p:cNvCxnSpPr>
          <p:nvPr/>
        </p:nvCxnSpPr>
        <p:spPr>
          <a:xfrm>
            <a:off x="5523516" y="5296373"/>
            <a:ext cx="3105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81CC1D9A-D300-9AE8-0F1B-6FD646DF7FC8}"/>
              </a:ext>
            </a:extLst>
          </p:cNvPr>
          <p:cNvSpPr/>
          <p:nvPr/>
        </p:nvSpPr>
        <p:spPr>
          <a:xfrm>
            <a:off x="5115565" y="424050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8" name="Oval 37">
            <a:extLst>
              <a:ext uri="{FF2B5EF4-FFF2-40B4-BE49-F238E27FC236}">
                <a16:creationId xmlns:a16="http://schemas.microsoft.com/office/drawing/2014/main" id="{A75E6320-5FA3-10C6-C41F-CA20D106CA55}"/>
              </a:ext>
            </a:extLst>
          </p:cNvPr>
          <p:cNvSpPr/>
          <p:nvPr/>
        </p:nvSpPr>
        <p:spPr>
          <a:xfrm>
            <a:off x="5342208" y="4477193"/>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97B9E81-C55E-258B-7188-96278E368E00}"/>
              </a:ext>
            </a:extLst>
          </p:cNvPr>
          <p:cNvCxnSpPr>
            <a:cxnSpLocks/>
            <a:stCxn id="38" idx="1"/>
          </p:cNvCxnSpPr>
          <p:nvPr/>
        </p:nvCxnSpPr>
        <p:spPr>
          <a:xfrm flipH="1" flipV="1">
            <a:off x="5255850" y="4424892"/>
            <a:ext cx="93053" cy="589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AE27BDB3-12FE-2D3E-3A8F-CE492C42B6E3}"/>
              </a:ext>
            </a:extLst>
          </p:cNvPr>
          <p:cNvSpPr/>
          <p:nvPr/>
        </p:nvSpPr>
        <p:spPr>
          <a:xfrm>
            <a:off x="5561108" y="4522912"/>
            <a:ext cx="524430" cy="520588"/>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b="1" dirty="0"/>
          </a:p>
        </p:txBody>
      </p:sp>
      <p:sp>
        <p:nvSpPr>
          <p:cNvPr id="36" name="Oval 35">
            <a:extLst>
              <a:ext uri="{FF2B5EF4-FFF2-40B4-BE49-F238E27FC236}">
                <a16:creationId xmlns:a16="http://schemas.microsoft.com/office/drawing/2014/main" id="{2DC0B549-563F-043D-8106-177856D3E21B}"/>
              </a:ext>
            </a:extLst>
          </p:cNvPr>
          <p:cNvSpPr/>
          <p:nvPr/>
        </p:nvSpPr>
        <p:spPr>
          <a:xfrm>
            <a:off x="5632514" y="4535353"/>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39" name="Oval 38">
            <a:extLst>
              <a:ext uri="{FF2B5EF4-FFF2-40B4-BE49-F238E27FC236}">
                <a16:creationId xmlns:a16="http://schemas.microsoft.com/office/drawing/2014/main" id="{6CFDD9F8-9296-8E4C-BED0-8ED501445B6F}"/>
              </a:ext>
            </a:extLst>
          </p:cNvPr>
          <p:cNvSpPr/>
          <p:nvPr/>
        </p:nvSpPr>
        <p:spPr>
          <a:xfrm>
            <a:off x="5864224" y="4795647"/>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670129ED-6DB9-79D6-34C1-6430C9721905}"/>
              </a:ext>
            </a:extLst>
          </p:cNvPr>
          <p:cNvCxnSpPr>
            <a:cxnSpLocks/>
          </p:cNvCxnSpPr>
          <p:nvPr/>
        </p:nvCxnSpPr>
        <p:spPr>
          <a:xfrm>
            <a:off x="5909943" y="4841366"/>
            <a:ext cx="71097" cy="66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E2B6DA0F-F810-D829-396D-DBA51E211E26}"/>
              </a:ext>
            </a:extLst>
          </p:cNvPr>
          <p:cNvSpPr/>
          <p:nvPr/>
        </p:nvSpPr>
        <p:spPr>
          <a:xfrm>
            <a:off x="8569317" y="4196000"/>
            <a:ext cx="1470147" cy="1646250"/>
          </a:xfrm>
          <a:prstGeom prst="rect">
            <a:avLst/>
          </a:prstGeom>
          <a:solidFill>
            <a:schemeClr val="tx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53" name="TextBox 52">
            <a:extLst>
              <a:ext uri="{FF2B5EF4-FFF2-40B4-BE49-F238E27FC236}">
                <a16:creationId xmlns:a16="http://schemas.microsoft.com/office/drawing/2014/main" id="{5C87DF2B-37CF-860D-CEAF-071794533218}"/>
              </a:ext>
            </a:extLst>
          </p:cNvPr>
          <p:cNvSpPr txBox="1"/>
          <p:nvPr/>
        </p:nvSpPr>
        <p:spPr>
          <a:xfrm>
            <a:off x="8596116" y="2987125"/>
            <a:ext cx="1571625" cy="1200329"/>
          </a:xfrm>
          <a:prstGeom prst="rect">
            <a:avLst/>
          </a:prstGeom>
          <a:noFill/>
        </p:spPr>
        <p:txBody>
          <a:bodyPr wrap="square" rtlCol="0">
            <a:spAutoFit/>
          </a:bodyPr>
          <a:lstStyle/>
          <a:p>
            <a:pPr algn="ctr"/>
            <a:r>
              <a:rPr lang="en-US" dirty="0"/>
              <a:t>Step 4</a:t>
            </a:r>
          </a:p>
          <a:p>
            <a:pPr algn="ctr"/>
            <a:r>
              <a:rPr lang="en-US" dirty="0"/>
              <a:t>Render</a:t>
            </a:r>
          </a:p>
          <a:p>
            <a:pPr algn="ctr"/>
            <a:r>
              <a:rPr lang="en-US" dirty="0"/>
              <a:t>Particles  to an image</a:t>
            </a:r>
          </a:p>
        </p:txBody>
      </p:sp>
      <p:sp>
        <p:nvSpPr>
          <p:cNvPr id="110" name="Oval 109">
            <a:extLst>
              <a:ext uri="{FF2B5EF4-FFF2-40B4-BE49-F238E27FC236}">
                <a16:creationId xmlns:a16="http://schemas.microsoft.com/office/drawing/2014/main" id="{92851D00-6490-7261-0FCE-BBC3B1D56037}"/>
              </a:ext>
            </a:extLst>
          </p:cNvPr>
          <p:cNvSpPr/>
          <p:nvPr/>
        </p:nvSpPr>
        <p:spPr>
          <a:xfrm>
            <a:off x="8852386" y="4525684"/>
            <a:ext cx="123324" cy="126019"/>
          </a:xfrm>
          <a:prstGeom prst="ellipse">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3A9BB18A-452E-FB75-9A2B-CA00101F430D}"/>
              </a:ext>
            </a:extLst>
          </p:cNvPr>
          <p:cNvSpPr/>
          <p:nvPr/>
        </p:nvSpPr>
        <p:spPr>
          <a:xfrm>
            <a:off x="9125068" y="4651703"/>
            <a:ext cx="123324" cy="126019"/>
          </a:xfrm>
          <a:prstGeom prst="ellipse">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C540F333-3C45-C3AA-377E-CF7F3F3E7EF2}"/>
              </a:ext>
            </a:extLst>
          </p:cNvPr>
          <p:cNvSpPr/>
          <p:nvPr/>
        </p:nvSpPr>
        <p:spPr>
          <a:xfrm>
            <a:off x="8948818" y="4844452"/>
            <a:ext cx="123324" cy="126019"/>
          </a:xfrm>
          <a:prstGeom prst="ellipse">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3" name="Right Brace 112">
            <a:extLst>
              <a:ext uri="{FF2B5EF4-FFF2-40B4-BE49-F238E27FC236}">
                <a16:creationId xmlns:a16="http://schemas.microsoft.com/office/drawing/2014/main" id="{24D26E40-7C44-346B-21C9-2B6954A506FA}"/>
              </a:ext>
            </a:extLst>
          </p:cNvPr>
          <p:cNvSpPr/>
          <p:nvPr/>
        </p:nvSpPr>
        <p:spPr>
          <a:xfrm rot="16200000">
            <a:off x="6335167" y="-1446214"/>
            <a:ext cx="539864" cy="6858210"/>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a:extLst>
              <a:ext uri="{FF2B5EF4-FFF2-40B4-BE49-F238E27FC236}">
                <a16:creationId xmlns:a16="http://schemas.microsoft.com/office/drawing/2014/main" id="{E7A17400-0C1B-AA33-C711-F955D69583D9}"/>
              </a:ext>
            </a:extLst>
          </p:cNvPr>
          <p:cNvSpPr txBox="1"/>
          <p:nvPr/>
        </p:nvSpPr>
        <p:spPr>
          <a:xfrm>
            <a:off x="5207229" y="1329228"/>
            <a:ext cx="3077130" cy="369332"/>
          </a:xfrm>
          <a:prstGeom prst="rect">
            <a:avLst/>
          </a:prstGeom>
          <a:noFill/>
        </p:spPr>
        <p:txBody>
          <a:bodyPr wrap="square" rtlCol="0">
            <a:spAutoFit/>
          </a:bodyPr>
          <a:lstStyle/>
          <a:p>
            <a:r>
              <a:rPr lang="en-US" dirty="0"/>
              <a:t>Frame = 1 Time Step</a:t>
            </a:r>
          </a:p>
        </p:txBody>
      </p:sp>
      <p:sp>
        <p:nvSpPr>
          <p:cNvPr id="115" name="TextBox 114">
            <a:extLst>
              <a:ext uri="{FF2B5EF4-FFF2-40B4-BE49-F238E27FC236}">
                <a16:creationId xmlns:a16="http://schemas.microsoft.com/office/drawing/2014/main" id="{C4C990B0-45E2-97B6-A354-81F24A143E87}"/>
              </a:ext>
            </a:extLst>
          </p:cNvPr>
          <p:cNvSpPr txBox="1"/>
          <p:nvPr/>
        </p:nvSpPr>
        <p:spPr>
          <a:xfrm>
            <a:off x="3558392" y="2247713"/>
            <a:ext cx="2478958" cy="369332"/>
          </a:xfrm>
          <a:prstGeom prst="rect">
            <a:avLst/>
          </a:prstGeom>
          <a:noFill/>
        </p:spPr>
        <p:txBody>
          <a:bodyPr wrap="square" rtlCol="0">
            <a:spAutoFit/>
          </a:bodyPr>
          <a:lstStyle/>
          <a:p>
            <a:r>
              <a:rPr lang="en-US" dirty="0"/>
              <a:t>Compute </a:t>
            </a:r>
            <a:r>
              <a:rPr lang="en-US" dirty="0" err="1"/>
              <a:t>Pipline</a:t>
            </a:r>
            <a:endParaRPr lang="en-US" dirty="0"/>
          </a:p>
        </p:txBody>
      </p:sp>
      <p:sp>
        <p:nvSpPr>
          <p:cNvPr id="116" name="Right Brace 115">
            <a:extLst>
              <a:ext uri="{FF2B5EF4-FFF2-40B4-BE49-F238E27FC236}">
                <a16:creationId xmlns:a16="http://schemas.microsoft.com/office/drawing/2014/main" id="{EF52026F-CD6D-E277-5E53-169557D7D741}"/>
              </a:ext>
            </a:extLst>
          </p:cNvPr>
          <p:cNvSpPr/>
          <p:nvPr/>
        </p:nvSpPr>
        <p:spPr>
          <a:xfrm rot="16200000">
            <a:off x="4535807" y="1364226"/>
            <a:ext cx="539864" cy="3240137"/>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Right Brace 116">
            <a:extLst>
              <a:ext uri="{FF2B5EF4-FFF2-40B4-BE49-F238E27FC236}">
                <a16:creationId xmlns:a16="http://schemas.microsoft.com/office/drawing/2014/main" id="{79EC9CBC-0A5F-A892-310F-0D044C93F08B}"/>
              </a:ext>
            </a:extLst>
          </p:cNvPr>
          <p:cNvSpPr/>
          <p:nvPr/>
        </p:nvSpPr>
        <p:spPr>
          <a:xfrm rot="16200000">
            <a:off x="8192647" y="2043338"/>
            <a:ext cx="539864" cy="1464888"/>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C43C466F-5BC8-A820-5F24-AEFC34BDED89}"/>
              </a:ext>
            </a:extLst>
          </p:cNvPr>
          <p:cNvSpPr txBox="1"/>
          <p:nvPr/>
        </p:nvSpPr>
        <p:spPr>
          <a:xfrm>
            <a:off x="7410816" y="2115214"/>
            <a:ext cx="2478958" cy="369332"/>
          </a:xfrm>
          <a:prstGeom prst="rect">
            <a:avLst/>
          </a:prstGeom>
          <a:noFill/>
        </p:spPr>
        <p:txBody>
          <a:bodyPr wrap="square" rtlCol="0">
            <a:spAutoFit/>
          </a:bodyPr>
          <a:lstStyle/>
          <a:p>
            <a:r>
              <a:rPr lang="en-US" dirty="0"/>
              <a:t>Graphics </a:t>
            </a:r>
            <a:r>
              <a:rPr lang="en-US" dirty="0" err="1"/>
              <a:t>Pipline</a:t>
            </a:r>
            <a:endParaRPr lang="en-US" dirty="0"/>
          </a:p>
        </p:txBody>
      </p:sp>
      <p:sp>
        <p:nvSpPr>
          <p:cNvPr id="119" name="Rectangle 118">
            <a:extLst>
              <a:ext uri="{FF2B5EF4-FFF2-40B4-BE49-F238E27FC236}">
                <a16:creationId xmlns:a16="http://schemas.microsoft.com/office/drawing/2014/main" id="{2FE6214F-D457-1892-C14A-E4C811692B8A}"/>
              </a:ext>
            </a:extLst>
          </p:cNvPr>
          <p:cNvSpPr/>
          <p:nvPr/>
        </p:nvSpPr>
        <p:spPr>
          <a:xfrm>
            <a:off x="7024491" y="4204775"/>
            <a:ext cx="1470147" cy="16462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25" name="Oval 124">
            <a:extLst>
              <a:ext uri="{FF2B5EF4-FFF2-40B4-BE49-F238E27FC236}">
                <a16:creationId xmlns:a16="http://schemas.microsoft.com/office/drawing/2014/main" id="{D7C61456-F726-05F1-E80A-0DE9ABA48413}"/>
              </a:ext>
            </a:extLst>
          </p:cNvPr>
          <p:cNvSpPr/>
          <p:nvPr/>
        </p:nvSpPr>
        <p:spPr>
          <a:xfrm>
            <a:off x="7196361" y="4249282"/>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cxnSp>
        <p:nvCxnSpPr>
          <p:cNvPr id="133" name="Straight Connector 132">
            <a:extLst>
              <a:ext uri="{FF2B5EF4-FFF2-40B4-BE49-F238E27FC236}">
                <a16:creationId xmlns:a16="http://schemas.microsoft.com/office/drawing/2014/main" id="{212CF272-B0FE-505F-8FE0-B440E5274C9A}"/>
              </a:ext>
            </a:extLst>
          </p:cNvPr>
          <p:cNvCxnSpPr>
            <a:stCxn id="119" idx="1"/>
            <a:endCxn id="119" idx="3"/>
          </p:cNvCxnSpPr>
          <p:nvPr/>
        </p:nvCxnSpPr>
        <p:spPr>
          <a:xfrm>
            <a:off x="7024491" y="5027900"/>
            <a:ext cx="14701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85B71C5-56F6-C516-924B-7561DC4BFD43}"/>
              </a:ext>
            </a:extLst>
          </p:cNvPr>
          <p:cNvCxnSpPr>
            <a:stCxn id="119" idx="0"/>
            <a:endCxn id="119" idx="2"/>
          </p:cNvCxnSpPr>
          <p:nvPr/>
        </p:nvCxnSpPr>
        <p:spPr>
          <a:xfrm>
            <a:off x="7759565" y="4204775"/>
            <a:ext cx="0" cy="164625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9FF0DAA8-7CF5-22A8-03C0-51883662187A}"/>
              </a:ext>
            </a:extLst>
          </p:cNvPr>
          <p:cNvSpPr/>
          <p:nvPr/>
        </p:nvSpPr>
        <p:spPr>
          <a:xfrm>
            <a:off x="7425953" y="4442544"/>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39" name="Oval 138">
            <a:extLst>
              <a:ext uri="{FF2B5EF4-FFF2-40B4-BE49-F238E27FC236}">
                <a16:creationId xmlns:a16="http://schemas.microsoft.com/office/drawing/2014/main" id="{B455CD27-0372-4FA1-989D-5B9545128103}"/>
              </a:ext>
            </a:extLst>
          </p:cNvPr>
          <p:cNvSpPr/>
          <p:nvPr/>
        </p:nvSpPr>
        <p:spPr>
          <a:xfrm>
            <a:off x="7277232" y="4727411"/>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0" name="Oval 139">
            <a:extLst>
              <a:ext uri="{FF2B5EF4-FFF2-40B4-BE49-F238E27FC236}">
                <a16:creationId xmlns:a16="http://schemas.microsoft.com/office/drawing/2014/main" id="{8E87DD34-F3F6-CCB5-114D-DC532FB822D7}"/>
              </a:ext>
            </a:extLst>
          </p:cNvPr>
          <p:cNvSpPr/>
          <p:nvPr/>
        </p:nvSpPr>
        <p:spPr>
          <a:xfrm>
            <a:off x="8108303" y="4303026"/>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1" name="Oval 140">
            <a:extLst>
              <a:ext uri="{FF2B5EF4-FFF2-40B4-BE49-F238E27FC236}">
                <a16:creationId xmlns:a16="http://schemas.microsoft.com/office/drawing/2014/main" id="{DAFD49B1-BC02-BFD7-4A2D-BEE3BBFA7C03}"/>
              </a:ext>
            </a:extLst>
          </p:cNvPr>
          <p:cNvSpPr/>
          <p:nvPr/>
        </p:nvSpPr>
        <p:spPr>
          <a:xfrm>
            <a:off x="8100333" y="4693795"/>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2" name="Oval 141">
            <a:extLst>
              <a:ext uri="{FF2B5EF4-FFF2-40B4-BE49-F238E27FC236}">
                <a16:creationId xmlns:a16="http://schemas.microsoft.com/office/drawing/2014/main" id="{A3766D20-DD4A-3B04-B362-34F029D575AF}"/>
              </a:ext>
            </a:extLst>
          </p:cNvPr>
          <p:cNvSpPr/>
          <p:nvPr/>
        </p:nvSpPr>
        <p:spPr>
          <a:xfrm>
            <a:off x="7815153" y="4483888"/>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3" name="Oval 142">
            <a:extLst>
              <a:ext uri="{FF2B5EF4-FFF2-40B4-BE49-F238E27FC236}">
                <a16:creationId xmlns:a16="http://schemas.microsoft.com/office/drawing/2014/main" id="{D502DBAA-D3B4-7BA6-82CC-7DD807F5E8BF}"/>
              </a:ext>
            </a:extLst>
          </p:cNvPr>
          <p:cNvSpPr/>
          <p:nvPr/>
        </p:nvSpPr>
        <p:spPr>
          <a:xfrm>
            <a:off x="7181236" y="5151806"/>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4" name="Oval 143">
            <a:extLst>
              <a:ext uri="{FF2B5EF4-FFF2-40B4-BE49-F238E27FC236}">
                <a16:creationId xmlns:a16="http://schemas.microsoft.com/office/drawing/2014/main" id="{6703E2E4-B6F2-FB0B-C5F6-9F9AF68A8720}"/>
              </a:ext>
            </a:extLst>
          </p:cNvPr>
          <p:cNvSpPr/>
          <p:nvPr/>
        </p:nvSpPr>
        <p:spPr>
          <a:xfrm>
            <a:off x="7450535" y="5330700"/>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5" name="Oval 144">
            <a:extLst>
              <a:ext uri="{FF2B5EF4-FFF2-40B4-BE49-F238E27FC236}">
                <a16:creationId xmlns:a16="http://schemas.microsoft.com/office/drawing/2014/main" id="{08350CDB-7838-D4E5-A763-6F8B79D862F8}"/>
              </a:ext>
            </a:extLst>
          </p:cNvPr>
          <p:cNvSpPr/>
          <p:nvPr/>
        </p:nvSpPr>
        <p:spPr>
          <a:xfrm>
            <a:off x="7181224" y="5501415"/>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7" name="Oval 146">
            <a:extLst>
              <a:ext uri="{FF2B5EF4-FFF2-40B4-BE49-F238E27FC236}">
                <a16:creationId xmlns:a16="http://schemas.microsoft.com/office/drawing/2014/main" id="{46F523C6-663F-0FC4-BAB4-ABFCE3AC0226}"/>
              </a:ext>
            </a:extLst>
          </p:cNvPr>
          <p:cNvSpPr/>
          <p:nvPr/>
        </p:nvSpPr>
        <p:spPr>
          <a:xfrm>
            <a:off x="7863256" y="5076764"/>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8" name="Oval 147">
            <a:extLst>
              <a:ext uri="{FF2B5EF4-FFF2-40B4-BE49-F238E27FC236}">
                <a16:creationId xmlns:a16="http://schemas.microsoft.com/office/drawing/2014/main" id="{2372FA81-32EA-0477-373E-55FEE003B741}"/>
              </a:ext>
            </a:extLst>
          </p:cNvPr>
          <p:cNvSpPr/>
          <p:nvPr/>
        </p:nvSpPr>
        <p:spPr>
          <a:xfrm>
            <a:off x="8167527" y="5190759"/>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49" name="Oval 148">
            <a:extLst>
              <a:ext uri="{FF2B5EF4-FFF2-40B4-BE49-F238E27FC236}">
                <a16:creationId xmlns:a16="http://schemas.microsoft.com/office/drawing/2014/main" id="{1A593D6B-4281-6C91-9356-150B0B312EF3}"/>
              </a:ext>
            </a:extLst>
          </p:cNvPr>
          <p:cNvSpPr/>
          <p:nvPr/>
        </p:nvSpPr>
        <p:spPr>
          <a:xfrm>
            <a:off x="7848750" y="5439451"/>
            <a:ext cx="229592" cy="22791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400" b="1" dirty="0"/>
          </a:p>
        </p:txBody>
      </p:sp>
      <p:sp>
        <p:nvSpPr>
          <p:cNvPr id="150" name="TextBox 149">
            <a:extLst>
              <a:ext uri="{FF2B5EF4-FFF2-40B4-BE49-F238E27FC236}">
                <a16:creationId xmlns:a16="http://schemas.microsoft.com/office/drawing/2014/main" id="{D88C6EDC-53BD-FAD2-23E2-C8C436E4948E}"/>
              </a:ext>
            </a:extLst>
          </p:cNvPr>
          <p:cNvSpPr txBox="1"/>
          <p:nvPr/>
        </p:nvSpPr>
        <p:spPr>
          <a:xfrm>
            <a:off x="7024491" y="3016168"/>
            <a:ext cx="1571625" cy="1200329"/>
          </a:xfrm>
          <a:prstGeom prst="rect">
            <a:avLst/>
          </a:prstGeom>
          <a:noFill/>
        </p:spPr>
        <p:txBody>
          <a:bodyPr wrap="square" rtlCol="0">
            <a:spAutoFit/>
          </a:bodyPr>
          <a:lstStyle/>
          <a:p>
            <a:pPr algn="ctr"/>
            <a:r>
              <a:rPr lang="en-US" dirty="0"/>
              <a:t>Step 3</a:t>
            </a:r>
          </a:p>
          <a:p>
            <a:pPr algn="ctr"/>
            <a:r>
              <a:rPr lang="en-US" dirty="0"/>
              <a:t>Build Potentially Colliding set</a:t>
            </a:r>
          </a:p>
        </p:txBody>
      </p:sp>
      <p:sp>
        <p:nvSpPr>
          <p:cNvPr id="152" name="Right Brace 151">
            <a:extLst>
              <a:ext uri="{FF2B5EF4-FFF2-40B4-BE49-F238E27FC236}">
                <a16:creationId xmlns:a16="http://schemas.microsoft.com/office/drawing/2014/main" id="{9EAC98ED-F423-5DA6-5882-08743E42A45D}"/>
              </a:ext>
            </a:extLst>
          </p:cNvPr>
          <p:cNvSpPr/>
          <p:nvPr/>
        </p:nvSpPr>
        <p:spPr>
          <a:xfrm rot="5400000">
            <a:off x="3763097" y="5412832"/>
            <a:ext cx="363095" cy="14223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TextBox 152">
            <a:extLst>
              <a:ext uri="{FF2B5EF4-FFF2-40B4-BE49-F238E27FC236}">
                <a16:creationId xmlns:a16="http://schemas.microsoft.com/office/drawing/2014/main" id="{05052153-1760-1AF4-7F8D-81C23FE432E8}"/>
              </a:ext>
            </a:extLst>
          </p:cNvPr>
          <p:cNvSpPr txBox="1"/>
          <p:nvPr/>
        </p:nvSpPr>
        <p:spPr>
          <a:xfrm>
            <a:off x="3185087" y="6302720"/>
            <a:ext cx="1727681" cy="369332"/>
          </a:xfrm>
          <a:prstGeom prst="rect">
            <a:avLst/>
          </a:prstGeom>
          <a:noFill/>
        </p:spPr>
        <p:txBody>
          <a:bodyPr wrap="square" rtlCol="0">
            <a:spAutoFit/>
          </a:bodyPr>
          <a:lstStyle/>
          <a:p>
            <a:r>
              <a:rPr lang="en-US" dirty="0"/>
              <a:t>Broad Phase</a:t>
            </a:r>
          </a:p>
        </p:txBody>
      </p:sp>
      <p:sp>
        <p:nvSpPr>
          <p:cNvPr id="154" name="Right Brace 153">
            <a:extLst>
              <a:ext uri="{FF2B5EF4-FFF2-40B4-BE49-F238E27FC236}">
                <a16:creationId xmlns:a16="http://schemas.microsoft.com/office/drawing/2014/main" id="{4725301E-F438-AEE3-397B-32715D3FEABB}"/>
              </a:ext>
            </a:extLst>
          </p:cNvPr>
          <p:cNvSpPr/>
          <p:nvPr/>
        </p:nvSpPr>
        <p:spPr>
          <a:xfrm rot="5400000">
            <a:off x="7577425" y="5383511"/>
            <a:ext cx="363095" cy="14223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5" name="TextBox 154">
            <a:extLst>
              <a:ext uri="{FF2B5EF4-FFF2-40B4-BE49-F238E27FC236}">
                <a16:creationId xmlns:a16="http://schemas.microsoft.com/office/drawing/2014/main" id="{2390B369-C245-C986-7902-352C79D2EDE5}"/>
              </a:ext>
            </a:extLst>
          </p:cNvPr>
          <p:cNvSpPr txBox="1"/>
          <p:nvPr/>
        </p:nvSpPr>
        <p:spPr>
          <a:xfrm>
            <a:off x="6999415" y="6273399"/>
            <a:ext cx="1727681" cy="369332"/>
          </a:xfrm>
          <a:prstGeom prst="rect">
            <a:avLst/>
          </a:prstGeom>
          <a:noFill/>
        </p:spPr>
        <p:txBody>
          <a:bodyPr wrap="square" rtlCol="0">
            <a:spAutoFit/>
          </a:bodyPr>
          <a:lstStyle/>
          <a:p>
            <a:r>
              <a:rPr lang="en-US" dirty="0"/>
              <a:t>Narrow Phase</a:t>
            </a:r>
          </a:p>
        </p:txBody>
      </p:sp>
    </p:spTree>
    <p:extLst>
      <p:ext uri="{BB962C8B-B14F-4D97-AF65-F5344CB8AC3E}">
        <p14:creationId xmlns:p14="http://schemas.microsoft.com/office/powerpoint/2010/main" val="254351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4363-1743-FB11-1597-AFADB939622B}"/>
              </a:ext>
            </a:extLst>
          </p:cNvPr>
          <p:cNvSpPr>
            <a:spLocks noGrp="1"/>
          </p:cNvSpPr>
          <p:nvPr>
            <p:ph type="title"/>
          </p:nvPr>
        </p:nvSpPr>
        <p:spPr>
          <a:xfrm>
            <a:off x="2316699" y="519335"/>
            <a:ext cx="8911687" cy="1280890"/>
          </a:xfrm>
        </p:spPr>
        <p:txBody>
          <a:bodyPr/>
          <a:lstStyle/>
          <a:p>
            <a:pPr algn="ctr"/>
            <a:r>
              <a:rPr lang="en-US" sz="3600" b="1" dirty="0">
                <a:solidFill>
                  <a:schemeClr val="accent5"/>
                </a:solidFill>
              </a:rPr>
              <a:t>Particle Collision Detection is a two phase process</a:t>
            </a:r>
          </a:p>
        </p:txBody>
      </p:sp>
      <p:sp>
        <p:nvSpPr>
          <p:cNvPr id="3" name="Text Placeholder 2">
            <a:extLst>
              <a:ext uri="{FF2B5EF4-FFF2-40B4-BE49-F238E27FC236}">
                <a16:creationId xmlns:a16="http://schemas.microsoft.com/office/drawing/2014/main" id="{F1D803D0-5DC5-61B9-0BB0-1D1BDC06FF3C}"/>
              </a:ext>
            </a:extLst>
          </p:cNvPr>
          <p:cNvSpPr>
            <a:spLocks noGrp="1"/>
          </p:cNvSpPr>
          <p:nvPr>
            <p:ph type="body" idx="1"/>
          </p:nvPr>
        </p:nvSpPr>
        <p:spPr>
          <a:xfrm>
            <a:off x="2058149" y="1371600"/>
            <a:ext cx="3992732" cy="1110408"/>
          </a:xfrm>
        </p:spPr>
        <p:txBody>
          <a:bodyPr/>
          <a:lstStyle/>
          <a:p>
            <a:r>
              <a:rPr lang="en-US" b="1" i="1" dirty="0"/>
              <a:t>Broad Phase</a:t>
            </a:r>
            <a:r>
              <a:rPr lang="en-US" dirty="0"/>
              <a:t> - Build The Potentially Colliding Set.</a:t>
            </a:r>
          </a:p>
        </p:txBody>
      </p:sp>
      <p:grpSp>
        <p:nvGrpSpPr>
          <p:cNvPr id="71" name="Group 70">
            <a:extLst>
              <a:ext uri="{FF2B5EF4-FFF2-40B4-BE49-F238E27FC236}">
                <a16:creationId xmlns:a16="http://schemas.microsoft.com/office/drawing/2014/main" id="{115186E6-7358-A3A5-DA14-A79D0C409CEE}"/>
              </a:ext>
            </a:extLst>
          </p:cNvPr>
          <p:cNvGrpSpPr/>
          <p:nvPr/>
        </p:nvGrpSpPr>
        <p:grpSpPr>
          <a:xfrm>
            <a:off x="2181823" y="2548965"/>
            <a:ext cx="2647950" cy="2667611"/>
            <a:chOff x="8801100" y="2237764"/>
            <a:chExt cx="1733552" cy="1269597"/>
          </a:xfrm>
        </p:grpSpPr>
        <p:sp>
          <p:nvSpPr>
            <p:cNvPr id="72" name="Rectangle 71">
              <a:extLst>
                <a:ext uri="{FF2B5EF4-FFF2-40B4-BE49-F238E27FC236}">
                  <a16:creationId xmlns:a16="http://schemas.microsoft.com/office/drawing/2014/main" id="{00AE059A-1F6B-9BC6-8509-F8E030E01DF2}"/>
                </a:ext>
              </a:extLst>
            </p:cNvPr>
            <p:cNvSpPr/>
            <p:nvPr/>
          </p:nvSpPr>
          <p:spPr>
            <a:xfrm>
              <a:off x="8801100" y="223776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c1</a:t>
              </a:r>
            </a:p>
          </p:txBody>
        </p:sp>
        <p:sp>
          <p:nvSpPr>
            <p:cNvPr id="73" name="Rectangle 72">
              <a:extLst>
                <a:ext uri="{FF2B5EF4-FFF2-40B4-BE49-F238E27FC236}">
                  <a16:creationId xmlns:a16="http://schemas.microsoft.com/office/drawing/2014/main" id="{20656509-136F-AE32-E7C3-39A61D9AC19A}"/>
                </a:ext>
              </a:extLst>
            </p:cNvPr>
            <p:cNvSpPr/>
            <p:nvPr/>
          </p:nvSpPr>
          <p:spPr>
            <a:xfrm>
              <a:off x="8801100" y="2454761"/>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c2</a:t>
              </a:r>
            </a:p>
          </p:txBody>
        </p:sp>
        <p:sp>
          <p:nvSpPr>
            <p:cNvPr id="74" name="Rectangle 73">
              <a:extLst>
                <a:ext uri="{FF2B5EF4-FFF2-40B4-BE49-F238E27FC236}">
                  <a16:creationId xmlns:a16="http://schemas.microsoft.com/office/drawing/2014/main" id="{CFE77620-32F6-AEC3-B660-ABF4BE1F3D0F}"/>
                </a:ext>
              </a:extLst>
            </p:cNvPr>
            <p:cNvSpPr/>
            <p:nvPr/>
          </p:nvSpPr>
          <p:spPr>
            <a:xfrm>
              <a:off x="8801100" y="2668183"/>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c3</a:t>
              </a:r>
            </a:p>
          </p:txBody>
        </p:sp>
        <p:sp>
          <p:nvSpPr>
            <p:cNvPr id="75" name="Rectangle 74">
              <a:extLst>
                <a:ext uri="{FF2B5EF4-FFF2-40B4-BE49-F238E27FC236}">
                  <a16:creationId xmlns:a16="http://schemas.microsoft.com/office/drawing/2014/main" id="{30BB5892-FBD3-409B-3F10-135E21D04BFB}"/>
                </a:ext>
              </a:extLst>
            </p:cNvPr>
            <p:cNvSpPr/>
            <p:nvPr/>
          </p:nvSpPr>
          <p:spPr>
            <a:xfrm>
              <a:off x="8801100" y="2891366"/>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c4</a:t>
              </a:r>
            </a:p>
          </p:txBody>
        </p:sp>
        <p:sp>
          <p:nvSpPr>
            <p:cNvPr id="76" name="Rectangle 75">
              <a:extLst>
                <a:ext uri="{FF2B5EF4-FFF2-40B4-BE49-F238E27FC236}">
                  <a16:creationId xmlns:a16="http://schemas.microsoft.com/office/drawing/2014/main" id="{4721051C-14A4-F6B2-E2DC-EFE4746FC5DF}"/>
                </a:ext>
              </a:extLst>
            </p:cNvPr>
            <p:cNvSpPr/>
            <p:nvPr/>
          </p:nvSpPr>
          <p:spPr>
            <a:xfrm>
              <a:off x="8801100" y="3098754"/>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c5</a:t>
              </a:r>
            </a:p>
          </p:txBody>
        </p:sp>
        <p:sp>
          <p:nvSpPr>
            <p:cNvPr id="77" name="Rectangle 76">
              <a:extLst>
                <a:ext uri="{FF2B5EF4-FFF2-40B4-BE49-F238E27FC236}">
                  <a16:creationId xmlns:a16="http://schemas.microsoft.com/office/drawing/2014/main" id="{A7E29B34-5A60-1421-AC2D-D1B7940E81A1}"/>
                </a:ext>
              </a:extLst>
            </p:cNvPr>
            <p:cNvSpPr/>
            <p:nvPr/>
          </p:nvSpPr>
          <p:spPr>
            <a:xfrm>
              <a:off x="8801100" y="3283225"/>
              <a:ext cx="495300" cy="2241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c6</a:t>
              </a:r>
            </a:p>
          </p:txBody>
        </p:sp>
        <p:sp>
          <p:nvSpPr>
            <p:cNvPr id="78" name="Rectangle 77">
              <a:extLst>
                <a:ext uri="{FF2B5EF4-FFF2-40B4-BE49-F238E27FC236}">
                  <a16:creationId xmlns:a16="http://schemas.microsoft.com/office/drawing/2014/main" id="{A4359E8D-1DB3-841D-28B5-4C15494B6633}"/>
                </a:ext>
              </a:extLst>
            </p:cNvPr>
            <p:cNvSpPr/>
            <p:nvPr/>
          </p:nvSpPr>
          <p:spPr>
            <a:xfrm>
              <a:off x="9296400"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a:t>
              </a:r>
            </a:p>
          </p:txBody>
        </p:sp>
        <p:sp>
          <p:nvSpPr>
            <p:cNvPr id="79" name="Rectangle 78">
              <a:extLst>
                <a:ext uri="{FF2B5EF4-FFF2-40B4-BE49-F238E27FC236}">
                  <a16:creationId xmlns:a16="http://schemas.microsoft.com/office/drawing/2014/main" id="{8AD8795F-CF0D-9681-0FD1-72E03903186F}"/>
                </a:ext>
              </a:extLst>
            </p:cNvPr>
            <p:cNvSpPr/>
            <p:nvPr/>
          </p:nvSpPr>
          <p:spPr>
            <a:xfrm>
              <a:off x="9605963"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2</a:t>
              </a:r>
            </a:p>
          </p:txBody>
        </p:sp>
        <p:sp>
          <p:nvSpPr>
            <p:cNvPr id="80" name="Rectangle 79">
              <a:extLst>
                <a:ext uri="{FF2B5EF4-FFF2-40B4-BE49-F238E27FC236}">
                  <a16:creationId xmlns:a16="http://schemas.microsoft.com/office/drawing/2014/main" id="{AF45B8CD-3B3A-3B0D-DA69-84AA9C886C98}"/>
                </a:ext>
              </a:extLst>
            </p:cNvPr>
            <p:cNvSpPr/>
            <p:nvPr/>
          </p:nvSpPr>
          <p:spPr>
            <a:xfrm>
              <a:off x="9915526"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81" name="Rectangle 80">
              <a:extLst>
                <a:ext uri="{FF2B5EF4-FFF2-40B4-BE49-F238E27FC236}">
                  <a16:creationId xmlns:a16="http://schemas.microsoft.com/office/drawing/2014/main" id="{4F821768-BA82-2868-C9A2-EEA989BF8C14}"/>
                </a:ext>
              </a:extLst>
            </p:cNvPr>
            <p:cNvSpPr/>
            <p:nvPr/>
          </p:nvSpPr>
          <p:spPr>
            <a:xfrm>
              <a:off x="10225089" y="224129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82" name="Rectangle 81">
              <a:extLst>
                <a:ext uri="{FF2B5EF4-FFF2-40B4-BE49-F238E27FC236}">
                  <a16:creationId xmlns:a16="http://schemas.microsoft.com/office/drawing/2014/main" id="{45826974-8731-1777-EC21-B0665E9156C5}"/>
                </a:ext>
              </a:extLst>
            </p:cNvPr>
            <p:cNvSpPr/>
            <p:nvPr/>
          </p:nvSpPr>
          <p:spPr>
            <a:xfrm>
              <a:off x="9296400"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8</a:t>
              </a:r>
            </a:p>
          </p:txBody>
        </p:sp>
        <p:sp>
          <p:nvSpPr>
            <p:cNvPr id="83" name="Rectangle 82">
              <a:extLst>
                <a:ext uri="{FF2B5EF4-FFF2-40B4-BE49-F238E27FC236}">
                  <a16:creationId xmlns:a16="http://schemas.microsoft.com/office/drawing/2014/main" id="{7AD55331-FBEC-00D9-B6F9-C1EA817BC548}"/>
                </a:ext>
              </a:extLst>
            </p:cNvPr>
            <p:cNvSpPr/>
            <p:nvPr/>
          </p:nvSpPr>
          <p:spPr>
            <a:xfrm>
              <a:off x="9605963"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9</a:t>
              </a:r>
            </a:p>
          </p:txBody>
        </p:sp>
        <p:sp>
          <p:nvSpPr>
            <p:cNvPr id="84" name="Rectangle 83">
              <a:extLst>
                <a:ext uri="{FF2B5EF4-FFF2-40B4-BE49-F238E27FC236}">
                  <a16:creationId xmlns:a16="http://schemas.microsoft.com/office/drawing/2014/main" id="{3584BAAA-E79E-5E6A-D49A-BA1753578624}"/>
                </a:ext>
              </a:extLst>
            </p:cNvPr>
            <p:cNvSpPr/>
            <p:nvPr/>
          </p:nvSpPr>
          <p:spPr>
            <a:xfrm>
              <a:off x="9915526"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3</a:t>
              </a:r>
            </a:p>
          </p:txBody>
        </p:sp>
        <p:sp>
          <p:nvSpPr>
            <p:cNvPr id="85" name="Rectangle 84">
              <a:extLst>
                <a:ext uri="{FF2B5EF4-FFF2-40B4-BE49-F238E27FC236}">
                  <a16:creationId xmlns:a16="http://schemas.microsoft.com/office/drawing/2014/main" id="{624F287E-64F5-07E5-3DA5-0386358768B3}"/>
                </a:ext>
              </a:extLst>
            </p:cNvPr>
            <p:cNvSpPr/>
            <p:nvPr/>
          </p:nvSpPr>
          <p:spPr>
            <a:xfrm>
              <a:off x="10225089" y="2449275"/>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86" name="Rectangle 85">
              <a:extLst>
                <a:ext uri="{FF2B5EF4-FFF2-40B4-BE49-F238E27FC236}">
                  <a16:creationId xmlns:a16="http://schemas.microsoft.com/office/drawing/2014/main" id="{59CEFCF4-D40C-AA0F-2BE8-57665F125589}"/>
                </a:ext>
              </a:extLst>
            </p:cNvPr>
            <p:cNvSpPr/>
            <p:nvPr/>
          </p:nvSpPr>
          <p:spPr>
            <a:xfrm>
              <a:off x="9296400"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5</a:t>
              </a:r>
            </a:p>
          </p:txBody>
        </p:sp>
        <p:sp>
          <p:nvSpPr>
            <p:cNvPr id="87" name="Rectangle 86">
              <a:extLst>
                <a:ext uri="{FF2B5EF4-FFF2-40B4-BE49-F238E27FC236}">
                  <a16:creationId xmlns:a16="http://schemas.microsoft.com/office/drawing/2014/main" id="{EA531C06-38CE-6C3A-9F38-75B502D2F379}"/>
                </a:ext>
              </a:extLst>
            </p:cNvPr>
            <p:cNvSpPr/>
            <p:nvPr/>
          </p:nvSpPr>
          <p:spPr>
            <a:xfrm>
              <a:off x="9605963"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88" name="Rectangle 87">
              <a:extLst>
                <a:ext uri="{FF2B5EF4-FFF2-40B4-BE49-F238E27FC236}">
                  <a16:creationId xmlns:a16="http://schemas.microsoft.com/office/drawing/2014/main" id="{F1AD2D41-147C-3298-1545-A15586868DF7}"/>
                </a:ext>
              </a:extLst>
            </p:cNvPr>
            <p:cNvSpPr/>
            <p:nvPr/>
          </p:nvSpPr>
          <p:spPr>
            <a:xfrm>
              <a:off x="9915526"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89" name="Rectangle 88">
              <a:extLst>
                <a:ext uri="{FF2B5EF4-FFF2-40B4-BE49-F238E27FC236}">
                  <a16:creationId xmlns:a16="http://schemas.microsoft.com/office/drawing/2014/main" id="{53D52167-539E-D27F-4AA5-36E00D71540C}"/>
                </a:ext>
              </a:extLst>
            </p:cNvPr>
            <p:cNvSpPr/>
            <p:nvPr/>
          </p:nvSpPr>
          <p:spPr>
            <a:xfrm>
              <a:off x="10225089" y="2662738"/>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0" name="Rectangle 89">
              <a:extLst>
                <a:ext uri="{FF2B5EF4-FFF2-40B4-BE49-F238E27FC236}">
                  <a16:creationId xmlns:a16="http://schemas.microsoft.com/office/drawing/2014/main" id="{1F90B0DD-AE54-B0FA-BB59-C5ACD1DD6D92}"/>
                </a:ext>
              </a:extLst>
            </p:cNvPr>
            <p:cNvSpPr/>
            <p:nvPr/>
          </p:nvSpPr>
          <p:spPr>
            <a:xfrm>
              <a:off x="9296400"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4</a:t>
              </a:r>
            </a:p>
          </p:txBody>
        </p:sp>
        <p:sp>
          <p:nvSpPr>
            <p:cNvPr id="91" name="Rectangle 90">
              <a:extLst>
                <a:ext uri="{FF2B5EF4-FFF2-40B4-BE49-F238E27FC236}">
                  <a16:creationId xmlns:a16="http://schemas.microsoft.com/office/drawing/2014/main" id="{ADC1705C-AEB0-B0B8-14D6-AB31877AFDD4}"/>
                </a:ext>
              </a:extLst>
            </p:cNvPr>
            <p:cNvSpPr/>
            <p:nvPr/>
          </p:nvSpPr>
          <p:spPr>
            <a:xfrm>
              <a:off x="9605963"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2" name="Rectangle 91">
              <a:extLst>
                <a:ext uri="{FF2B5EF4-FFF2-40B4-BE49-F238E27FC236}">
                  <a16:creationId xmlns:a16="http://schemas.microsoft.com/office/drawing/2014/main" id="{42936685-E7B9-743B-60BE-9FE089D6249C}"/>
                </a:ext>
              </a:extLst>
            </p:cNvPr>
            <p:cNvSpPr/>
            <p:nvPr/>
          </p:nvSpPr>
          <p:spPr>
            <a:xfrm>
              <a:off x="9915526"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3" name="Rectangle 92">
              <a:extLst>
                <a:ext uri="{FF2B5EF4-FFF2-40B4-BE49-F238E27FC236}">
                  <a16:creationId xmlns:a16="http://schemas.microsoft.com/office/drawing/2014/main" id="{733AD862-97F3-8AC4-C83F-976A385ADD0D}"/>
                </a:ext>
              </a:extLst>
            </p:cNvPr>
            <p:cNvSpPr/>
            <p:nvPr/>
          </p:nvSpPr>
          <p:spPr>
            <a:xfrm>
              <a:off x="10225089" y="287160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4" name="Rectangle 93">
              <a:extLst>
                <a:ext uri="{FF2B5EF4-FFF2-40B4-BE49-F238E27FC236}">
                  <a16:creationId xmlns:a16="http://schemas.microsoft.com/office/drawing/2014/main" id="{BFABFE9B-E11F-14F7-C2BB-7413ECA3F131}"/>
                </a:ext>
              </a:extLst>
            </p:cNvPr>
            <p:cNvSpPr/>
            <p:nvPr/>
          </p:nvSpPr>
          <p:spPr>
            <a:xfrm>
              <a:off x="9296400"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6</a:t>
              </a:r>
            </a:p>
          </p:txBody>
        </p:sp>
        <p:sp>
          <p:nvSpPr>
            <p:cNvPr id="95" name="Rectangle 94">
              <a:extLst>
                <a:ext uri="{FF2B5EF4-FFF2-40B4-BE49-F238E27FC236}">
                  <a16:creationId xmlns:a16="http://schemas.microsoft.com/office/drawing/2014/main" id="{6DA83A2C-E6B8-BD33-D8DE-D8B8238E73D4}"/>
                </a:ext>
              </a:extLst>
            </p:cNvPr>
            <p:cNvSpPr/>
            <p:nvPr/>
          </p:nvSpPr>
          <p:spPr>
            <a:xfrm>
              <a:off x="9605963"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6" name="Rectangle 95">
              <a:extLst>
                <a:ext uri="{FF2B5EF4-FFF2-40B4-BE49-F238E27FC236}">
                  <a16:creationId xmlns:a16="http://schemas.microsoft.com/office/drawing/2014/main" id="{59C5FF16-B5F7-8C6D-C105-02FCA116BCE7}"/>
                </a:ext>
              </a:extLst>
            </p:cNvPr>
            <p:cNvSpPr/>
            <p:nvPr/>
          </p:nvSpPr>
          <p:spPr>
            <a:xfrm>
              <a:off x="9915526"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7" name="Rectangle 96">
              <a:extLst>
                <a:ext uri="{FF2B5EF4-FFF2-40B4-BE49-F238E27FC236}">
                  <a16:creationId xmlns:a16="http://schemas.microsoft.com/office/drawing/2014/main" id="{20CC87E5-C002-E3C0-1C88-717CFD0D3E3C}"/>
                </a:ext>
              </a:extLst>
            </p:cNvPr>
            <p:cNvSpPr/>
            <p:nvPr/>
          </p:nvSpPr>
          <p:spPr>
            <a:xfrm>
              <a:off x="10225089" y="3079577"/>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98" name="Rectangle 97">
              <a:extLst>
                <a:ext uri="{FF2B5EF4-FFF2-40B4-BE49-F238E27FC236}">
                  <a16:creationId xmlns:a16="http://schemas.microsoft.com/office/drawing/2014/main" id="{16A66F70-E726-7CF3-3298-7B7380F6459F}"/>
                </a:ext>
              </a:extLst>
            </p:cNvPr>
            <p:cNvSpPr/>
            <p:nvPr/>
          </p:nvSpPr>
          <p:spPr>
            <a:xfrm>
              <a:off x="9296400"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7</a:t>
              </a:r>
            </a:p>
          </p:txBody>
        </p:sp>
        <p:sp>
          <p:nvSpPr>
            <p:cNvPr id="99" name="Rectangle 98">
              <a:extLst>
                <a:ext uri="{FF2B5EF4-FFF2-40B4-BE49-F238E27FC236}">
                  <a16:creationId xmlns:a16="http://schemas.microsoft.com/office/drawing/2014/main" id="{B4AF95ED-2581-DFF2-DF86-3E40E54B481D}"/>
                </a:ext>
              </a:extLst>
            </p:cNvPr>
            <p:cNvSpPr/>
            <p:nvPr/>
          </p:nvSpPr>
          <p:spPr>
            <a:xfrm>
              <a:off x="9605963"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10</a:t>
              </a:r>
            </a:p>
          </p:txBody>
        </p:sp>
        <p:sp>
          <p:nvSpPr>
            <p:cNvPr id="100" name="Rectangle 99">
              <a:extLst>
                <a:ext uri="{FF2B5EF4-FFF2-40B4-BE49-F238E27FC236}">
                  <a16:creationId xmlns:a16="http://schemas.microsoft.com/office/drawing/2014/main" id="{3893AD1D-0367-E7A5-D1AD-482FE425CCBD}"/>
                </a:ext>
              </a:extLst>
            </p:cNvPr>
            <p:cNvSpPr/>
            <p:nvPr/>
          </p:nvSpPr>
          <p:spPr>
            <a:xfrm>
              <a:off x="9915526"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sp>
          <p:nvSpPr>
            <p:cNvPr id="101" name="Rectangle 100">
              <a:extLst>
                <a:ext uri="{FF2B5EF4-FFF2-40B4-BE49-F238E27FC236}">
                  <a16:creationId xmlns:a16="http://schemas.microsoft.com/office/drawing/2014/main" id="{A9372158-FC07-5645-30D2-6AD8288EB343}"/>
                </a:ext>
              </a:extLst>
            </p:cNvPr>
            <p:cNvSpPr/>
            <p:nvPr/>
          </p:nvSpPr>
          <p:spPr>
            <a:xfrm>
              <a:off x="10225089" y="3293040"/>
              <a:ext cx="309563" cy="21342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0</a:t>
              </a:r>
            </a:p>
          </p:txBody>
        </p:sp>
      </p:grpSp>
      <p:sp>
        <p:nvSpPr>
          <p:cNvPr id="102" name="Left Brace 101">
            <a:extLst>
              <a:ext uri="{FF2B5EF4-FFF2-40B4-BE49-F238E27FC236}">
                <a16:creationId xmlns:a16="http://schemas.microsoft.com/office/drawing/2014/main" id="{6B4B9CCB-B66D-8CFC-6520-94B17C9C9BE1}"/>
              </a:ext>
            </a:extLst>
          </p:cNvPr>
          <p:cNvSpPr/>
          <p:nvPr/>
        </p:nvSpPr>
        <p:spPr>
          <a:xfrm>
            <a:off x="2067933" y="2556390"/>
            <a:ext cx="142680" cy="2658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Text Placeholder 2">
            <a:extLst>
              <a:ext uri="{FF2B5EF4-FFF2-40B4-BE49-F238E27FC236}">
                <a16:creationId xmlns:a16="http://schemas.microsoft.com/office/drawing/2014/main" id="{AA95B1BA-2756-2059-BB72-8119C72715A8}"/>
              </a:ext>
            </a:extLst>
          </p:cNvPr>
          <p:cNvSpPr txBox="1">
            <a:spLocks/>
          </p:cNvSpPr>
          <p:nvPr/>
        </p:nvSpPr>
        <p:spPr>
          <a:xfrm>
            <a:off x="7036470" y="1800225"/>
            <a:ext cx="3992732" cy="1016270"/>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1600" b="1" kern="1200">
                <a:solidFill>
                  <a:schemeClr val="tx1">
                    <a:lumMod val="75000"/>
                    <a:lumOff val="25000"/>
                  </a:schemeClr>
                </a:solidFill>
                <a:latin typeface="+mn-lt"/>
                <a:ea typeface="+mn-ea"/>
                <a:cs typeface="+mn-cs"/>
              </a:defRPr>
            </a:lvl9pPr>
          </a:lstStyle>
          <a:p>
            <a:r>
              <a:rPr lang="en-US" b="1" i="1" dirty="0"/>
              <a:t>Narrow Phase </a:t>
            </a:r>
            <a:r>
              <a:rPr lang="en-US" dirty="0"/>
              <a:t>- Check near neighbors for contact.</a:t>
            </a:r>
          </a:p>
        </p:txBody>
      </p:sp>
      <p:sp>
        <p:nvSpPr>
          <p:cNvPr id="104" name="Rectangle 103">
            <a:extLst>
              <a:ext uri="{FF2B5EF4-FFF2-40B4-BE49-F238E27FC236}">
                <a16:creationId xmlns:a16="http://schemas.microsoft.com/office/drawing/2014/main" id="{7D3E27BB-DE8C-FE48-CD32-8E1463D86870}"/>
              </a:ext>
            </a:extLst>
          </p:cNvPr>
          <p:cNvSpPr/>
          <p:nvPr/>
        </p:nvSpPr>
        <p:spPr>
          <a:xfrm>
            <a:off x="7484309" y="2926358"/>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05" name="Oval 104">
            <a:extLst>
              <a:ext uri="{FF2B5EF4-FFF2-40B4-BE49-F238E27FC236}">
                <a16:creationId xmlns:a16="http://schemas.microsoft.com/office/drawing/2014/main" id="{FFB416F3-545F-D352-95DF-51675F4E1435}"/>
              </a:ext>
            </a:extLst>
          </p:cNvPr>
          <p:cNvSpPr/>
          <p:nvPr/>
        </p:nvSpPr>
        <p:spPr>
          <a:xfrm>
            <a:off x="8122927" y="4129627"/>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06" name="Oval 105">
            <a:extLst>
              <a:ext uri="{FF2B5EF4-FFF2-40B4-BE49-F238E27FC236}">
                <a16:creationId xmlns:a16="http://schemas.microsoft.com/office/drawing/2014/main" id="{A8C163A4-FB33-F2F9-D531-A7EFD6614A36}"/>
              </a:ext>
            </a:extLst>
          </p:cNvPr>
          <p:cNvSpPr/>
          <p:nvPr/>
        </p:nvSpPr>
        <p:spPr>
          <a:xfrm>
            <a:off x="8245602" y="3375843"/>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07" name="Oval 106">
            <a:extLst>
              <a:ext uri="{FF2B5EF4-FFF2-40B4-BE49-F238E27FC236}">
                <a16:creationId xmlns:a16="http://schemas.microsoft.com/office/drawing/2014/main" id="{E1529672-32A4-318C-A23D-7E81B908A936}"/>
              </a:ext>
            </a:extLst>
          </p:cNvPr>
          <p:cNvSpPr/>
          <p:nvPr/>
        </p:nvSpPr>
        <p:spPr>
          <a:xfrm>
            <a:off x="8632231" y="3632162"/>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108" name="TextBox 107">
            <a:extLst>
              <a:ext uri="{FF2B5EF4-FFF2-40B4-BE49-F238E27FC236}">
                <a16:creationId xmlns:a16="http://schemas.microsoft.com/office/drawing/2014/main" id="{6771E619-47DE-A1BD-C7F3-AB361490E43D}"/>
              </a:ext>
            </a:extLst>
          </p:cNvPr>
          <p:cNvSpPr txBox="1"/>
          <p:nvPr/>
        </p:nvSpPr>
        <p:spPr>
          <a:xfrm>
            <a:off x="7476529" y="2926358"/>
            <a:ext cx="504824" cy="369332"/>
          </a:xfrm>
          <a:prstGeom prst="rect">
            <a:avLst/>
          </a:prstGeom>
          <a:noFill/>
          <a:ln>
            <a:solidFill>
              <a:schemeClr val="tx1"/>
            </a:solidFill>
          </a:ln>
        </p:spPr>
        <p:txBody>
          <a:bodyPr wrap="square" rtlCol="0">
            <a:spAutoFit/>
          </a:bodyPr>
          <a:lstStyle/>
          <a:p>
            <a:r>
              <a:rPr lang="en-US" dirty="0"/>
              <a:t>c2</a:t>
            </a:r>
          </a:p>
        </p:txBody>
      </p:sp>
    </p:spTree>
    <p:extLst>
      <p:ext uri="{BB962C8B-B14F-4D97-AF65-F5344CB8AC3E}">
        <p14:creationId xmlns:p14="http://schemas.microsoft.com/office/powerpoint/2010/main" val="64946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79029-C755-E6BB-4695-A672C043CBE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CBD8EB-D3B3-F6E2-2BFB-1015FDE9A2A3}"/>
              </a:ext>
            </a:extLst>
          </p:cNvPr>
          <p:cNvSpPr/>
          <p:nvPr/>
        </p:nvSpPr>
        <p:spPr>
          <a:xfrm>
            <a:off x="3417591" y="1696640"/>
            <a:ext cx="1891435" cy="1819275"/>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 name="Oval 1">
            <a:extLst>
              <a:ext uri="{FF2B5EF4-FFF2-40B4-BE49-F238E27FC236}">
                <a16:creationId xmlns:a16="http://schemas.microsoft.com/office/drawing/2014/main" id="{998841C6-7115-BE70-66BB-AD4DEC1ED380}"/>
              </a:ext>
            </a:extLst>
          </p:cNvPr>
          <p:cNvSpPr/>
          <p:nvPr/>
        </p:nvSpPr>
        <p:spPr>
          <a:xfrm>
            <a:off x="4093313" y="264125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1</a:t>
            </a:r>
          </a:p>
        </p:txBody>
      </p:sp>
      <p:sp>
        <p:nvSpPr>
          <p:cNvPr id="3" name="TextBox 2">
            <a:extLst>
              <a:ext uri="{FF2B5EF4-FFF2-40B4-BE49-F238E27FC236}">
                <a16:creationId xmlns:a16="http://schemas.microsoft.com/office/drawing/2014/main" id="{9F419CB1-253D-D104-DCCE-0CB7E43D2A8C}"/>
              </a:ext>
            </a:extLst>
          </p:cNvPr>
          <p:cNvSpPr txBox="1"/>
          <p:nvPr/>
        </p:nvSpPr>
        <p:spPr>
          <a:xfrm>
            <a:off x="1512731" y="704849"/>
            <a:ext cx="6764494" cy="461665"/>
          </a:xfrm>
          <a:prstGeom prst="rect">
            <a:avLst/>
          </a:prstGeom>
          <a:noFill/>
        </p:spPr>
        <p:txBody>
          <a:bodyPr wrap="square">
            <a:spAutoFit/>
          </a:bodyPr>
          <a:lstStyle/>
          <a:p>
            <a:pPr algn="ctr"/>
            <a:r>
              <a:rPr lang="en-US" sz="2400" b="1" dirty="0">
                <a:solidFill>
                  <a:schemeClr val="accent5"/>
                </a:solidFill>
              </a:rPr>
              <a:t>Broad Phase - Spatial Sub-division</a:t>
            </a:r>
          </a:p>
        </p:txBody>
      </p:sp>
      <p:sp>
        <p:nvSpPr>
          <p:cNvPr id="6" name="Rectangle 5">
            <a:extLst>
              <a:ext uri="{FF2B5EF4-FFF2-40B4-BE49-F238E27FC236}">
                <a16:creationId xmlns:a16="http://schemas.microsoft.com/office/drawing/2014/main" id="{9B4B2BAB-954A-45AA-A8DA-E03EA96AD2FF}"/>
              </a:ext>
            </a:extLst>
          </p:cNvPr>
          <p:cNvSpPr/>
          <p:nvPr/>
        </p:nvSpPr>
        <p:spPr>
          <a:xfrm>
            <a:off x="5301247" y="1696640"/>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2048FFB6-7CE6-D4DC-8BF4-1D5CB128382F}"/>
              </a:ext>
            </a:extLst>
          </p:cNvPr>
          <p:cNvSpPr/>
          <p:nvPr/>
        </p:nvSpPr>
        <p:spPr>
          <a:xfrm>
            <a:off x="3409811" y="3515915"/>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B804F268-ACA2-0A17-396B-23D634434867}"/>
              </a:ext>
            </a:extLst>
          </p:cNvPr>
          <p:cNvSpPr/>
          <p:nvPr/>
        </p:nvSpPr>
        <p:spPr>
          <a:xfrm>
            <a:off x="5301246" y="3515915"/>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CF9B39F-6A12-F6DD-6F6B-031B821D5002}"/>
              </a:ext>
            </a:extLst>
          </p:cNvPr>
          <p:cNvSpPr/>
          <p:nvPr/>
        </p:nvSpPr>
        <p:spPr>
          <a:xfrm>
            <a:off x="7192681" y="1696640"/>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8952E6BF-8E3A-EA2A-593D-9378FB137279}"/>
              </a:ext>
            </a:extLst>
          </p:cNvPr>
          <p:cNvSpPr/>
          <p:nvPr/>
        </p:nvSpPr>
        <p:spPr>
          <a:xfrm>
            <a:off x="7192680" y="3515914"/>
            <a:ext cx="1891435" cy="18192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a:extLst>
              <a:ext uri="{FF2B5EF4-FFF2-40B4-BE49-F238E27FC236}">
                <a16:creationId xmlns:a16="http://schemas.microsoft.com/office/drawing/2014/main" id="{0E49363A-83C2-7CE8-3CC1-AA2475EDB635}"/>
              </a:ext>
            </a:extLst>
          </p:cNvPr>
          <p:cNvSpPr txBox="1"/>
          <p:nvPr/>
        </p:nvSpPr>
        <p:spPr>
          <a:xfrm>
            <a:off x="3409811" y="1707354"/>
            <a:ext cx="504824" cy="369332"/>
          </a:xfrm>
          <a:prstGeom prst="rect">
            <a:avLst/>
          </a:prstGeom>
          <a:noFill/>
          <a:ln>
            <a:solidFill>
              <a:schemeClr val="tx1"/>
            </a:solidFill>
          </a:ln>
        </p:spPr>
        <p:txBody>
          <a:bodyPr wrap="square" rtlCol="0">
            <a:spAutoFit/>
          </a:bodyPr>
          <a:lstStyle/>
          <a:p>
            <a:r>
              <a:rPr lang="en-US" dirty="0"/>
              <a:t>c1</a:t>
            </a:r>
          </a:p>
        </p:txBody>
      </p:sp>
      <p:sp>
        <p:nvSpPr>
          <p:cNvPr id="12" name="Oval 11">
            <a:extLst>
              <a:ext uri="{FF2B5EF4-FFF2-40B4-BE49-F238E27FC236}">
                <a16:creationId xmlns:a16="http://schemas.microsoft.com/office/drawing/2014/main" id="{D4AB2690-4DD5-CD19-E819-B83FD92A11FC}"/>
              </a:ext>
            </a:extLst>
          </p:cNvPr>
          <p:cNvSpPr/>
          <p:nvPr/>
        </p:nvSpPr>
        <p:spPr>
          <a:xfrm>
            <a:off x="4617743" y="2011635"/>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2</a:t>
            </a:r>
          </a:p>
        </p:txBody>
      </p:sp>
      <p:sp>
        <p:nvSpPr>
          <p:cNvPr id="13" name="Oval 12">
            <a:extLst>
              <a:ext uri="{FF2B5EF4-FFF2-40B4-BE49-F238E27FC236}">
                <a16:creationId xmlns:a16="http://schemas.microsoft.com/office/drawing/2014/main" id="{A07C1A44-5F65-9D43-8EE3-C11B06761921}"/>
              </a:ext>
            </a:extLst>
          </p:cNvPr>
          <p:cNvSpPr/>
          <p:nvPr/>
        </p:nvSpPr>
        <p:spPr>
          <a:xfrm>
            <a:off x="5939865" y="2899909"/>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3</a:t>
            </a:r>
          </a:p>
        </p:txBody>
      </p:sp>
      <p:sp>
        <p:nvSpPr>
          <p:cNvPr id="14" name="Oval 13">
            <a:extLst>
              <a:ext uri="{FF2B5EF4-FFF2-40B4-BE49-F238E27FC236}">
                <a16:creationId xmlns:a16="http://schemas.microsoft.com/office/drawing/2014/main" id="{74F94090-A499-AC48-3865-2226773DDBDC}"/>
              </a:ext>
            </a:extLst>
          </p:cNvPr>
          <p:cNvSpPr/>
          <p:nvPr/>
        </p:nvSpPr>
        <p:spPr>
          <a:xfrm>
            <a:off x="4093313" y="394470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4</a:t>
            </a:r>
          </a:p>
        </p:txBody>
      </p:sp>
      <p:sp>
        <p:nvSpPr>
          <p:cNvPr id="15" name="Oval 14">
            <a:extLst>
              <a:ext uri="{FF2B5EF4-FFF2-40B4-BE49-F238E27FC236}">
                <a16:creationId xmlns:a16="http://schemas.microsoft.com/office/drawing/2014/main" id="{37FF8F1C-9578-C8D7-942C-F99A55484475}"/>
              </a:ext>
            </a:extLst>
          </p:cNvPr>
          <p:cNvSpPr/>
          <p:nvPr/>
        </p:nvSpPr>
        <p:spPr>
          <a:xfrm>
            <a:off x="7789013" y="200160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5</a:t>
            </a:r>
          </a:p>
        </p:txBody>
      </p:sp>
      <p:sp>
        <p:nvSpPr>
          <p:cNvPr id="16" name="Oval 15">
            <a:extLst>
              <a:ext uri="{FF2B5EF4-FFF2-40B4-BE49-F238E27FC236}">
                <a16:creationId xmlns:a16="http://schemas.microsoft.com/office/drawing/2014/main" id="{7F9721A6-38DD-FE4D-5258-2FCCE627A7A0}"/>
              </a:ext>
            </a:extLst>
          </p:cNvPr>
          <p:cNvSpPr/>
          <p:nvPr/>
        </p:nvSpPr>
        <p:spPr>
          <a:xfrm>
            <a:off x="5683133" y="4103178"/>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6</a:t>
            </a:r>
          </a:p>
        </p:txBody>
      </p:sp>
      <p:sp>
        <p:nvSpPr>
          <p:cNvPr id="17" name="Oval 16">
            <a:extLst>
              <a:ext uri="{FF2B5EF4-FFF2-40B4-BE49-F238E27FC236}">
                <a16:creationId xmlns:a16="http://schemas.microsoft.com/office/drawing/2014/main" id="{C542553D-6534-2AFC-A08B-04D26FD10CE4}"/>
              </a:ext>
            </a:extLst>
          </p:cNvPr>
          <p:cNvSpPr/>
          <p:nvPr/>
        </p:nvSpPr>
        <p:spPr>
          <a:xfrm>
            <a:off x="7806319" y="3702774"/>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7</a:t>
            </a:r>
          </a:p>
        </p:txBody>
      </p:sp>
      <p:sp>
        <p:nvSpPr>
          <p:cNvPr id="18" name="Oval 17">
            <a:extLst>
              <a:ext uri="{FF2B5EF4-FFF2-40B4-BE49-F238E27FC236}">
                <a16:creationId xmlns:a16="http://schemas.microsoft.com/office/drawing/2014/main" id="{AEADA3F7-CD47-9F6D-859C-4B3D08752451}"/>
              </a:ext>
            </a:extLst>
          </p:cNvPr>
          <p:cNvSpPr/>
          <p:nvPr/>
        </p:nvSpPr>
        <p:spPr>
          <a:xfrm>
            <a:off x="6062540" y="2146125"/>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8</a:t>
            </a:r>
          </a:p>
        </p:txBody>
      </p:sp>
      <p:sp>
        <p:nvSpPr>
          <p:cNvPr id="19" name="Oval 18">
            <a:extLst>
              <a:ext uri="{FF2B5EF4-FFF2-40B4-BE49-F238E27FC236}">
                <a16:creationId xmlns:a16="http://schemas.microsoft.com/office/drawing/2014/main" id="{4A5637E4-1BD1-2066-C9D5-3BAF19F069CA}"/>
              </a:ext>
            </a:extLst>
          </p:cNvPr>
          <p:cNvSpPr/>
          <p:nvPr/>
        </p:nvSpPr>
        <p:spPr>
          <a:xfrm>
            <a:off x="6559435" y="2601516"/>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t>9</a:t>
            </a:r>
          </a:p>
        </p:txBody>
      </p:sp>
      <p:sp>
        <p:nvSpPr>
          <p:cNvPr id="20" name="Oval 19">
            <a:extLst>
              <a:ext uri="{FF2B5EF4-FFF2-40B4-BE49-F238E27FC236}">
                <a16:creationId xmlns:a16="http://schemas.microsoft.com/office/drawing/2014/main" id="{8DD6C802-9163-097D-79BC-1D2A0268B0DB}"/>
              </a:ext>
            </a:extLst>
          </p:cNvPr>
          <p:cNvSpPr/>
          <p:nvPr/>
        </p:nvSpPr>
        <p:spPr>
          <a:xfrm>
            <a:off x="7613968" y="4327015"/>
            <a:ext cx="524430" cy="52058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t>10</a:t>
            </a:r>
          </a:p>
        </p:txBody>
      </p:sp>
      <p:sp>
        <p:nvSpPr>
          <p:cNvPr id="21" name="TextBox 20">
            <a:extLst>
              <a:ext uri="{FF2B5EF4-FFF2-40B4-BE49-F238E27FC236}">
                <a16:creationId xmlns:a16="http://schemas.microsoft.com/office/drawing/2014/main" id="{2588D765-EF91-6336-3F91-34A6DC51C2EB}"/>
              </a:ext>
            </a:extLst>
          </p:cNvPr>
          <p:cNvSpPr txBox="1"/>
          <p:nvPr/>
        </p:nvSpPr>
        <p:spPr>
          <a:xfrm>
            <a:off x="5293467" y="1696640"/>
            <a:ext cx="504824" cy="369332"/>
          </a:xfrm>
          <a:prstGeom prst="rect">
            <a:avLst/>
          </a:prstGeom>
          <a:noFill/>
          <a:ln>
            <a:solidFill>
              <a:schemeClr val="tx1"/>
            </a:solidFill>
          </a:ln>
        </p:spPr>
        <p:txBody>
          <a:bodyPr wrap="square" rtlCol="0">
            <a:spAutoFit/>
          </a:bodyPr>
          <a:lstStyle/>
          <a:p>
            <a:r>
              <a:rPr lang="en-US" dirty="0"/>
              <a:t>c2</a:t>
            </a:r>
          </a:p>
        </p:txBody>
      </p:sp>
      <p:sp>
        <p:nvSpPr>
          <p:cNvPr id="22" name="TextBox 21">
            <a:extLst>
              <a:ext uri="{FF2B5EF4-FFF2-40B4-BE49-F238E27FC236}">
                <a16:creationId xmlns:a16="http://schemas.microsoft.com/office/drawing/2014/main" id="{142F0CA5-ED53-6661-0519-FB49A97F2633}"/>
              </a:ext>
            </a:extLst>
          </p:cNvPr>
          <p:cNvSpPr txBox="1"/>
          <p:nvPr/>
        </p:nvSpPr>
        <p:spPr>
          <a:xfrm>
            <a:off x="7169343" y="1696640"/>
            <a:ext cx="504824" cy="369332"/>
          </a:xfrm>
          <a:prstGeom prst="rect">
            <a:avLst/>
          </a:prstGeom>
          <a:noFill/>
          <a:ln>
            <a:solidFill>
              <a:schemeClr val="tx1"/>
            </a:solidFill>
          </a:ln>
        </p:spPr>
        <p:txBody>
          <a:bodyPr wrap="square" rtlCol="0">
            <a:spAutoFit/>
          </a:bodyPr>
          <a:lstStyle/>
          <a:p>
            <a:r>
              <a:rPr lang="en-US" dirty="0"/>
              <a:t>c3</a:t>
            </a:r>
          </a:p>
        </p:txBody>
      </p:sp>
      <p:sp>
        <p:nvSpPr>
          <p:cNvPr id="23" name="TextBox 22">
            <a:extLst>
              <a:ext uri="{FF2B5EF4-FFF2-40B4-BE49-F238E27FC236}">
                <a16:creationId xmlns:a16="http://schemas.microsoft.com/office/drawing/2014/main" id="{00DD3240-5090-D094-DBCC-15373A2E7370}"/>
              </a:ext>
            </a:extLst>
          </p:cNvPr>
          <p:cNvSpPr txBox="1"/>
          <p:nvPr/>
        </p:nvSpPr>
        <p:spPr>
          <a:xfrm>
            <a:off x="3402031" y="3515913"/>
            <a:ext cx="504824" cy="369332"/>
          </a:xfrm>
          <a:prstGeom prst="rect">
            <a:avLst/>
          </a:prstGeom>
          <a:noFill/>
          <a:ln>
            <a:solidFill>
              <a:schemeClr val="tx1"/>
            </a:solidFill>
          </a:ln>
        </p:spPr>
        <p:txBody>
          <a:bodyPr wrap="square" rtlCol="0">
            <a:spAutoFit/>
          </a:bodyPr>
          <a:lstStyle/>
          <a:p>
            <a:r>
              <a:rPr lang="en-US" dirty="0"/>
              <a:t>c4</a:t>
            </a:r>
          </a:p>
        </p:txBody>
      </p:sp>
      <p:sp>
        <p:nvSpPr>
          <p:cNvPr id="24" name="TextBox 23">
            <a:extLst>
              <a:ext uri="{FF2B5EF4-FFF2-40B4-BE49-F238E27FC236}">
                <a16:creationId xmlns:a16="http://schemas.microsoft.com/office/drawing/2014/main" id="{33BED5BE-7D86-D6D7-C94F-AB1C5E52E654}"/>
              </a:ext>
            </a:extLst>
          </p:cNvPr>
          <p:cNvSpPr txBox="1"/>
          <p:nvPr/>
        </p:nvSpPr>
        <p:spPr>
          <a:xfrm>
            <a:off x="5297753" y="3517566"/>
            <a:ext cx="504824" cy="369332"/>
          </a:xfrm>
          <a:prstGeom prst="rect">
            <a:avLst/>
          </a:prstGeom>
          <a:noFill/>
          <a:ln>
            <a:solidFill>
              <a:schemeClr val="tx1"/>
            </a:solidFill>
          </a:ln>
        </p:spPr>
        <p:txBody>
          <a:bodyPr wrap="square" rtlCol="0">
            <a:spAutoFit/>
          </a:bodyPr>
          <a:lstStyle/>
          <a:p>
            <a:r>
              <a:rPr lang="en-US" dirty="0"/>
              <a:t>c5</a:t>
            </a:r>
          </a:p>
        </p:txBody>
      </p:sp>
      <p:sp>
        <p:nvSpPr>
          <p:cNvPr id="25" name="TextBox 24">
            <a:extLst>
              <a:ext uri="{FF2B5EF4-FFF2-40B4-BE49-F238E27FC236}">
                <a16:creationId xmlns:a16="http://schemas.microsoft.com/office/drawing/2014/main" id="{13857338-6D9A-8F72-E191-69E310EB9944}"/>
              </a:ext>
            </a:extLst>
          </p:cNvPr>
          <p:cNvSpPr txBox="1"/>
          <p:nvPr/>
        </p:nvSpPr>
        <p:spPr>
          <a:xfrm>
            <a:off x="7189189" y="3515913"/>
            <a:ext cx="504824" cy="369332"/>
          </a:xfrm>
          <a:prstGeom prst="rect">
            <a:avLst/>
          </a:prstGeom>
          <a:noFill/>
          <a:ln>
            <a:solidFill>
              <a:schemeClr val="tx1"/>
            </a:solidFill>
          </a:ln>
        </p:spPr>
        <p:txBody>
          <a:bodyPr wrap="square" rtlCol="0">
            <a:spAutoFit/>
          </a:bodyPr>
          <a:lstStyle/>
          <a:p>
            <a:r>
              <a:rPr lang="en-US" dirty="0"/>
              <a:t>c6</a:t>
            </a:r>
          </a:p>
        </p:txBody>
      </p:sp>
      <p:sp>
        <p:nvSpPr>
          <p:cNvPr id="26" name="TextBox 25">
            <a:extLst>
              <a:ext uri="{FF2B5EF4-FFF2-40B4-BE49-F238E27FC236}">
                <a16:creationId xmlns:a16="http://schemas.microsoft.com/office/drawing/2014/main" id="{9F80A2B4-5618-E07C-DC8C-86430E1F464D}"/>
              </a:ext>
            </a:extLst>
          </p:cNvPr>
          <p:cNvSpPr txBox="1"/>
          <p:nvPr/>
        </p:nvSpPr>
        <p:spPr>
          <a:xfrm>
            <a:off x="2246908" y="5573379"/>
            <a:ext cx="9201150" cy="646331"/>
          </a:xfrm>
          <a:prstGeom prst="rect">
            <a:avLst/>
          </a:prstGeom>
          <a:noFill/>
        </p:spPr>
        <p:txBody>
          <a:bodyPr wrap="square" rtlCol="0">
            <a:spAutoFit/>
          </a:bodyPr>
          <a:lstStyle/>
          <a:p>
            <a:pPr algn="ctr"/>
            <a:r>
              <a:rPr lang="en-US" dirty="0"/>
              <a:t>The spatial subdivision methods consists of dividing the total space into cells. The above is a uniform cell array since all squares have the same measure.</a:t>
            </a:r>
          </a:p>
        </p:txBody>
      </p:sp>
    </p:spTree>
    <p:extLst>
      <p:ext uri="{BB962C8B-B14F-4D97-AF65-F5344CB8AC3E}">
        <p14:creationId xmlns:p14="http://schemas.microsoft.com/office/powerpoint/2010/main" val="17232997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2267</TotalTime>
  <Words>2342</Words>
  <Application>Microsoft Office PowerPoint</Application>
  <PresentationFormat>Widescreen</PresentationFormat>
  <Paragraphs>690</Paragraphs>
  <Slides>48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Aptos</vt:lpstr>
      <vt:lpstr>Aptos Narrow</vt:lpstr>
      <vt:lpstr>Arial</vt:lpstr>
      <vt:lpstr>Cambria Math</vt:lpstr>
      <vt:lpstr>Century Gothic</vt:lpstr>
      <vt:lpstr>Courier New</vt:lpstr>
      <vt:lpstr>Wingdings 3</vt:lpstr>
      <vt:lpstr>Wisp</vt:lpstr>
      <vt:lpstr>Fast Parallel Index Based GPU Particle Collision  Detection</vt:lpstr>
      <vt:lpstr>Particle Collision Detection</vt:lpstr>
      <vt:lpstr>PowerPoint Presentation</vt:lpstr>
      <vt:lpstr>PowerPoint Presentation</vt:lpstr>
      <vt:lpstr>PowerPoint Presentation</vt:lpstr>
      <vt:lpstr>PowerPoint Presentation</vt:lpstr>
      <vt:lpstr>Particle Collision Detection Processing steps in the GPU</vt:lpstr>
      <vt:lpstr>Particle Collision Detection is a two phase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001 Deliverables</vt:lpstr>
      <vt:lpstr>PowerPoint Presentation</vt:lpstr>
      <vt:lpstr>Base Data Class</vt:lpstr>
      <vt:lpstr>PowerPoint Presentation</vt:lpstr>
      <vt:lpstr>Log File Class</vt:lpstr>
      <vt:lpstr>PowerPoint Presentation</vt:lpstr>
      <vt:lpstr>PowerPoint Presentation</vt:lpstr>
      <vt:lpstr>Configuration File Class</vt:lpstr>
      <vt:lpstr>PowerPoint Presentation</vt:lpstr>
      <vt:lpstr>PowerPoint Presentation</vt:lpstr>
      <vt:lpstr>PowerPoint Presentation</vt:lpstr>
      <vt:lpstr>Performance Data Class</vt:lpstr>
      <vt:lpstr>PowerPoint Presentation</vt:lpstr>
      <vt:lpstr>Collision Fraction Benchmark Data Format, Plots, Tables</vt:lpstr>
      <vt:lpstr>PowerPoint Presentation</vt:lpstr>
      <vt:lpstr>PowerPoint Presentation</vt:lpstr>
      <vt:lpstr>Particle Cell Density Benchmark Format, Plots, Tables</vt:lpstr>
      <vt:lpstr>PowerPoint Presentation</vt:lpstr>
      <vt:lpstr>PowerPoint Presentation</vt:lpstr>
      <vt:lpstr>Particle Quantity Benchmark Format, Plots, Tables</vt:lpstr>
      <vt:lpstr>PowerPoint Presentation</vt:lpstr>
      <vt:lpstr>PowerPoint Presentation</vt:lpstr>
      <vt:lpstr>Sprints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Bell,Jackie M</dc:creator>
  <cp:lastModifiedBy>Bell,Jackie M</cp:lastModifiedBy>
  <cp:revision>25</cp:revision>
  <dcterms:created xsi:type="dcterms:W3CDTF">2025-01-17T19:00:55Z</dcterms:created>
  <dcterms:modified xsi:type="dcterms:W3CDTF">2025-01-24T16:04:59Z</dcterms:modified>
</cp:coreProperties>
</file>