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70" r:id="rId6"/>
    <p:sldId id="271" r:id="rId7"/>
    <p:sldId id="258" r:id="rId8"/>
    <p:sldId id="259" r:id="rId9"/>
    <p:sldId id="261" r:id="rId10"/>
    <p:sldId id="264" r:id="rId11"/>
    <p:sldId id="260" r:id="rId12"/>
    <p:sldId id="263" r:id="rId13"/>
    <p:sldId id="262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6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3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63 200 0 0,'20'-28'6151'0'0,"-14"20"-4088"0"0,8-10 1886 0 0,2 9 11824 0 0,-18 16-15458 0 0,-68 190 2734 0 0,-6 48-1782 0 0,75-230-1267 0 0,3-5 0 0 0,10-10 0 0 0,-8-2 0 0 0,-1 1 0 0 0,1-1 0 0 0,-1 0 0 0 0,0 0 0 0 0,0 0 0 0 0,0 0 0 0 0,0 0 0 0 0,-1-1 0 0 0,1 1 0 0 0,-1-1 0 0 0,1 0 0 0 0,-1 0 0 0 0,0 0 0 0 0,0 0 0 0 0,0 0 0 0 0,2-5 0 0 0,27-36 0 0 0,-25 37-72 0 0,-5 6-302 0 0,-4 6-3658 0 0,-10 13 3746 0 0,10-14 30 0 0,-10 11-1370 0 0,5-5-2031 0 0,5-5 1897 0 0,-3 3-1908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9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8 460 0 0,'0'0'5593'0'0,"-5"-4"-4396"0"0,5 2 438 0 0,4 2 3609 0 0,21 5-5066 0 0,-19-4 554 0 0,15-8 1313 0 0,-15 8-6763 0 0,-2 9 38 0 0,-4-7 358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6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10 1020 0 0,'10'-10'20274'0'0,"-51"120"-15505"0"0,-85 165 1 0 0,87-183-2850 0 0,37-90-1965 0 0,1 0 0 0 0,0 0 1 0 0,0 0-1 0 0,0 0 0 0 0,0 0 0 0 0,0 1 0 0 0,0-1 0 0 0,0 0 1 0 0,1 0-1 0 0,-1 1 0 0 0,1-1 0 0 0,-1 0 0 0 0,1 1 0 0 0,0-1 1 0 0,0 4-1 0 0,2-6-102 0 0,-1 0 0 0 0,0 0 1 0 0,0 0-1 0 0,0-1 1 0 0,1 1-1 0 0,-1 0 0 0 0,0-1 1 0 0,0 1-1 0 0,0-1 1 0 0,0 1-1 0 0,0-1 0 0 0,0 1 1 0 0,0-1-1 0 0,0 0 1 0 0,0 0-1 0 0,0 1 0 0 0,0-1 1 0 0,0 0-1 0 0,0-2 0 0 0,51-50-5633 0 0,-23 3-5776 0 0,-17 26 4937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8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10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37.83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5.2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2:35.4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6.5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4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7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2344 0 0,'0'0'13984'0'0,"-8"0"-10273"0"0,5 0-5751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1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0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1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4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2.2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7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8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1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340 1 1912,'0'0'25973,"-4"3"-25331,-3 5-153,0-1 0,1 2-1,0-1 1,1 0 0,0 1 0,0 0-1,-7 19 1,1-2-437,-2-1-1,-1 0 1,-1-2-1,-1 1 1,-24 26-1,-13 19-30,-33 39-21,80-100 0,5-8-274,1 1 1,-1 0-1,0 0 0,1 0 1,-1 0-1,0 0 0,0-1 1,0 1-1,1 0 0,-1-1 1,0 1-1,0-1 0,0 1 1,0-1-1,0 1 0,0-1 1,0 0-1,0 1 0,0-1 1,0 0-1,0 0 0,-3 0 1,-1-11-10893,4 8 7993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5 820 0 0,'7'-4'15861'0'0,"-17"57"-13407"0"0,6-39-1594 0 0,1-1 1 0 0,0 1 0 0 0,-1 21-1 0 0,4-30-691 0 0,0-1 0 0 0,0 1-1 0 0,0 0 1 0 0,1 0 0 0 0,-1-1-1 0 0,1 1 1 0 0,1-1 0 0 0,-1 1-1 0 0,1 0 1 0 0,-1-1 0 0 0,6 8-1 0 0,-5-9-109 0 0,1 0 0 0 0,-1 0 0 0 0,1-1-1 0 0,0 0 1 0 0,0 1 0 0 0,0-1 0 0 0,0 0 0 0 0,0 0-1 0 0,0-1 1 0 0,1 1 0 0 0,-1-1 0 0 0,1 1-1 0 0,-1-1 1 0 0,1 0 0 0 0,-1 0 0 0 0,7 0-1 0 0,-5 0-67 0 0,0 0-1 0 0,0-1 0 0 0,0 1 0 0 0,0-1 1 0 0,-1 0-1 0 0,1-1 0 0 0,0 1 0 0 0,0-1 1 0 0,0 0-1 0 0,0 0 0 0 0,-1-1 0 0 0,1 1 1 0 0,-1-1-1 0 0,1 0 0 0 0,-1 0 0 0 0,1 0 1 0 0,-1-1-1 0 0,0 0 0 0 0,0 0 0 0 0,-1 0 1 0 0,1 0-1 0 0,0 0 0 0 0,-1-1 0 0 0,0 1 1 0 0,4-6-1 0 0,-6 7 1 0 0,0 0 39 0 0,0 1-1 0 0,0 0 1 0 0,0-1-1 0 0,0 1 1 0 0,0-1-1 0 0,0 1 1 0 0,0-1-1 0 0,-1 0 1 0 0,1 1-1 0 0,-1-1 1 0 0,1 0-1 0 0,-1 1 1 0 0,0-1-1 0 0,1 0 1 0 0,-1 0-1 0 0,0 1 1 0 0,0-1-1 0 0,0 0 1 0 0,0 0-1 0 0,-1 1 1 0 0,1-1-1 0 0,0 0 1 0 0,-1 1-1 0 0,1-1 1 0 0,-1 0-1 0 0,0 1 1 0 0,1-1-1 0 0,-1 1 1 0 0,0-1-1 0 0,0 1 1 0 0,0-1-1 0 0,0 1 1 0 0,0-1-1 0 0,-1 1 1 0 0,1 0-1 0 0,0 0 0 0 0,0 0 1 0 0,-3-2-1 0 0,-1-1 146 0 0,-1 0 0 0 0,0 0-1 0 0,1 0 1 0 0,-2 1-1 0 0,1-1 1 0 0,0 1 0 0 0,-1 1-1 0 0,1 0 1 0 0,-1 0-1 0 0,0 0 1 0 0,1 0 0 0 0,-1 1-1 0 0,0 0 1 0 0,0 1 0 0 0,0 0-1 0 0,0 0 1 0 0,0 0-1 0 0,0 1 1 0 0,0 0 0 0 0,0 0-1 0 0,0 1 1 0 0,1-1-1 0 0,-1 2 1 0 0,0-1 0 0 0,-7 5-1 0 0,13-7-172 0 0,1 1 0 0 0,-1-1 0 0 0,1 1 0 0 0,-1-1 0 0 0,1 1 0 0 0,-1-1 0 0 0,1 1 0 0 0,-1-1 0 0 0,1 1 0 0 0,0 0 0 0 0,-1-1 0 0 0,1 1 0 0 0,0 0 0 0 0,-1-1 0 0 0,1 1 0 0 0,0 0 0 0 0,0-1 0 0 0,0 1 0 0 0,-1 0 0 0 0,1 0 0 0 0,0-1 0 0 0,0 1 0 0 0,0 0 0 0 0,0 0 0 0 0,1-1 0 0 0,-1 1 0 0 0,0 0 0 0 0,0 0 0 0 0,0-1 0 0 0,0 1 0 0 0,1 0 0 0 0,0 0 0 0 0,9 20-207 0 0,-6-18 121 0 0,-1 1 0 0 0,1-1 0 0 0,1 0 0 0 0,-1 0-1 0 0,0-1 1 0 0,1 1 0 0 0,-1-1 0 0 0,1 0 0 0 0,0 0-1 0 0,0 0 1 0 0,0-1 0 0 0,0 0 0 0 0,0 0-1 0 0,10 1 1 0 0,-8-1-62 0 0,0 0 0 0 0,0-1 0 0 0,1 0 0 0 0,-1-1 0 0 0,0 1 0 0 0,1-1 0 0 0,-1-1-1 0 0,0 1 1 0 0,11-5 0 0 0,-17 6 162 0 0,1-1-1 0 0,-1 0 0 0 0,0 0 0 0 0,0 1 1 0 0,0-1-1 0 0,1 0 0 0 0,-1 0 0 0 0,0 0 1 0 0,0 0-1 0 0,0 0 0 0 0,-1 0 0 0 0,1 0 1 0 0,0-1-1 0 0,0 1 0 0 0,-1 0 1 0 0,1 0-1 0 0,0-1 0 0 0,-1 1 0 0 0,1-1 1 0 0,-1 1-1 0 0,0 0 0 0 0,1-1 0 0 0,-1 1 1 0 0,0-1-1 0 0,0 1 0 0 0,0 0 0 0 0,0-1 1 0 0,0 1-1 0 0,0-1 0 0 0,-1 1 1 0 0,1-1-1 0 0,0 1 0 0 0,-1 0 0 0 0,1-1 1 0 0,-1 1-1 0 0,1 0 0 0 0,-1-1 0 0 0,0 1 1 0 0,1 0-1 0 0,-1 0 0 0 0,0 0 0 0 0,0 0 1 0 0,0-1-1 0 0,-1 0 0 0 0,-3-5 216 0 0,-1 1 0 0 0,1 0-1 0 0,-1 0 1 0 0,0 1 0 0 0,0-1 0 0 0,-1 1-1 0 0,-7-4 1 0 0,-13-10 118 0 0,26 18-541 0 0,-2 3-2448 0 0,-10 20-1602 0 0,13-11-585 0 0,5 0-3460 0 0,6 0 2180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25 484,'0'0'2501,"-20"-25"24869,19 32-27245,0-1 0,1 1 0,0-1 0,0 1 0,0-1 0,1 1 0,0-1 0,0 1 0,1-1 0,0 0 0,0 0 0,0 0 0,1 0 0,0 0 0,0 0 0,1 0 0,-1-1 0,1 0 0,0 0 0,5 5 0,-2-4-139,0 0-1,1-1 1,-1 0-1,1 0 1,0-1-1,0 0 1,0 0-1,1-1 1,-1 0 0,1 0-1,0-1 1,0 0-1,0-1 1,0 0-1,17 0 1,-8-2 1692,3 1-13850,-21 0 11775,0 1 0,1-1-1,-1 0 1,1 0 0,-1 0 0,0 0 0,1 1 0,-1-1 0,0 0 0,1 0-1,-1 1 1,0-1 0,1 0 0,-1 1 0,0-1 0,1 0 0,-1 1-1,0-1 1,0 0 0,0 1 0,1-1 0,-1 1 0,0-1 0,0 0 0,0 1-1,0-1 1,0 1 0,0-1 0,0 0 0,0 1 0,0-1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6.7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74 256,'0'0'26210,"6"-2"-25927,22-6 521,0-2-1,26-13 1,1-5 69,-53 28-924,5-2 699,-3 3-3186,-23 22-7679,2-6 1396,6-8 3727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46.9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87 1716 0 0,'0'0'17402'0'0,"6"-1"-16424"0"0,91-21 3736 0 0,31-7-2453 0 0,-128 29-2256 0 0,31-9-1738 0 0,-2-6-5256 0 0,-26 11 1901 0 0,-4-2 1074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4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145 1 1356,'-25'1'2201,"22"-1"-767,0 0 0,0 1 0,-1-1-1,1 1 1,0 0 0,0 0 0,0 0 0,0 0 0,0 1 0,0-1 0,0 1 0,-4 3 0,-8 10-1123,7-5 449,1 1 1,1-1-1,-1 1 1,2 1-1,-1-1 1,2 1-1,0 0 1,0 0-1,1 1 1,-3 22-1,6-32-696,0-1-1,0 0 1,0 0-1,0 1 1,0-1-1,1 0 1,-1 0 0,1 1-1,0-1 1,0 0-1,-1 0 1,1 0-1,1 0 1,-1 0-1,0 0 1,0 0-1,1-1 1,-1 1-1,1 0 1,-1-1 0,4 3-1,-2-2-56,0-1 0,0 1 0,0-1 0,1 0 0,-1 0 0,0 0 1,1 0-1,-1-1 0,1 1 0,-1-1 0,1 0 0,5-1 0,2 0-178,1-1 0,-1 0 1,0-1-1,0 0 0,0-1 0,0 0 0,15-8 1,-20 9 83,-1 0 1,0 0-1,0-1 1,0 1-1,0-1 1,0 0-1,-1 0 1,0-1-1,0 1 1,0-1 0,0 0-1,-1 0 1,0 0-1,0 0 1,0-1-1,-1 1 1,4-10-1,-6 13 114,1 0-1,0-1 0,-1 1 1,0 0-1,1 0 0,-1 0 0,0 0 1,0-1-1,0 1 0,-1 0 1,1 0-1,0 0 0,-1 0 0,1-1 1,-1 1-1,0 0 0,0 0 1,0 0-1,-2-2 0,0 0 61,0 1 1,-1 0-1,1 0 1,-1 0-1,0 1 0,0 0 1,0-1-1,-7-2 0,-11 5-2817,16 3-2675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1464,'0'0'6223,"-8"31"1161,5-20-6197,-1 0-1,0-1 1,0 1 0,-1-1 0,-6 10 0,-11 23 1447,14-25-1714,-2-1 1,1 0-1,-17 21 1,5-7-2084,20-29-955,-3 0 2541,3-34-21449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3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22 1096,'-4'2'1140,"-1"0"0,1 0-1,0 0 1,0 1 0,0 0 0,0 0 0,0 0-1,1 0 1,-1 1 0,1-1 0,0 1-1,0 0 1,0 0 0,0 0 0,1 0 0,-3 7-1,-1 34 3806,6-41-4645,0 1 1,0-1-1,0 1 0,1-1 0,0 1 1,0-1-1,0 0 0,3 6 0,-4-8-263,1 0-1,1-1 1,-1 1-1,0-1 1,0 1-1,1-1 0,-1 0 1,0 1-1,1-1 1,0 0-1,-1 0 1,1 0-1,-1 0 1,1 0-1,0-1 0,0 1 1,0 0-1,-1-1 1,1 1-1,0-1 1,0 0-1,0 0 1,0 0-1,0 0 0,0 0 1,3 0-1,5-1-229,1-1-1,-1 0 1,1 0-1,-1-1 1,0 0-1,0-1 1,-1 0-1,1-1 1,-1 0-1,0 0 1,0-1-1,-1 0 1,1-1-1,-1 0 1,-1 0-1,1 0 1,-1-1-1,0 0 1,-1-1-1,0 0 0,-1 0 1,0 0-1,7-15 1,-8 15 7,5-23 2763,-9 29 248,-4 6-2313,1 0-402,0-1 0,0 1 0,0-1 0,1 1 0,-1 0 1,1 0-1,0 0 0,0 1 0,0-1 0,0 0 0,1 1 0,-1-1 0,1 1 1,0 0-1,0-1 0,0 1 0,0 0 0,1 0 0,0-1 0,0 1 0,0 0 1,0 4-1,1 3-104,-1 1 0,2-1-1,0 0 1,0 0 0,1 0 0,0 0 0,1-1 0,9 19 0,4 1-4,31 43 0,-30-49-6,-2 2 1,22 43 0,-32-57 3,-1 0 0,-1 0 0,0 1 0,4 23 0,-7-32 0,-1 0 0,0 1 0,0-1 0,0 1 0,0-1 0,-1 0 0,0 1 0,0-1 0,0 0 0,0 0 0,-1 0 0,1 0 0,-1 0 0,0 0 0,0 0 0,-1 0 0,1-1 0,-5 5 0,2 2 0,-2 0 0,-25 6 0,31-16-43,0 1 0,1-1-1,-1 0 1,0 0 0,1 1 0,-1-1-1,0 0 1,1 0 0,-1 0 0,0 0-1,0 0 1,1 0 0,-1 0 0,0 0-1,1 0 1,-1 0 0,0-1 0,1 1-1,-1 0 1,0 0 0,1-1 0,-1 1-1,0 0 1,1-1 0,-1 1 0,1 0-1,-1-1 1,0 1 0,1-1 0,-1 1-1,1-1 1,0 0 0,-1 1 0,1-1-1,-1 1 1,1-1 0,0 0 0,-1 1-1,1-1 1,0 0 0,0 1 0,0-1-1,-1 0 1,1 0 0,1-7-937,1 1 0,-1 0 0,2 0 0,-1 0 0,0 0 0,5-8 1,3-6-3797,0 4-3301,1 2 1828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5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40 1464,'0'0'24869,"28"-7"-20458,-13 6-4359,-1-1-1,0 0 1,26-7-1,15-9-7417,-53 17 5113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8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74 276,'-2'6'358,"-1"11"13931,18-8-9558,-2-13-3730,0 0 0,0 0 1,16-10-1,16-10-1762,-9 1-3764,-3-1-4843,-20 15 4303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9.2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93 158 1124,'0'0'5161,"-3"-3"-3611,-13-13 7095,16 7-7132,-4 11 5222,-6 8-5959,1 0 1,0 1-1,1 0 0,-10 20 0,15-27-593,1 0 1,0 1-1,0-1 0,1 1 0,-1 0 0,1-1 1,0 1-1,0 0 0,1 0 0,-1 0 0,1-1 1,0 1-1,0 0 0,1 0 0,-1 0 0,1 0 1,3 7-1,-3-10-194,0 1 1,0-1-1,0 0 1,1-1 0,-1 1-1,1 0 1,0 0-1,-1 0 1,1-1-1,0 1 1,0-1-1,0 0 1,0 1-1,0-1 1,0 0-1,0 0 1,0 0-1,1-1 1,-1 1-1,0 0 1,1-1-1,-1 0 1,0 1-1,1-1 1,-1 0-1,4 0 1,8-1-216,-1 0-1,1-1 1,19-6-1,-23 6 60,16-4-350,0-2 0,-1 0 1,43-22-1,-58 25 415,0 0 1,-1-1-1,0 0 1,0 0-1,-1-1 1,1 0-1,-1-1 1,-1 0-1,0 0 1,0-1-1,0 0 1,5-10-1,-10 15 191,-1 1-1,1 0 1,-1-1-1,0 1 0,0-1 1,0 0-1,0 1 0,-1-1 1,0 0-1,1 1 1,-1-1-1,0 0 0,-1 1 1,1-1-1,-1 0 0,0 1 1,0-1-1,0 0 0,0 1 1,0 0-1,-1-1 1,0 1-1,0 0 0,0 0 1,0-1-1,0 2 0,0-1 1,-1 0-1,1 0 0,-1 1 1,-3-3-1,-2-1 164,1 1 1,-1-1-1,0 2 0,-1-1 0,1 1 1,-1 0-1,0 1 0,0 0 0,0 1 1,-18-3-1,15 3-252,-1 1 0,1 1 0,0 0 0,0 1 0,0 0 0,0 1 0,0 0 0,1 1 0,-1 1 0,0-1 0,-14 8 0,16-5 0,9-4-170,0 0 0,0-1 1,1 1-1,-1 0 0,0-1 0,1 1 0,-1 0 1,1 0-1,-1-1 0,1 1 0,0 0 0,0 0 0,0 0 1,0-1-1,0 1 0,0 0 0,0 0 0,0 0 1,1 0-1,-1-1 0,1 1 0,0 0 0,-1 0 1,1-1-1,2 3 0,2 3-2659,3-1 3154,-1-1-5326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3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 1956 0 0,'0'0'14668'0'0,"7"-1"-13430"0"0,63-7 1540 0 0,-37 3-1436 0 0,0 1 0 0 0,1 2 0 0 0,41 2 0 0 0,-74 0-1262 0 0,0 0-1 0 0,1 0 1 0 0,-1 0 0 0 0,0 1 0 0 0,1-1 0 0 0,-1 0 0 0 0,0 1 0 0 0,0-1 0 0 0,0 0 0 0 0,1 1 0 0 0,-1 0-1 0 0,0-1 1 0 0,0 1 0 0 0,0 0 0 0 0,0-1 0 0 0,0 1 0 0 0,0 0 0 0 0,0 0 0 0 0,0 0 0 0 0,0 0 0 0 0,0 0-1 0 0,-1 0 1 0 0,1 0 0 0 0,0 0 0 0 0,-1 0 0 0 0,2 2 0 0 0,-2 0 40 0 0,1 0 0 0 0,-1 0 1 0 0,0-1-1 0 0,0 1 0 0 0,0 0 0 0 0,0 0 0 0 0,0 0 1 0 0,-1-1-1 0 0,1 1 0 0 0,-1 0 0 0 0,0 0 0 0 0,-1 2 1 0 0,-5 12 358 0 0,-2 0 0 0 0,1 0 0 0 0,-13 16 0 0 0,14-23-230 0 0,-111 165 625 0 0,111-164-874 0 0,0 1 0 0 0,0 0 0 0 0,1 0 0 0 0,0 1 0 0 0,2 0 0 0 0,-1 0 0 0 0,1 0 0 0 0,1 1 0 0 0,-2 15 0 0 0,5-25 0 0 0,-1-1 0 0 0,1 1 0 0 0,0 0 0 0 0,0-1 0 0 0,0 1 0 0 0,1 0 0 0 0,-1-1 0 0 0,1 1 0 0 0,0 0 0 0 0,0-1 0 0 0,0 1 0 0 0,0-1 0 0 0,1 1 0 0 0,-1-1 0 0 0,1 0 0 0 0,0 0 0 0 0,0 0 0 0 0,0 0 0 0 0,1 0 0 0 0,-1 0 0 0 0,1 0 0 0 0,-1-1 0 0 0,1 1 0 0 0,0-1 0 0 0,0 0 0 0 0,0 0 0 0 0,0 0 0 0 0,0 0 0 0 0,1 0 0 0 0,-1-1 0 0 0,1 0 0 0 0,-1 1 0 0 0,1-1 0 0 0,-1 0 0 0 0,1-1 0 0 0,0 1 0 0 0,-1-1 0 0 0,6 1 0 0 0,1-1 0 0 0,1 0 0 0 0,-1-1 0 0 0,1 0 0 0 0,-1 0 0 0 0,0-1 0 0 0,0-1 0 0 0,1 0 0 0 0,-1 0 0 0 0,-1-1 0 0 0,1 0 0 0 0,-1 0 0 0 0,16-10 0 0 0,-23 12-166 0 0,0 1-1 0 0,0 0 1 0 0,0-1-1 0 0,0 1 1 0 0,0-1 0 0 0,0 0-1 0 0,0 0 1 0 0,-1 0-1 0 0,1 0 1 0 0,0 0 0 0 0,1-4-1 0 0,-2 4-211 0 0,0 1-1 0 0,-1-1 0 0 0,1 0 0 0 0,-1 0 1 0 0,0 1-1 0 0,0-1 0 0 0,1 0 1 0 0,-1 0-1 0 0,0 0 0 0 0,0 0 1 0 0,-1 1-1 0 0,1-1 0 0 0,0 0 0 0 0,-1 0 1 0 0,1 0-1 0 0,-1 1 0 0 0,1-1 1 0 0,-1 0-1 0 0,0 1 0 0 0,-1-3 1 0 0,-1 0-621 0 0,0-1 1 0 0,0 1 0 0 0,0 1-1 0 0,-1-1 1 0 0,1 0-1 0 0,-1 1 1 0 0,0 0 0 0 0,0 0-1 0 0,0 0 1 0 0,-1 0 0 0 0,1 0-1 0 0,-7-2 1 0 0,-2 1-4537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0 788 0 0,'0'0'16328'0'0,"-8"29"-13612"0"0,-2 14-1505 0 0,-1 0 1 0 0,-2-1 0 0 0,-2 0-1 0 0,-32 63 1 0 0,41-85-4119 0 0,6-20 2785 0 0,0 1 0 0 0,0-1 1 0 0,0 0-1 0 0,0 0 1 0 0,0 1-1 0 0,0-1 0 0 0,1 0 1 0 0,-1 0-1 0 0,0 0 1 0 0,0 1-1 0 0,0-1 0 0 0,1 0 1 0 0,-1 0-1 0 0,0 0 1 0 0,0 0-1 0 0,0 0 0 0 0,1 1 1 0 0,-1-1-1 0 0,0 0 1 0 0,0 0-1 0 0,1 0 0 0 0,-1 0 1 0 0,0 0-1 0 0,0 0 1 0 0,1 0-1 0 0,-1 0 0 0 0,0 0 1 0 0,0 0-1 0 0,1 0 1 0 0,-1 0-1 0 0,0 0 0 0 0,0 0 1 0 0,1 0-1 0 0,-1 0 0 0 0,0 0 1 0 0,0 0-1 0 0,1 0 1 0 0,34-17-8966 0 0,-30 14 8229 0 0,8-7-3875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5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71 756 0 0,'0'0'18452'0'0,"4"4"-17363"0"0,0-1-907 0 0,1 1-1 0 0,0-1 1 0 0,1-1-1 0 0,-1 1 0 0 0,0-1 1 0 0,1 0-1 0 0,-1 0 1 0 0,1 0-1 0 0,0-1 1 0 0,-1 0-1 0 0,1 0 0 0 0,0-1 1 0 0,0 1-1 0 0,0-1 1 0 0,-1 0-1 0 0,1-1 1 0 0,0 0-1 0 0,8-1 0 0 0,17-5-816 0 0,-1 0 0 0 0,36-15 0 0 0,-49 16-47 0 0,33-15-2565 0 0,-5-4-5703 0 0,-30 16 3914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39 876 0 0,'0'0'21743'0'0,"14"-4"-19920"0"0,78-19-812 0 0,-61 17-4247 0 0,-2 1-4302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0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4 125 1188 0 0,'-4'20'17592'0'0,"16"-20"-16524"0"0,-1-1 0 0 0,0 0-1 0 0,0 0 1 0 0,0-1 0 0 0,0-1 0 0 0,14-5 0 0 0,73-30 2383 0 0,-51 18-2963 0 0,19-11-3206 0 0,-48 17-2371 0 0,-2-3-6184 0 0,-10 9 5023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0 1080 0 0,'0'0'5204'0'0,"-5"4"-2765"0"0,-34 28 3648 0 0,-23 21 3268 0 0,27-8-6290 0 0,27-31-2045 0 0,1 1-1 0 0,0 0 0 0 0,1 1 0 0 0,-5 24 0 0 0,6-24-596 0 0,5-14-422 0 0,0 0 0 0 0,-1 0-1 0 0,1 0 1 0 0,0 0 0 0 0,0 0 0 0 0,0 0 0 0 0,1 0-1 0 0,-1 0 1 0 0,0 0 0 0 0,1 0 0 0 0,-1 0 0 0 0,1 0-1 0 0,0 0 1 0 0,0-1 0 0 0,-1 1 0 0 0,1 0 0 0 0,1 0-1 0 0,-1-1 1 0 0,0 1 0 0 0,0 0 0 0 0,0-1 0 0 0,1 0 0 0 0,-1 1-1 0 0,1-1 1 0 0,-1 0 0 0 0,1 1 0 0 0,2 0 0 0 0,0 1-2 0 0,-1-1 1 0 0,1 0-1 0 0,0 0 1 0 0,-1-1 0 0 0,1 1-1 0 0,0-1 1 0 0,0 0 0 0 0,0 0-1 0 0,0 0 1 0 0,0 0 0 0 0,0-1-1 0 0,8 1 1 0 0,6-4-3 0 0,1 0 1 0 0,-1-1-1 0 0,0 0 0 0 0,0-2 0 0 0,-1 0 1 0 0,0-1-1 0 0,0 0 0 0 0,0-2 1 0 0,-1 0-1 0 0,0-1 0 0 0,-1 0 0 0 0,0-1 1 0 0,23-23-1 0 0,-35 31 3 0 0,0 0 1 0 0,0 0-1 0 0,0-1 1 0 0,-1 0-1 0 0,1 1 1 0 0,-1-1-1 0 0,0 0 1 0 0,0 0-1 0 0,0 0 1 0 0,0 0-1 0 0,-1-1 0 0 0,1 1 1 0 0,-1 0-1 0 0,-1-1 1 0 0,1 1-1 0 0,0-1 1 0 0,-1 1-1 0 0,0-1 1 0 0,0 1-1 0 0,0-1 0 0 0,-1 1 1 0 0,1 0-1 0 0,-1-1 1 0 0,0 1-1 0 0,-1 0 1 0 0,1-1-1 0 0,-1 1 1 0 0,0 0-1 0 0,1 0 1 0 0,-2 0-1 0 0,1 0 0 0 0,0 0 1 0 0,-1 1-1 0 0,0-1 1 0 0,0 1-1 0 0,0 0 1 0 0,0 0-1 0 0,-1 0 1 0 0,1 0-1 0 0,-1 0 0 0 0,1 1 1 0 0,-1-1-1 0 0,0 1 1 0 0,0 0-1 0 0,0 0 1 0 0,0 1-1 0 0,-1-1 1 0 0,1 1-1 0 0,0 0 1 0 0,-1 0-1 0 0,1 0 0 0 0,-1 1 1 0 0,1 0-1 0 0,-1-1 1 0 0,1 2-1 0 0,-1-1 1 0 0,1 0-1 0 0,-5 2 1 0 0,-1 0-387 0 0,0 0 0 0 0,0 0 0 0 0,1 1 0 0 0,-1 0 0 0 0,1 1 0 0 0,0 0 0 0 0,0 0 0 0 0,0 1 0 0 0,-13 9 0 0 0,-7 12-5250 0 0,5 5-5464 0 0,16-16 4260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8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1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5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9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6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20 740 0 0,'-18'-15'4648'0'0,"10"11"-96"0"0,6 4-4206 0 0,0 0 1 0 0,1 0 0 0 0,-1 0-1 0 0,0 0 1 0 0,1 0 0 0 0,-1 0-1 0 0,1 0 1 0 0,-1 1 0 0 0,0-1 0 0 0,1 1-1 0 0,-1-1 1 0 0,1 1 0 0 0,-1-1-1 0 0,1 1 1 0 0,0 0 0 0 0,-1 0 0 0 0,1 0-1 0 0,0 0 1 0 0,-1 0 0 0 0,1 0-1 0 0,0 0 1 0 0,0 0 0 0 0,0 1-1 0 0,0-1 1 0 0,0 0 0 0 0,0 1 0 0 0,0-1-1 0 0,1 1 1 0 0,-1-1 0 0 0,0 1-1 0 0,1-1 1 0 0,-1 1 0 0 0,1-1-1 0 0,-1 1 1 0 0,1 2 0 0 0,-5 10 251 0 0,-2 3 1102 0 0,-24 56 3260 0 0,8-20-2052 0 0,19-48-2886 0 0,0 0 1 0 0,1 1-1 0 0,0 0 1 0 0,0 0-1 0 0,1 0 1 0 0,-1 0-1 0 0,-2 12 1 0 0,0-4-23 0 0,5 1 0 0 0,1-14 0 0 0,-1 1 0 0 0,1-1 0 0 0,0 1 0 0 0,0-1 0 0 0,-1 1 0 0 0,1-1 0 0 0,0 0 0 0 0,0 1 0 0 0,0-1 0 0 0,1 0 0 0 0,-1 0 0 0 0,0 0 0 0 0,0 0 0 0 0,1 0 0 0 0,-1 0 0 0 0,1 0 0 0 0,-1 0 0 0 0,0-1 0 0 0,1 1 0 0 0,-1 0 0 0 0,1-1 0 0 0,0 1 0 0 0,-1-1 0 0 0,1 0 0 0 0,-1 0 0 0 0,1 1 0 0 0,0-1 0 0 0,-1 0 0 0 0,4-1 0 0 0,231 21 0 0 0,-226-20 0 0 0,10-1 0 0 0,-6 1 0 0 0,-4 1-77 0 0,-8-1-440 0 0,-22 17-8799 0 0,16-13 7040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1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5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5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2.4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5.7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8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9.5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0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2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57 1044,'0'-54'10173,"0"52"-7981,-1 2-2068,0 0-1,1 0 1,-1-1-1,0 1 1,0 0 0,0 0-1,1 0 1,-1 0-1,0 0 1,0 0-1,0 0 1,1 1-1,-1-1 1,0 0 0,0 0-1,1 1 1,-1-1-1,0 0 1,1 1-1,-1-1 1,0 0-1,1 1 1,-1-1 0,0 1-1,-34 62 2879,-15 28-190,22-27-1141,-9 21 1681,-48 158-1,83-230-3061,-1-1 0,2 1-1,0 0 1,0 16 0,1-25-469,0-1 1,0 1-1,1 0 1,-1-1-1,1 1 1,0-1-1,-1 1 1,2-1-1,-1 1 0,0-1 1,1 1-1,-1-1 1,1 0-1,0 0 1,0 0-1,0 0 1,1 0-1,2 3 1,-4-6-15,0 0 1,0 1-1,0-1 1,0 0-1,0 0 1,0 0-1,0 1 1,0-1-1,0 0 1,0-1-1,0 1 1,0 0-1,0 0 1,0 0-1,0 0 1,0-1-1,0 1 1,0-1-1,0 1 1,0 0-1,0-1 1,0 0-1,-1 1 1,2-2-1,22-18-3808,-21 17 1802,14-11-4511,-4-1 514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0.0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0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3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7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4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9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5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7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226 146 188 0 0,'-5'-42'5583'0'0,"3"36"-4482"0"0,1 0 0 0 0,0 0 0 0 0,0 0 0 0 0,1 0 0 0 0,0 0 0 0 0,0 0 0 0 0,1-10 0 0 0,0 14-950 0 0,-1 0 0 0 0,1 0 1 0 0,0 0-1 0 0,0 0 0 0 0,1 0 1 0 0,-1 0-1 0 0,0 0 1 0 0,1 0-1 0 0,-1 1 0 0 0,1-1 1 0 0,-1 0-1 0 0,1 1 0 0 0,0-1 1 0 0,0 1-1 0 0,-1 0 1 0 0,1 0-1 0 0,0-1 0 0 0,0 1 1 0 0,1 0-1 0 0,-1 1 0 0 0,0-1 1 0 0,0 0-1 0 0,0 1 1 0 0,0-1-1 0 0,4 0 0 0 0,11-2 379 0 0,1 0 0 0 0,0 2 0 0 0,0 0 1 0 0,22 1-1 0 0,-30 0-301 0 0,-1 1 1 0 0,0 1-1 0 0,1-1 1 0 0,-1 1 0 0 0,0 1-1 0 0,0-1 1 0 0,0 2 0 0 0,-1-1-1 0 0,16 10 1 0 0,-22-12-114 0 0,0 0 0 0 0,-1 1-1 0 0,1-1 1 0 0,0 1 0 0 0,-1 0 0 0 0,0-1 0 0 0,1 1 0 0 0,-1 0-1 0 0,0 0 1 0 0,0 0 0 0 0,0 0 0 0 0,0 0 0 0 0,0 0 0 0 0,-1 0 0 0 0,1 1-1 0 0,0-1 1 0 0,-1 0 0 0 0,0 0 0 0 0,0 0 0 0 0,1 1 0 0 0,-1-1 0 0 0,0 0-1 0 0,-1 0 1 0 0,1 1 0 0 0,0-1 0 0 0,-1 0 0 0 0,1 0 0 0 0,-1 0 0 0 0,0 0-1 0 0,0 1 1 0 0,0-1 0 0 0,0 0 0 0 0,0 0 0 0 0,0-1 0 0 0,0 1-1 0 0,0 0 1 0 0,-3 2 0 0 0,-3 6 291 0 0,-1 0 0 0 0,0 0 1 0 0,-1-1-1 0 0,0 0 0 0 0,-14 11 0 0 0,-42 27 663 0 0,-87 46 0 0 0,73-46-749 0 0,68-42-321 0 0,1 2 0 0 0,-1 0 0 0 0,1 0 0 0 0,0 1 0 0 0,0 0 0 0 0,1 0 0 0 0,1 1 0 0 0,-1 1 0 0 0,1-1 0 0 0,1 1 0 0 0,-8 13 0 0 0,13-20 0 0 0,1 0 0 0 0,0 1 0 0 0,0-1 0 0 0,0 0 0 0 0,0 0 0 0 0,0 0 0 0 0,1 1 0 0 0,0-1 0 0 0,-1 0 0 0 0,1 1 0 0 0,0-1 0 0 0,1 0 0 0 0,-1 1 0 0 0,1-1 0 0 0,-1 0 0 0 0,1 1 0 0 0,0-1 0 0 0,0 0 0 0 0,3 5 0 0 0,-1-4 0 0 0,0 1 0 0 0,0-1 0 0 0,1 0 0 0 0,-1 0 0 0 0,1-1 0 0 0,0 1 0 0 0,0-1 0 0 0,0 0 0 0 0,0 0 0 0 0,1 0 0 0 0,6 3 0 0 0,9 2 0 0 0,0-1 0 0 0,0-1 0 0 0,0 0 0 0 0,1-1 0 0 0,25 2 0 0 0,199 13 0 0 0,-149-14 0 0 0,-86-5-138 0 0,-8 0-695 0 0,-12 2-770 0 0,-115 33-6332 0 0,56-17-1512 0 0,-1 0 2245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0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8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7.9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164 10 328 0 0,'0'0'30639'0'0,"-9"-1"-29918"0"0,3 1-667 0 0,1 0 0 0 0,-1 0-1 0 0,0 0 1 0 0,0 0 0 0 0,1 1 0 0 0,-1 0 0 0 0,0 0 0 0 0,1 1 0 0 0,-1-1 0 0 0,1 1 0 0 0,0 0 0 0 0,-1 1 0 0 0,1-1 0 0 0,0 1 0 0 0,0 0 0 0 0,1 1 0 0 0,-1-1 0 0 0,1 1 0 0 0,-7 6 0 0 0,5-1-54 0 0,1 0 0 0 0,0 1 0 0 0,0-1 0 0 0,1 1 0 0 0,0 0 0 0 0,-4 18 0 0 0,7-24 0 0 0,0-1 0 0 0,0 1 0 0 0,0-1 0 0 0,0 1 0 0 0,1-1 0 0 0,0 1 0 0 0,0-1 0 0 0,0 1 0 0 0,0-1 0 0 0,0 1 0 0 0,1-1 0 0 0,-1 1 0 0 0,1-1 0 0 0,0 1 0 0 0,0-1 0 0 0,0 1 0 0 0,1-1 0 0 0,-1 0 0 0 0,1 0 0 0 0,0 0 0 0 0,-1 0 0 0 0,1 0 0 0 0,1 0 0 0 0,-1 0 0 0 0,5 4 0 0 0,-4-6 0 0 0,0 1 0 0 0,0-1 0 0 0,1 0 0 0 0,-1 0 0 0 0,1 0 0 0 0,-1 0 0 0 0,1-1 0 0 0,-1 1 0 0 0,1-1 0 0 0,-1 0 0 0 0,1 0 0 0 0,-1 0 0 0 0,1 0 0 0 0,0-1 0 0 0,-1 0 0 0 0,0 1 0 0 0,1-1 0 0 0,-1 0 0 0 0,1-1 0 0 0,-1 1 0 0 0,5-3 0 0 0,7-4 0 0 0,0-1 0 0 0,26-19 0 0 0,-40 27 0 0 0,6-5 0 0 0,1 0 0 0 0,-1 0 0 0 0,-1-1 0 0 0,1 0 0 0 0,-1-1 0 0 0,0 1 0 0 0,-1-1 0 0 0,0 0 0 0 0,0 0 0 0 0,0-1 0 0 0,3-11 0 0 0,-8 8 0 0 0,-2 4 0 0 0,-6-20 0 0 0,-7 17 0 0 0,-3 2 0 0 0,5 2 0 0 0,-4 3 0 0 0,3 5 0 0 0,9 0 0 0 0,4-1 0 0 0,1 0 0 0 0,-1 0 0 0 0,0-1 0 0 0,0 1 0 0 0,1 0 0 0 0,-1 0 0 0 0,0 0 0 0 0,0 0 0 0 0,1 0 0 0 0,-1 1 0 0 0,0-1 0 0 0,0 0 0 0 0,1 0 0 0 0,-1 0 0 0 0,0 1 0 0 0,0-1 0 0 0,1 0 0 0 0,-1 1 0 0 0,0-1 0 0 0,1 0 0 0 0,-1 1 0 0 0,1-1 0 0 0,-1 1 0 0 0,0-1 0 0 0,1 1 0 0 0,-1 0 0 0 0,1-1 0 0 0,-1 2 0 0 0,-5 9 0 0 0,-4 1 0 0 0,10 3 0 0 0,11-1 0 0 0,-11-14-224 0 0,1 1 1 0 0,0 0-1 0 0,0-1 1 0 0,0 1-1 0 0,0 0 1 0 0,0-1-1 0 0,0 1 1 0 0,0-1-1 0 0,0 0 1 0 0,0 1-1 0 0,0-1 1 0 0,0 0-1 0 0,0 1 1 0 0,0-1-1 0 0,0 0 1 0 0,0 0-1 0 0,0 0 1 0 0,0 0-1 0 0,0 0 1 0 0,0 0-1 0 0,0 0 1 0 0,0-1-1 0 0,0 1 1 0 0,0 0-1 0 0,0 0 1 0 0,0-1-1 0 0,0 1 1 0 0,0-1-1 0 0,1 0 1 0 0,21-16-11052 0 0,-22 16 10204 0 0,7-8-6640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0 232 0 0,'1'3'4592'0'0,"7"15"11544"0"0,-4-10-11836 0 0,-3-6-3790 0 0,1 0 1 0 0,-1-1 0 0 0,0 1-1 0 0,1-1 1 0 0,0 1 0 0 0,-1-1-1 0 0,1 1 1 0 0,0-1 0 0 0,0 0-1 0 0,0 0 1 0 0,0 0-1 0 0,0 0 1 0 0,0 0 0 0 0,3 0-1 0 0,12 2-715 0 0,-15-3-163 0 0,-1-14-8405 0 0,0 4-885 0 0,-2 4 8130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6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0 153 1624 0 0,'0'0'3893'0'0,"6"-25"4195"0"0,2 8-5969 0 0,51-37 2872 0 0,-51 48-4147 0 0,1-1 0 0 0,0 1-1 0 0,0 1 1 0 0,0 0 0 0 0,1 0 0 0 0,-1 1-1 0 0,1 0 1 0 0,0 0 0 0 0,0 1-1 0 0,20-3 1 0 0,-26 5-111 0 0,-3 1-673 0 0,0 0 0 0 0,0 0 0 0 0,0-1 0 0 0,-1 1 0 0 0,1 0 0 0 0,0 0 0 0 0,0 0 0 0 0,0 0 0 0 0,-1 0 0 0 0,1 1 0 0 0,0-1 0 0 0,0 0 0 0 0,0 0 0 0 0,-1 0 0 0 0,1 1 0 0 0,0-1 0 0 0,0 0 0 0 0,-1 1 0 0 0,1-1 0 0 0,0 0 0 0 0,-1 1 0 0 0,1-1 0 0 0,0 1 0 0 0,-1-1 0 0 0,1 1 0 0 0,-1 0 0 0 0,1-1 0 0 0,-1 1 0 0 0,1 0 0 0 0,-1-1 0 0 0,1 2 0 0 0,5 7 58 0 0,-6 4-118 0 0,-6 4 0 0 0,-5 23 0 0 0,9-25 0 0 0,2-1 0 0 0,2 0 0 0 0,3-5 0 0 0,-1-2 0 0 0,8-2 0 0 0,-8-5-267 0 0,-1 0 1 0 0,1 0-1 0 0,-1-1 0 0 0,0 1 0 0 0,1-1 1 0 0,-1 0-1 0 0,0 0 0 0 0,1 0 1 0 0,-1 0-1 0 0,0 0 0 0 0,0-1 1 0 0,6-3-1 0 0,26-19-4347 0 0,-31 22 3034 0 0,12-6-656 0 0,-11 8-7512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9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1472 0 0,'-12'-29'25444'0'0,"13"36"-25247"0"0,-2-5-136 0 0,1 0 0 0 0,0 1 0 0 0,1-1 0 0 0,-1 0 0 0 0,0 0 0 0 0,1 1 1 0 0,-1-1-1 0 0,1 0 0 0 0,0 0 0 0 0,-1 0 0 0 0,1 0 0 0 0,0 1 0 0 0,0-1 0 0 0,3 2 0 0 0,9 32 1533 0 0,47 47 565 0 0,-59-81-2079 0 0,10 11 69 0 0,-4-9-127 0 0,-6-3-95 0 0,-1 0 0 0 0,0 0-1 0 0,0 1 1 0 0,0-1 0 0 0,0 0 0 0 0,0 0 0 0 0,0 0 0 0 0,0 0-1 0 0,0 0 1 0 0,-1 0 0 0 0,1 0 0 0 0,0 0 0 0 0,0 0 0 0 0,-1 0-1 0 0,1 0 1 0 0,-1 0 0 0 0,1 0 0 0 0,-1 0 0 0 0,1 0-1 0 0,-1-1 1 0 0,0 1 0 0 0,1 0 0 0 0,-3 1 0 0 0,-24 7-2880 0 0,20-8 858 0 0,0 0 1 0 0,0 0-1 0 0,0-1 0 0 0,0 0 1 0 0,0 0-1 0 0,0-1 0 0 0,-11-2 0 0 0,-3-2-3847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9.1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1 359 1744 0 0,'71'-37'12344'0'0,"-2"-5"-6814"0"0,127-102-2671 0 0,-165 120-3444 0 0,38-32-1242 0 0,-28 13-9069 0 0,-33 31 5739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8.9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8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9 216,'-4'-9'23010,"-4"27"-14706,-15 54-10161,12-39 4849,4-8-2975,0 0 0,2 0 0,0 1 0,2 0 0,0 35 0,8-36-1504,-5-25 1384,1 1 1,-1-1 0,0 0-1,0 0 1,1 0-1,-1 0 1,0 1 0,1-1-1,-1 0 1,0 0 0,1 0-1,-1 0 1,1 0-1,-1 0 1,0 0 0,1 0-1,-1 0 1,0 0-1,1 0 1,-1 0 0,0 0-1,1 0 1,-1-1-1,0 1 1,1 0 0,-1 0-1,0 0 1,1 0-1,-1-1 1,0 1 0,0 0-1,1 0 1,-1 0-1,1-1 1,19-28-8090,-14 10 812,-5-5 564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9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0.6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3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3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0.5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1.6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2.5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4.6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9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1508,'0'0'17809,"6"-1"-16983,261-21 4017,147 22-2968,-377 0-1641,150 9-1255,-243-7-1376,-97 19 0,27-3-4392,85-12 1303,9-1 421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5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2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2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4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0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4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1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4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8 824 0 0,'-18'-3'5373'0'0,"-4"-1"6696"0"0,-6 4-186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25 249 316 0 0,'0'0'2124'0'0,"10"2"1265"0"0,-8 1 1314 0 0,-3 30-1250 0 0,-3 0 0 0 0,-9 40 0 0 0,7-40-2125 0 0,0 1 1 0 0,0 43-1 0 0,6-16 276 0 0,4 0 1 0 0,2-1 0 0 0,16 75-1 0 0,-16-115-1353 0 0,-4-27-763 0 0,-5-29-42 0 0,-3-32-323 0 0,3-1-1 0 0,11-116 1 0 0,0 8 92 0 0,-10 102 590 0 0,0 38 400 0 0,2-1 0 0 0,8-69 0 0 0,-7 104-175 0 0,0-1 0 0 0,0 0 0 0 0,0 1 1 0 0,1-1-1 0 0,-1 1 0 0 0,1-1 0 0 0,0 1 0 0 0,0 0 1 0 0,0 0-1 0 0,1 0 0 0 0,-1 0 0 0 0,1 0 0 0 0,0 0 1 0 0,-1 0-1 0 0,1 1 0 0 0,0 0 0 0 0,1 0 0 0 0,-1-1 1 0 0,0 2-1 0 0,1-1 0 0 0,-1 0 0 0 0,1 1 0 0 0,-1-1 1 0 0,1 1-1 0 0,0 0 0 0 0,-1 0 0 0 0,8 0 0 0 0,10-1 47 0 0,0 0 0 0 0,0 2 0 0 0,41 3 0 0 0,-40-1 17 0 0,322 45-230 0 0,-343-47-22 0 0,0-1 0 0 0,0 2 1 0 0,1-1-1 0 0,-1 0 1 0 0,0 0-1 0 0,0 0 1 0 0,0 0-1 0 0,0 1 1 0 0,0-1-1 0 0,0 0 0 0 0,0 1 1 0 0,0-1-1 0 0,0 1 1 0 0,0-1-1 0 0,0 1 1 0 0,0 0-1 0 0,0-1 0 0 0,0 1 1 0 0,0 0-1 0 0,-1 0 1 0 0,1-1-1 0 0,0 1 1 0 0,-1 0-1 0 0,1 0 0 0 0,0 0 1 0 0,-1 0-1 0 0,2 2 1 0 0,-3-1 32 0 0,1-1 1 0 0,0 1-1 0 0,-1-1 1 0 0,1 1-1 0 0,-1-1 1 0 0,0 1-1 0 0,0-1 1 0 0,1 0-1 0 0,-1 1 1 0 0,0-1-1 0 0,0 0 1 0 0,0 1-1 0 0,0-1 1 0 0,0 0-1 0 0,-1 0 1 0 0,-1 2 0 0 0,-11 7-1356 0 0,1 0 1 0 0,-28 13 0 0 0,-26 11-7258 0 0,31-14 3735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9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2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5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9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3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4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8.6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9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3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24 664 0 0,'-16'9'11090'0'0,"12"-5"-4144"0"0,23-1-1446 0 0,54-12-5499 0 0,-64 8 1866 0 0,251-26 4086 0 0,-201 25-5785 0 0,1 2 1 0 0,78 11-1 0 0,-122-9-1824 0 0,35 7 255 0 0,-36-2-4145 0 0,0 2-5882 0 0,-9-5 4406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3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2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9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8.8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0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3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2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678 24 904 0 0,'0'0'1890'0'0,"-3"-2"-46"0"0,-14-9 1497 0 0,-19 0 4862 0 0,18 12-7747 0 0,-34 5 2360 0 0,-53 6 1589 0 0,81-10-3431 0 0,-1-1 1 0 0,1-2-1 0 0,0 0 1 0 0,-38-8-1 0 0,8 1 2001 0 0,51 8-2483 0 0,-15 3 66 0 0,10 7-557 0 0,0 1 0 0 0,1 0 1 0 0,0 0-1 0 0,1 1 0 0 0,1 0 1 0 0,-1 0-1 0 0,2 0 0 0 0,0 1 0 0 0,-4 16 1 0 0,-9 25-4 0 0,-13 31 2 0 0,3 1 0 0 0,5 1 0 0 0,3 1 0 0 0,-13 146 0 0 0,30-181 0 0 0,1 0 0 0 0,3 0 0 0 0,9 56 0 0 0,-10-101 0 0 0,5 18 0 0 0,-4-22 0 0 0,-4-29 0 0 0,-3 4 0 0 0,4 4 0 0 0,0 4 0 0 0,-2 1 0 0 0,4 1 0 0 0,14 10 0 0 0,30 14 0 0 0,0 2 0 0 0,64 30 0 0 0,-26-9 0 0 0,-34-20-674 0 0,-35-12 87 0 0,0 0-1 0 0,0 1 0 0 0,-1 1 1 0 0,23 12-1 0 0,-25-28-15176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2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9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1.2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2.0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0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4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7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1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269 160 784,'0'-39'6423,"-8"-47"5790,8 84-11109,-11-30 7959,10 31-8595,0 7-306,-1 0 0,0-1 0,0 1 0,0-1 0,-1 0 0,1 0 1,-2 0-1,1 0 0,-7 8 0,-8 15 288,4-2-396,-95 206 351,93-193-369,2 0 1,2 1-1,1 1 1,-5 42-1,13-63-25,-2 39-83,5-56-385,4-7-3867,13-19 1184,-11 14-1638,0-2-4255,0 2 2863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4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3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6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3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9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3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5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1252,'-1'2'21408,"0"1"-19773,-4 7-4745,2-5 4890,-60 82-164,60-74-2312,4-13 482,-1 1-1,0-1 1,0 1 0,1-1 0,-1 0 0,0 1 0,0-1 0,1 1 0,-1-1-1,1 0 1,-1 1 0,0-1 0,1 0 0,-1 1 0,1-1 0,-1 0 0,1 0-1,-1 1 1,0-1 0,1 0 0,-1 0 0,1 0 0,-1 0 0,1 0 0,1 0-1,25-2-8838,-2-3 3841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1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327 21 1152 0 0,'0'0'4837'0'0,"-16"-21"19355"0"0,10 27-23970 0 0,2-2 61 0 0,0 0 0 0 0,0 0 0 0 0,0 0 0 0 0,1 0 0 0 0,-1 1-1 0 0,1-1 1 0 0,-5 11 0 0 0,-49 100-182 0 0,-26 32-101 0 0,38-70 0 0 0,32-60 0 0 0,11-14 0 0 0,0-1 0 0 0,0 1 0 0 0,0 0 0 0 0,0-1 0 0 0,0 1 0 0 0,0 0 0 0 0,1 0 0 0 0,0 1 0 0 0,-1-1 0 0 0,0 6 0 0 0,-4 2 0 0 0,6-11 0 0 0,0 1-1 0 0,0-1 1 0 0,-1 0 0 0 0,1 0 0 0 0,0 1-1 0 0,-1-1 1 0 0,1 0 0 0 0,0 0 0 0 0,0 1-1 0 0,-1-1 1 0 0,1 0 0 0 0,-1 0 0 0 0,1 0-1 0 0,0 1 1 0 0,-1-1 0 0 0,1 0 0 0 0,0 0-1 0 0,-1 0 1 0 0,1 0 0 0 0,-1 0 0 0 0,1 0-1 0 0,0 0 1 0 0,-1 0 0 0 0,1 0 0 0 0,0 0-1 0 0,-1 0 1 0 0,1 0 0 0 0,-1 0 0 0 0,1 0-1 0 0,-1-1 1 0 0,-1-1-386 0 0,0-1-1 0 0,-1 0 1 0 0,1 0 0 0 0,0 0 0 0 0,1 0-1 0 0,-1 0 1 0 0,0 0 0 0 0,-1-5-1 0 0,-8-22-7595 0 0,5 17-1128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1908 0 0,'0'0'21784'0'0,"0"7"-20464"0"0,1 5-1021 0 0,1 0-1 0 0,0 0 0 0 0,1-1 0 0 0,0 1 1 0 0,0-1-1 0 0,1 1 0 0 0,1-1 0 0 0,0 0 1 0 0,0 0-1 0 0,1-1 0 0 0,1 0 0 0 0,0 0 1 0 0,0 0-1 0 0,1-1 0 0 0,0 0 0 0 0,0 0 1 0 0,1-1-1 0 0,0 0 0 0 0,1-1 0 0 0,0 0 1 0 0,0-1-1 0 0,0 1 0 0 0,1-2 0 0 0,0 0 1 0 0,18 7-1 0 0,-14-7-2659 0 0,24 10-9656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7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 0 1560 0 0,'0'0'15770'0'0,"7"40"-3564"0"0,-8-16-11560 0 0,-2 0 0 0 0,-11 45 0 0 0,8-44-215 0 0,2 0 0 0 0,-4 48 0 0 0,2-48-431 0 0,4-9 0 0 0,2-6-23 0 0,0-8-432 0 0,4-8-1424 0 0,8-26-1447 0 0,-9 17-1160 0 0,-2-1-4131 0 0,-1-2 757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5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4 1840 0 0,'0'0'26030'0'0,"-3"-4"-24555"0"0,4 7 1898 0 0,0 0-3370 0 0,1-1 1 0 0,-1 1 0 0 0,1-1-1 0 0,0 0 1 0 0,0 0-1 0 0,0 0 1 0 0,0 0 0 0 0,0 0-1 0 0,0 0 1 0 0,0-1 0 0 0,1 1-1 0 0,-1-1 1 0 0,0 1-1 0 0,1-1 1 0 0,0 0 0 0 0,4 1-1 0 0,10-2-15 0 0,26 3 12 0 0,0-2 0 0 0,57-5 0 0 0,-60 2 0 0 0,-25 1 0 0 0,-35 15-238 0 0,-65 16-7861 0 0,59-21 3044 0 0,-1 0-3412 0 0,13-4 2331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41 1396 0 0,'0'0'23908'0'0,"-1"0"-23730"0"0,1 1 0 0 0,-1-1 1 0 0,1 1-1 0 0,-1-1 0 0 0,1 1 1 0 0,-1 0-1 0 0,1-1 0 0 0,0 1 1 0 0,-1 0-1 0 0,1-1 0 0 0,0 1 1 0 0,-1 0-1 0 0,1 0 0 0 0,0-1 1 0 0,0 1-1 0 0,0 0 0 0 0,0 0 1 0 0,0 1-1 0 0,1 1-57 0 0,1-1 0 0 0,0 1 0 0 0,0 0 0 0 0,0-1 0 0 0,0 1 0 0 0,1-1 0 0 0,-1 0 0 0 0,1 0 0 0 0,-1 0 0 0 0,1 0 0 0 0,0 0 0 0 0,-1 0 0 0 0,1-1 0 0 0,0 0 0 0 0,0 1 0 0 0,0-1 0 0 0,1 0 0 0 0,-1 0 0 0 0,0-1 0 0 0,0 1 0 0 0,0-1-1 0 0,1 1 1 0 0,-1-1 0 0 0,0 0 0 0 0,0 0 0 0 0,1-1 0 0 0,-1 1 0 0 0,6-2 0 0 0,14-2-385 0 0,0-1-1 0 0,45-16 1 0 0,-48 15 321 0 0,42-12-336 0 0,-38 13 168 0 0,0-2 0 0 0,41-18-1 0 0,-72 37-2604 0 0,-3-2-175 0 0,-1-3-4211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68 756 0 0,'17'-10'397'0'0,"-3"1"5318"0"0,-2-1 12641 0 0,-11 8-15606 0 0,-9-4-2229 0 0,7 5-392 0 0,0 0 1 0 0,0 0-1 0 0,0 0 0 0 0,-1-1 0 0 0,1 1 0 0 0,0 0 0 0 0,-1 1 0 0 0,1-1 0 0 0,-1 0 0 0 0,1 0 0 0 0,-1 1 0 0 0,-3-2 0 0 0,-2 2-44 0 0,-1 0 0 0 0,0 0 0 0 0,0 1 0 0 0,0 0 0 0 0,1 1 0 0 0,-1 0 0 0 0,1 0 0 0 0,-1 0 0 0 0,1 1 0 0 0,0 0 0 0 0,0 0 0 0 0,0 1-1 0 0,0 0 1 0 0,0 0 0 0 0,-6 7 0 0 0,5-5 18 0 0,0 0 0 0 0,0 1 0 0 0,1 0 0 0 0,0 0 0 0 0,1 1 0 0 0,-1-1-1 0 0,1 2 1 0 0,1-1 0 0 0,0 1 0 0 0,0-1 0 0 0,-5 15 0 0 0,9-19-103 0 0,1 0 0 0 0,0-1 0 0 0,1 1 0 0 0,-1 0 0 0 0,1-1 0 0 0,-1 1 0 0 0,1 0 0 0 0,0-1 0 0 0,0 1 0 0 0,1-1 0 0 0,-1 1 0 0 0,3 3 0 0 0,-2-4 0 0 0,1 1 0 0 0,-1-1 0 0 0,1 0 0 0 0,0 0 0 0 0,0 0 0 0 0,0-1 0 0 0,0 1 0 0 0,1-1 0 0 0,-1 0 0 0 0,0 0 0 0 0,1 0 0 0 0,0 0 0 0 0,-1 0 0 0 0,1-1 0 0 0,0 0 0 0 0,6 2 0 0 0,-2-2 0 0 0,0 0 0 0 0,0-1 0 0 0,0 0 0 0 0,0 0 0 0 0,1 0 0 0 0,-1-1 0 0 0,14-3 0 0 0,-3-2 0 0 0,0 0 0 0 0,-1 0 0 0 0,0-2 0 0 0,0-1 0 0 0,0 0 0 0 0,16-12 0 0 0,-29 17 0 0 0,0 1 0 0 0,-1-1 0 0 0,1-1 0 0 0,-1 1 0 0 0,0 0 0 0 0,0-1 0 0 0,-1 0 0 0 0,1 0 0 0 0,-1 0 0 0 0,0-1 0 0 0,-1 1 0 0 0,1 0 0 0 0,-1-1 0 0 0,0 0 0 0 0,1-7 0 0 0,-3-1 0 0 0,0 13 0 0 0,0-4 0 0 0,-1 0 0 0 0,0 0 0 0 0,0 1 0 0 0,-1-1 0 0 0,1 1 0 0 0,-1-1 0 0 0,0 1 0 0 0,0 0 0 0 0,-1-1 0 0 0,1 1 0 0 0,-1 0 0 0 0,0 1 0 0 0,0-1 0 0 0,0 0 0 0 0,0 1 0 0 0,-1 0 0 0 0,-4-4 0 0 0,-9 1 0 0 0,16 6 0 0 0,1-1 0 0 0,-1 1 0 0 0,0-1 0 0 0,0 1 0 0 0,0-1 0 0 0,0 1 0 0 0,0 0 0 0 0,0-1 0 0 0,0 1 0 0 0,0 0 0 0 0,0 0 0 0 0,0 0 0 0 0,0 0 0 0 0,0 0 0 0 0,0 0 0 0 0,0 0 0 0 0,0 0 0 0 0,0 0 0 0 0,0 0 0 0 0,0 0 0 0 0,1 0 0 0 0,-1 1 0 0 0,0-1 0 0 0,0 1 0 0 0,0-1 0 0 0,0 0 0 0 0,-1 2 0 0 0,-9 5 0 0 0,0 0 0 0 0,6 0 0 0 0,6 4 0 0 0,11 7-250 0 0,-5-17-538 0 0,-2-1-326 0 0,2 4-7600 0 0,2-3 4139 0 0,-5-1 1347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4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1 232 0 0,'0'0'1976'0'0,"-19"30"11436"0"0,14-20-11110 0 0,-7 50 6202 0 0,16-32-5822 0 0,-2-25-8453 0 0,-1-11 5640 0 0,2-15-5751 0 0,-1 6-784 0 0,3 4 672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9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24 1928 0 0,'-1'-13'12987'0'0,"-3"4"-5606"0"0,-1 8-5799 0 0,-2 3-1075 0 0,0 1 0 0 0,1 1 0 0 0,-1-1 0 0 0,1 1 0 0 0,-1 1 0 0 0,1-1 1 0 0,0 1-1 0 0,1 0 0 0 0,-1 0 0 0 0,1 0 0 0 0,0 1 0 0 0,1 0 0 0 0,-5 7 1 0 0,8-11 93 0 0,20 20-52 0 0,-4-16-493 0 0,0-2 0 0 0,0 0 0 0 0,0 0 1 0 0,29 2-1 0 0,-32-6-20 0 0,0 1 0 0 0,1 1-1 0 0,-1 1 1 0 0,0-1 0 0 0,0 2 0 0 0,-1 0 0 0 0,1 0-1 0 0,-1 1 1 0 0,19 10 0 0 0,-30-14-36 0 0,2 0 0 0 0,0 0 0 0 0,-1 0 0 0 0,1 1 0 0 0,0-1 0 0 0,-1 1 0 0 0,1-1 0 0 0,-1 1 0 0 0,0-1 0 0 0,1 1 0 0 0,-1 0 0 0 0,0 0 0 0 0,0 0 0 0 0,0 0 0 0 0,0 0 0 0 0,-1 0 0 0 0,2 3 0 0 0,-2-2 0 0 0,0 0 0 0 0,0 0 0 0 0,-1 0 0 0 0,1 0 0 0 0,-1 0 0 0 0,0 0 0 0 0,0 0 0 0 0,0 0 0 0 0,0 0 0 0 0,0 0 0 0 0,0 0 0 0 0,-1 0 0 0 0,0-1 0 0 0,1 1 0 0 0,-1-1 0 0 0,0 1 0 0 0,0-1 0 0 0,0 0 0 0 0,-4 3 0 0 0,-1 0 0 0 0,0-1 0 0 0,0 0 0 0 0,0 0 0 0 0,-1 0 0 0 0,-9 2 0 0 0,-7 5 0 0 0,19-8 0 0 0,4-2 0 0 0,0 0 0 0 0,0 0 0 0 0,0-1 0 0 0,0 1 0 0 0,-1 0 0 0 0,1 0 0 0 0,0-1 0 0 0,-1 1 0 0 0,1-1 0 0 0,0 1 0 0 0,-1-1 0 0 0,1 0 0 0 0,0 1 0 0 0,-1-1 0 0 0,1 0 0 0 0,-1 0 0 0 0,1 0 0 0 0,-2 0 0 0 0,-16-1 0 0 0,6 0 0 0 0,-4-2 0 0 0,5-4 0 0 0,9-2 0 0 0,0-13-3107 0 0,3 20 1997 0 0,0 1-1 0 0,0-1 0 0 0,0 0 1 0 0,1 1-1 0 0,-1-1 0 0 0,0 0 1 0 0,1 1-1 0 0,-1-1 1 0 0,1 1-1 0 0,-1-1 0 0 0,1 1 1 0 0,0-1-1 0 0,0 1 0 0 0,1-3 1 0 0,0 1-716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3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23 2284 0 0,'0'0'17356'0'0,"-1"-10"-5588"0"0,7 14-11677 0 0,0-1 0 0 0,0 1 1 0 0,1-1-1 0 0,-1 0 1 0 0,1 0-1 0 0,0-1 1 0 0,0 0-1 0 0,0 0 1 0 0,0-1-1 0 0,0 0 1 0 0,1 0-1 0 0,-1-1 0 0 0,0 1 1 0 0,0-2-1 0 0,1 1 1 0 0,9-2-1 0 0,19-4-1038 0 0,69-20-1 0 0,-84 20 206 0 0,0 4 672 0 0,-15 2-2486 0 0,-20 14-9885 0 0,10-10 6669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8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19 1560 0 0,'0'0'22524'0'0,"-4"-4"-20906"0"0,-13-8-86 0 0,13 9 3589 0 0,2 7-4750 0 0,-11 24-365 0 0,1 1 0 0 0,2 0 1 0 0,1 1-1 0 0,1 0 0 0 0,1 0 1 0 0,-2 34-1 0 0,-1-7-9 0 0,16-10 3 0 0,1-38 0 0 0,5-8 0 0 0,-8-3 0 0 0,-1 0 0 0 0,0 0 0 0 0,0-1 0 0 0,0 1 0 0 0,0-1 0 0 0,0 0 0 0 0,0 0 0 0 0,-1 0 0 0 0,1 0 0 0 0,-1 0 0 0 0,0-1 0 0 0,0 1 0 0 0,0-1 0 0 0,0 1 0 0 0,-1-1 0 0 0,0 0 0 0 0,1 1 0 0 0,-1-1 0 0 0,-1 0 0 0 0,1 0 0 0 0,0-5 0 0 0,0 7-351 0 0,0-1 0 0 0,-1 1 0 0 0,1 0 0 0 0,-1-1 0 0 0,0 1 0 0 0,0-1 0 0 0,1 1 0 0 0,-1-1 0 0 0,-1 1 0 0 0,1 0 0 0 0,0-1-1 0 0,-1 1 1 0 0,1-1 0 0 0,-1 1 0 0 0,-1-4 0 0 0,0 1-914 0 0,0 3-1841 0 0,-6 1 2036 0 0,6 1-1637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212 193 1204,'-5'-3'684,"0"0"1,1 1-1,-1-1 1,0 1-1,0 0 0,-1 0 1,1 0-1,0 1 0,0 0 1,-1 0-1,1 0 1,-1 1-1,1 0 0,-1 0 1,1 0-1,-1 1 0,1 0 1,-1 0-1,1 0 0,0 0 1,-10 5-1,8-2-225,1 0 1,0 0-1,0 1 0,0 0 0,0 0 0,1 1 1,-1-1-1,1 1 0,1 0 0,-7 11 0,8-14-297,1 1 0,0-1-1,0 1 1,1-1-1,-1 1 1,1 0-1,-1 0 1,1 0-1,1 0 1,-1 0-1,0 0 1,1 0 0,0 0-1,0 0 1,0 0-1,0 0 1,1 0-1,-1 0 1,1 0-1,0-1 1,0 1-1,3 5 1,-2-7-101,1 1 1,0 0-1,0-1 1,0 1-1,0-1 1,0 0-1,0 0 1,1 0-1,-1-1 1,1 1-1,-1-1 1,1 1-1,0-1 1,-1-1-1,8 2 1,60 4 394,-35-6-336,1-2-1,59-11 0,-77 9-142,0-1-1,0-1 0,-1-1 1,1 0-1,-1-1 0,28-18 1,-42 24 43,1-1 1,-1 0-1,0-1 1,0 1-1,0-1 0,0 0 1,0 0-1,-1 0 1,0 0-1,0 0 1,0-1-1,0 0 1,-1 1-1,0-1 1,0 0-1,0 0 0,0 0 1,-1-1-1,0 1 1,0 0-1,0-11 1,-2 10 85,1 0 1,-2 0-1,1 0 1,-1 0-1,0 0 1,0 0-1,-1 0 0,1 0 1,-1 1-1,-1-1 1,1 1-1,-1 0 1,0 0-1,0 0 1,0 1-1,-1-1 1,1 1-1,-10-6 1,-3-2 70,-1 2 1,0 0 0,0 1 0,-1 1 0,0 0-1,0 1 1,-1 2 0,1 0 0,-2 1-1,1 1 1,0 0 0,0 2 0,-28 1 0,47 0-264,-1 0 0,1 0 1,-1 0-1,0 0 1,1 0-1,-1 1 1,1-1-1,-1 0 0,1 1 1,-1-1-1,1 1 1,0 0-1,-1-1 1,1 1-1,0 0 1,-1 0-1,1 0 0,0 0 1,0 0-1,0 0 1,0 0-1,-1 1 1,1 0-46,1-1 1,0 0 0,0 0-1,0 0 1,0 1 0,0-1 0,1 0-1,-1 0 1,0 0 0,1 0 0,-1 1-1,0-1 1,1 0 0,-1 0-1,1 0 1,0 0 0,-1 0 0,1 0-1,0 0 1,0 0 0,1 1 0,4 4-1093,0 0 1,1 0-1,0 0 1,1-1 0,-1 0-1,14 6 1,15 6-5675,1-1 523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5.4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88 2044 0 0,'-8'-6'24834'0'0,"40"-5"-23901"0"0,1 2 0 0 0,1 1 0 0 0,-1 2-1 0 0,57-4 1 0 0,14-2 292 0 0,-56 6-1225 0 0,-15 2 0 0 0,50-11 0 0 0,-104 22-3000 0 0,-47 22-12879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3.9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5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9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2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5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2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5.0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210 33 284 0 0,'-4'-10'32456'0'0,"-15"23"-32429"0"0,19-13-27 0 0,0 1 0 0 0,0-1 0 0 0,0 0 0 0 0,-1 0 0 0 0,1 1 0 0 0,0-1 0 0 0,0 0 0 0 0,-1 0 0 0 0,1 1 0 0 0,0-1 0 0 0,0 0 0 0 0,-1 0 0 0 0,1 0 0 0 0,0 0 0 0 0,-1 1 0 0 0,1-1 0 0 0,0 0 0 0 0,0 0 0 0 0,-1 0 0 0 0,1 0 0 0 0,0 0 0 0 0,-1 0 0 0 0,1 0 0 0 0,0 0 0 0 0,-1 0 0 0 0,1 0 0 0 0,0 0 0 0 0,-1 0 0 0 0,1 0 0 0 0,0 0 0 0 0,-1 0 0 0 0,1 0 0 0 0,0 0 0 0 0,-1-1 0 0 0,1 1 0 0 0,0 0 0 0 0,-1 0 0 0 0,1-20 0 0 0,-4 7 0 0 0,-8 8 0 0 0,9 5 0 0 0,0-1 0 0 0,0 1 0 0 0,0 0 0 0 0,0 0 0 0 0,0 0 0 0 0,0 1 0 0 0,0-1 0 0 0,0 1 0 0 0,0-1 0 0 0,0 1 0 0 0,0 0 0 0 0,0 0 0 0 0,0 0 0 0 0,0 1 0 0 0,-4 2 0 0 0,-2 2 0 0 0,0-2 0 0 0,1 1 0 0 0,0 0 0 0 0,0 0 0 0 0,0 1 0 0 0,1 0 0 0 0,-1 0 0 0 0,2 1 0 0 0,-1 0 0 0 0,1 0 0 0 0,0 1 0 0 0,-7 11 0 0 0,9-10 0 0 0,5 3 0 0 0,8 0 0 0 0,-6-9 0 0 0,0-1 0 0 0,0-1 0 0 0,0 1 0 0 0,0 0 0 0 0,0-1 0 0 0,0 0 0 0 0,1 1 0 0 0,-1-1 0 0 0,1-1 0 0 0,-1 1 0 0 0,1 0 0 0 0,-1-1 0 0 0,1 0 0 0 0,-1 0 0 0 0,7 0 0 0 0,-7 0 0 0 0,4 0 0 0 0,0 0 0 0 0,0 0 0 0 0,0 1 0 0 0,0 0 0 0 0,-1 0 0 0 0,1 1 0 0 0,0 0 0 0 0,-1 0 0 0 0,1 1 0 0 0,-1 0 0 0 0,0 0 0 0 0,1 0 0 0 0,-2 1 0 0 0,1 0 0 0 0,0 0 0 0 0,-1 0 0 0 0,0 1 0 0 0,0 0 0 0 0,0 0 0 0 0,0 0 0 0 0,-1 1 0 0 0,5 7 0 0 0,-4-5 0 0 0,-1 1 0 0 0,0-1 0 0 0,-1 1 0 0 0,0 0 0 0 0,0-1 0 0 0,-1 1 0 0 0,2 15 0 0 0,5 16 0 0 0,-7-28 0 0 0,-4 5 0 0 0,-2-1 0 0 0,2-3 0 0 0,-4-3 0 0 0,-6-6 0 0 0,10-3 0 0 0,1-1 0 0 0,-1 1 0 0 0,0-1 0 0 0,0 0 0 0 0,0 0 0 0 0,1 0 0 0 0,-1 0 0 0 0,0 0 0 0 0,0 0 0 0 0,0 0 0 0 0,1-1 0 0 0,-1 1 0 0 0,0 0 0 0 0,0-1 0 0 0,1 0 0 0 0,-1 1 0 0 0,0-1 0 0 0,-2-2 0 0 0,-2 0 0 0 0,-2 0 0 0 0,0-1 0 0 0,0 1 0 0 0,0-1 0 0 0,0-1 0 0 0,1 1 0 0 0,-1-1 0 0 0,1-1 0 0 0,-11-10 0 0 0,-39-29 0 0 0,45 37 0 0 0,4-1 0 0 0,7 2 0 0 0,11 2-269 0 0,-7 4-1671 0 0,-15-17-21805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22 1676,'0'0'1885,"-3"-21"17357,-2 28-18828,-80 116 4302,69-97-4397,1 1-1,-22 54 1,36-80-435,0 1-1,1-1 0,-1 0 0,0 0 0,1 0 1,-1 1-1,1-1 0,0 0 0,-1 1 0,1-1 1,0 0-1,0 1 0,0-1 0,0 0 0,0 1 1,0-1-1,0 0 0,0 1 0,1-1 0,-1 0 1,0 1-1,1-1 0,-1 0 0,1 0 0,-1 1 1,1-1-1,0 0 0,0 0 0,-1 0 0,1 0 1,0 0-1,0 0 0,0 0 0,0 0 0,0 0 1,0 0-1,0-1 0,1 1 0,-1 0 1,0-1-1,0 1 0,0-1 0,1 1 0,-1-1 1,0 0-1,1 1 0,2-1 0,4 0-1353,-1 0 0,1 0 1,0-1-1,0 0 0,0 0 0,-1-1 0,9-2 0,34-13-5010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2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 5 2036 0 0,'-1'-1'10182'0'0,"-13"-2"7899"0"0,14 2-18060 0 0,-1 1 0 0 0,0 0 1 0 0,1 0-1 0 0,-1 1 0 0 0,1-1 1 0 0,-1 0-1 0 0,1 0 0 0 0,-1 0 0 0 0,1 0 1 0 0,-1 0-1 0 0,1 1 0 0 0,-1-1 1 0 0,1 0-1 0 0,-1 0 0 0 0,1 1 1 0 0,-1-1-1 0 0,1 0 0 0 0,-1 1 0 0 0,1-1 1 0 0,-1 1-1 0 0,1-1 0 0 0,0 0 1 0 0,-1 1-1 0 0,1-1 0 0 0,0 1 1 0 0,0-1-1 0 0,-1 2 0 0 0,-10 24 631 0 0,-3 44 390 0 0,9-44-864 0 0,1 0-178 0 0,0 0 0 0 0,2 1 0 0 0,1 45 0 0 0,1-67 0 0 0,-1-1 0 0 0,9 23 0 0 0,-3-18 0 0 0,-4-8 0 0 0,-1-1 0 0 0,0 0 0 0 0,0-1 0 0 0,0 1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0,0 1 0 0 0,0-1 0 0 0,1 0 0 0 0,-1 0 0 0 0,0 0 0 0 0,0 0 0 0 0,0 0 0 0 0,0 0 0 0 0,0 0 0 0 0,0 0 0 0 0,0 0 0 0 0,0 0 0 0 0,0 1 0 0 0,0-1 0 0 0,0 0 0 0 0,0 0 0 0 0,0 0 0 0 0,4-35 19 0 0,-7 12-117 0 0,1 9-562 0 0,2 12-581 0 0,-1 0-1 0 0,1 1 1 0 0,-1-1-1 0 0,1 0 1 0 0,-1 0-1 0 0,0 1 1 0 0,0-1-1 0 0,0 0 1 0 0,0 1-1 0 0,0-1 1 0 0,0 1-1 0 0,0-1 1 0 0,0 1-1 0 0,-3-2 1 0 0,-4-2-6296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18 276 0 0,'-9'-18'30455'0'0,"13"22"-30396"0"0,0 0-1 0 0,0-1 0 0 0,0 1 0 0 0,0-1 0 0 0,0 0 0 0 0,1 0 0 0 0,-1 0 1 0 0,1-1-1 0 0,0 0 0 0 0,0 0 0 0 0,0 0 0 0 0,0 0 0 0 0,0-1 0 0 0,0 1 1 0 0,1-2-1 0 0,-1 1 0 0 0,7 0 0 0 0,18 0 228 0 0,-1-2 0 0 0,36-4 0 0 0,-5 0-155 0 0,-46 4-131 0 0,7-4-187 0 0,-20 2-502 0 0,-1 2 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0.1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135 169 640 0 0,'0'-1'14151'0'0,"-10"-3"-2390"0"0,6 8-11532 0 0,1 1 0 0 0,-1 0-1 0 0,1 0 1 0 0,1 0-1 0 0,-1 0 1 0 0,0 1 0 0 0,1-1-1 0 0,0 1 1 0 0,-2 10-1 0 0,-7 62 2752 0 0,5-25-2031 0 0,5-7-949 0 0,3 2 0 0 0,-1-32 0 0 0,2-2 0 0 0,-2-2 0 0 0,-1-12 0 0 0,0 0 0 0 0,0 0 0 0 0,0 0 0 0 0,0 1 0 0 0,0-1 0 0 0,0 0 0 0 0,0 0 0 0 0,0 0 0 0 0,0 0 0 0 0,0 1 0 0 0,0-1 0 0 0,0 0 0 0 0,0 0 0 0 0,0 0 0 0 0,0 0 0 0 0,0 1 0 0 0,0-1 0 0 0,0 0 0 0 0,0 0 0 0 0,0 0 0 0 0,0 0 0 0 0,0 1 0 0 0,0-1 0 0 0,0 0 0 0 0,0 0 0 0 0,0 0 0 0 0,-1 0 0 0 0,1 0 0 0 0,0 1 0 0 0,0-1 0 0 0,0 0 0 0 0,0 0 0 0 0,0 0 0 0 0,0 0 0 0 0,-1 0 0 0 0,1 0 0 0 0,0 0 0 0 0,0 0 0 0 0,0 0 0 0 0,0 0 0 0 0,-1 0 0 0 0,1 1 0 0 0,0-1 0 0 0,0 0 0 0 0,0 0 0 0 0,0 0 0 0 0,-1 0 0 0 0,1 0 0 0 0,0 0 0 0 0,0 0 0 0 0,0 0 0 0 0,0-1 0 0 0,-1 1 0 0 0,-20-10 0 0 0,17 7 0 0 0,0 1 0 0 0,1-1 0 0 0,0 0 0 0 0,0 0 0 0 0,0 0 0 0 0,0 0 0 0 0,0-1 0 0 0,1 1 0 0 0,-1-1 0 0 0,1 1 0 0 0,0-1 0 0 0,0 0 0 0 0,0 0 0 0 0,1 0 0 0 0,-1 0 0 0 0,1 0 0 0 0,0 0 0 0 0,0-1 0 0 0,1 1 0 0 0,-1 0 0 0 0,1-8 0 0 0,-3-5 0 0 0,0-2 0 0 0,0 1 0 0 0,2-1 0 0 0,0 0 0 0 0,0 0 0 0 0,2 0 0 0 0,1 0 0 0 0,0 1 0 0 0,9-36 0 0 0,-8 44 0 0 0,1 0 0 0 0,0-1 0 0 0,1 2 0 0 0,0-1 0 0 0,0 0 0 0 0,1 1 0 0 0,0 0 0 0 0,1 0 0 0 0,0 1 0 0 0,0 0 0 0 0,1 0 0 0 0,0 1 0 0 0,1 0 0 0 0,-1 0 0 0 0,1 1 0 0 0,0 0 0 0 0,1 0 0 0 0,0 1 0 0 0,0 1 0 0 0,0 0 0 0 0,0 0 0 0 0,0 1 0 0 0,1 0 0 0 0,19-3 0 0 0,-24 6 0 0 0,1-1 0 0 0,-1 1 0 0 0,1 0 0 0 0,0 1 0 0 0,-1-1 0 0 0,1 2 0 0 0,-1-1 0 0 0,0 0 0 0 0,1 1 0 0 0,-1 1 0 0 0,0-1 0 0 0,0 1 0 0 0,0 0 0 0 0,9 6 0 0 0,-13-8 0 0 0,0 1 0 0 0,-1-1 0 0 0,1 1 0 0 0,0 0 0 0 0,-1 0 0 0 0,1-1 0 0 0,-1 1 0 0 0,1 0 0 0 0,-1 1 0 0 0,0-1 0 0 0,0 0 0 0 0,0 0 0 0 0,0 0 0 0 0,0 1 0 0 0,-1-1 0 0 0,1 0 0 0 0,0 3 0 0 0,-1-1 0 0 0,-1-1 0 0 0,1 0 0 0 0,0 1 0 0 0,-1-1 0 0 0,0 0 0 0 0,0 0 0 0 0,0 0 0 0 0,0 1 0 0 0,0-1 0 0 0,0 0 0 0 0,-1 0 0 0 0,0 0 0 0 0,1-1 0 0 0,-1 1 0 0 0,-4 4 0 0 0,-61 63 0 0 0,31-34 0 0 0,-53 48 0 0 0,83-76 0 0 0,-1 1 0 0 0,3 2 0 0 0,3 0 0 0 0,0 3 0 0 0,-4-3 0 0 0,4 0 0 0 0,1-6 0 0 0,0-1 0 0 0,1 0 0 0 0,-1 0 0 0 0,1 0 0 0 0,0 1 0 0 0,1-1 0 0 0,-1 0 0 0 0,1 0 0 0 0,0 0 0 0 0,0-1 0 0 0,0 1 0 0 0,0 0 0 0 0,0-1 0 0 0,1 1 0 0 0,0-1 0 0 0,0 0 0 0 0,0 0 0 0 0,0 0 0 0 0,6 5 0 0 0,3-1 0 0 0,0 0 0 0 0,0 0 0 0 0,0-1 0 0 0,15 6 0 0 0,-15-8 0 0 0,37 13 0 0 0,45 9 0 0 0,-87-23 0 0 0,5 0 0 0 0,0-2 0 0 0,-6-7-107 0 0,-5 4-473 0 0,1-1-3379 0 0,1-1 5638 0 0,-2 2-3619 0 0,-19-11-21068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2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18 160 2188 0 0,'0'0'17989'0'0,"-6"-10"-17207"0"0,-2 9 7271 0 0,7 8-7880 0 0,0-1 1 0 0,0 0-1 0 0,1 1 1 0 0,-1-1-1 0 0,1 1 0 0 0,1-1 1 0 0,-1 0-1 0 0,1 1 0 0 0,0-1 1 0 0,1 0-1 0 0,3 11 1 0 0,-4-14-117 0 0,1 0 1 0 0,-1-1 0 0 0,1 1-1 0 0,0 0 1 0 0,0-1 0 0 0,0 0 0 0 0,0 1-1 0 0,0-1 1 0 0,0 0 0 0 0,0 0 0 0 0,1 0-1 0 0,-1 0 1 0 0,1 0 0 0 0,0-1 0 0 0,-1 1-1 0 0,1-1 1 0 0,0 0 0 0 0,0 0 0 0 0,0 0-1 0 0,0 0 1 0 0,0 0 0 0 0,0-1 0 0 0,0 1-1 0 0,0-1 1 0 0,0 0 0 0 0,0 0 0 0 0,0 0-1 0 0,4 0 1 0 0,7-2-58 0 0,0 0 0 0 0,0-1 0 0 0,0 0 0 0 0,-1-1 0 0 0,1-1 0 0 0,-1 0 0 0 0,0-1 0 0 0,0 0 0 0 0,-1-1 0 0 0,22-16 0 0 0,-24 17 0 0 0,-1-1 0 0 0,-1-1 0 0 0,1 0 0 0 0,-1 0 0 0 0,-1 0 0 0 0,0-1 0 0 0,0 0 0 0 0,0-1 0 0 0,-1 1 0 0 0,-1-1 0 0 0,1-1 0 0 0,-2 1 0 0 0,7-22 0 0 0,-10 29 0 0 0,0 1 0 0 0,0 0 0 0 0,-1-1 0 0 0,1 1 0 0 0,-1-1 0 0 0,0 1 0 0 0,0-1 0 0 0,0 0 0 0 0,0 1 0 0 0,0-1 0 0 0,-1 1 0 0 0,1-1 0 0 0,-1 1 0 0 0,1 0 0 0 0,-1-1 0 0 0,0 1 0 0 0,0-1 0 0 0,0 1 0 0 0,0 0 0 0 0,-3-3 0 0 0,3 3 0 0 0,-1 1 0 0 0,0-1 0 0 0,0 1 0 0 0,0 0 0 0 0,0 0 0 0 0,0 0 0 0 0,0 0 0 0 0,0 0 0 0 0,0 1 0 0 0,0-1 0 0 0,-1 0 0 0 0,1 1 0 0 0,0 0 0 0 0,0-1 0 0 0,-1 1 0 0 0,1 0 0 0 0,-4 1 0 0 0,-3 0 0 0 0,0 0 0 0 0,1 0 0 0 0,-1 1 0 0 0,0 1 0 0 0,1 0 0 0 0,-1 0 0 0 0,1 0 0 0 0,-9 6 0 0 0,8-3 0 0 0,1 0 0 0 0,0 0 0 0 0,1 1 0 0 0,0 0 0 0 0,0 1 0 0 0,0-1 0 0 0,1 1 0 0 0,0 1 0 0 0,0-1 0 0 0,1 1 0 0 0,0 0 0 0 0,1 0 0 0 0,-6 15 0 0 0,8-18 0 0 0,1 0 0 0 0,-1 1 0 0 0,1-1 0 0 0,1 0 0 0 0,-1 1 0 0 0,1-1 0 0 0,0 1 0 0 0,0-1 0 0 0,1 1 0 0 0,-1-1 0 0 0,2 0 0 0 0,-1 0 0 0 0,1 1 0 0 0,0-1 0 0 0,0 0 0 0 0,0 0 0 0 0,1 0 0 0 0,0-1 0 0 0,0 1 0 0 0,1-1 0 0 0,0 0 0 0 0,5 7 0 0 0,20 17 0 0 0,1 0 0 0 0,63 43 0 0 0,-40-32 0 0 0,-39-29 0 0 0,0 1 0 0 0,0 1 0 0 0,-1 0 0 0 0,-1 1 0 0 0,0 0 0 0 0,-1 1 0 0 0,0 1 0 0 0,12 23 0 0 0,-19-29 0 0 0,1 0 0 0 0,-1 0 0 0 0,-1 1 0 0 0,0-1 0 0 0,0 1 0 0 0,-1 0 0 0 0,-1 0 0 0 0,0 0 0 0 0,0 0 0 0 0,-1 0 0 0 0,0 0 0 0 0,-1 0 0 0 0,0 0 0 0 0,-1 0 0 0 0,-5 16 0 0 0,0-7 0 0 0,-1 0 0 0 0,-1 0 0 0 0,-1-1 0 0 0,-1-1 0 0 0,-1 1 0 0 0,0-2 0 0 0,-1 0 0 0 0,-21 21 0 0 0,29-34 0 0 0,1 0 0 0 0,-1 0 0 0 0,0-1 0 0 0,-1 1 0 0 0,1-1 0 0 0,-1 0 0 0 0,1-1 0 0 0,-1 1 0 0 0,0-1 0 0 0,0 0 0 0 0,0-1 0 0 0,0 1 0 0 0,0-1 0 0 0,0-1 0 0 0,-1 1 0 0 0,1-1 0 0 0,0 0 0 0 0,0 0 0 0 0,-1-1 0 0 0,-9-1 0 0 0,7 0 0 0 0,0 0 0 0 0,0 0 0 0 0,0-1 0 0 0,0 0 0 0 0,0 0 0 0 0,1-1 0 0 0,-1 0 0 0 0,1 0 0 0 0,0-1 0 0 0,0-1 0 0 0,1 1 0 0 0,-14-13 0 0 0,16 10 0 0 0,-2-3 0 0 0,2-2 0 0 0,11-2 0 0 0,-1 7 0 0 0,0-1 0 0 0,1 1 0 0 0,0 1 0 0 0,0-1 0 0 0,1 1 0 0 0,0 0 0 0 0,0 0 0 0 0,1 1 0 0 0,-1 0 0 0 0,12-6 0 0 0,27-23 0 0 0,-39 32-3085 0 0,12-1-12996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1 624 0 0,'0'0'14213'0'0,"-3"4"-12044"0"0,0 2-1620 0 0,0-1 0 0 0,0 0 0 0 0,1 1-1 0 0,0 0 1 0 0,0-1 0 0 0,0 1 0 0 0,1 0 0 0 0,-1 0 0 0 0,1 0 0 0 0,0 6 0 0 0,1 78 7509 0 0,1-38-6393 0 0,0-39-1665 0 0,3 0 0 0 0,-4-13 0 0 0,0 0 0 0 0,0 1 0 0 0,0-1 0 0 0,0 0 0 0 0,0 0 0 0 0,1 0 0 0 0,-1 1 0 0 0,0-1 0 0 0,0 0 0 0 0,0 0 0 0 0,0 0 0 0 0,0 1 0 0 0,0-1 0 0 0,1 0 0 0 0,-1 0 0 0 0,0 0 0 0 0,0 0 0 0 0,0 0 0 0 0,0 1 0 0 0,1-1 0 0 0,-1 0 0 0 0,0 0 0 0 0,0 0 0 0 0,0 0 0 0 0,1 0 0 0 0,-1 0 0 0 0,0 0 0 0 0,0 0 0 0 0,1 0 0 0 0,-1 0 0 0 0,0 0 0 0 0,0 0 0 0 0,0 0 0 0 0,1 0 0 0 0,-1 0 0 0 0,0 0 0 0 0,0 0 0 0 0,1 0 0 0 0,-1 0 0 0 0,0 0 0 0 0,0 0 0 0 0,0 0 0 0 0,1 0 0 0 0,-1 0 0 0 0,0-1 0 0 0,0 1 0 0 0,1 0 0 0 0,0-1-279 0 0,0-1 0 0 0,0 1 0 0 0,0 0 0 0 0,0-1 0 0 0,0 1 0 0 0,0-1 0 0 0,0 0 0 0 0,0 1 1 0 0,-1-1-1 0 0,1 0 0 0 0,0 1 0 0 0,-1-1 0 0 0,1-2 0 0 0,2-46-12201 0 0,-3 47 11740 0 0,0-22-8053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9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8 1088 0 0,'-1'0'7044'0'0,"-1"9"5065"0"0,4-6-11843 0 0,0 0-1 0 0,0 0 1 0 0,1-1-1 0 0,-1 1 1 0 0,1 0 0 0 0,0-1-1 0 0,0 0 1 0 0,0 0-1 0 0,0 0 1 0 0,0 0-1 0 0,0 0 1 0 0,0 0 0 0 0,1-1-1 0 0,-1 0 1 0 0,1 0-1 0 0,-1 0 1 0 0,1 0-1 0 0,-1 0 1 0 0,1 0 0 0 0,0-1-1 0 0,-1 0 1 0 0,1 0-1 0 0,0 0 1 0 0,5-1-1 0 0,16-1 209 0 0,0-1 0 0 0,41-11 0 0 0,-16 3 237 0 0,62-12-3128 0 0,-110 23 1601 0 0,-6 4-3341 0 0,-39 31 421 0 0,-11-1-5722 0 0,23-21 4717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1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59 616 0 0,'-6'18'6032'0'0,"6"-17"-5793"0"0,-1-1 0 0 0,1 1 0 0 0,-1 0-1 0 0,1 0 1 0 0,-1-1 0 0 0,1 1 0 0 0,-1 0 0 0 0,1 0 0 0 0,-1-1 0 0 0,1 1 0 0 0,0 0 0 0 0,0 0 0 0 0,-1 0 0 0 0,1 0 0 0 0,0-1 0 0 0,0 1-1 0 0,0 0 1 0 0,0 0 0 0 0,0 0 0 0 0,0 0 0 0 0,0 0 0 0 0,0-1 0 0 0,1 1 0 0 0,-1 0 0 0 0,0 0 0 0 0,0 0 0 0 0,1 0 0 0 0,-1-1 0 0 0,0 1 0 0 0,1 0-1 0 0,-1 0 1 0 0,1-1 0 0 0,-1 1 0 0 0,1 0 0 0 0,-1-1 0 0 0,1 1 0 0 0,0 0 0 0 0,-1-1 0 0 0,1 1 0 0 0,0-1 0 0 0,-1 1 0 0 0,1-1 0 0 0,0 1 0 0 0,0-1-1 0 0,-1 0 1 0 0,1 1 0 0 0,0-1 0 0 0,0 0 0 0 0,0 0 0 0 0,0 0 0 0 0,-1 1 0 0 0,1-1 0 0 0,0 0 0 0 0,0 0 0 0 0,0 0 0 0 0,2-1 0 0 0,16 3 636 0 0,0-1 1 0 0,1-1 0 0 0,-1-1 0 0 0,1-1 0 0 0,-1-1 0 0 0,28-7-1 0 0,-13 1-1344 0 0,1-2 0 0 0,54-24 0 0 0,-62 17-3281 0 0,-14 2-6492 0 0,-7 8 4060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311 35 1912 0 0,'0'0'2170'0'0,"-6"-14"1210"0"0,4 10 1032 0 0,-13-12 5230 0 0,8 15-9220 0 0,0 1-1 0 0,1 0 1 0 0,-1 1 0 0 0,0-1 0 0 0,1 1-1 0 0,-1 1 1 0 0,0-1 0 0 0,1 1-1 0 0,0 0 1 0 0,-1 1 0 0 0,1 0 0 0 0,0 0-1 0 0,-9 6 1 0 0,-2 0 915 0 0,1 2 0 0 0,1 0-1 0 0,-26 25 1 0 0,27-23-1337 0 0,2 1 0 0 0,0 1 0 0 0,1 0 0 0 0,-11 18 0 0 0,18-26 0 0 0,1-1 0 0 0,-1 1 0 0 0,1 0 0 0 0,0 0 0 0 0,1 0 0 0 0,0 1 0 0 0,0-1 0 0 0,0 1 0 0 0,1-1 0 0 0,0 1 0 0 0,1-1 0 0 0,0 15 0 0 0,1-19 0 0 0,0 0 0 0 0,0 0 0 0 0,1 0 0 0 0,-1 0 0 0 0,1 0 0 0 0,-1-1 0 0 0,1 1 0 0 0,0 0 0 0 0,0-1 0 0 0,0 0 0 0 0,0 1 0 0 0,0-1 0 0 0,1 0 0 0 0,-1 0 0 0 0,1 0 0 0 0,-1 0 0 0 0,1-1 0 0 0,0 1 0 0 0,0-1 0 0 0,-1 0 0 0 0,1 1 0 0 0,0-1 0 0 0,0-1 0 0 0,0 1 0 0 0,1 0 0 0 0,-1-1 0 0 0,6 1 0 0 0,1 0 0 0 0,1 0 0 0 0,-1-1 0 0 0,1 0 0 0 0,-1 0 0 0 0,1-1 0 0 0,-1-1 0 0 0,13-2 0 0 0,-5-2 0 0 0,0 0 0 0 0,0-1 0 0 0,-1-1 0 0 0,0-1 0 0 0,21-13 0 0 0,-31 17 0 0 0,0 0 0 0 0,1-1 0 0 0,-2 0 0 0 0,1 0 0 0 0,-1-1 0 0 0,0 0 0 0 0,0 0 0 0 0,-1 0 0 0 0,1-1 0 0 0,-2 1 0 0 0,1-1 0 0 0,-1 0 0 0 0,3-10 0 0 0,-3 5 0 0 0,-3 11 0 0 0,0 0 0 0 0,0 0 0 0 0,0 0 0 0 0,0-1 0 0 0,-1 1 0 0 0,1 0 0 0 0,-1 0 0 0 0,1-1 0 0 0,-1 1 0 0 0,0 0 0 0 0,0-1 0 0 0,0 1 0 0 0,0 0 0 0 0,-1-1 0 0 0,1 1 0 0 0,-1 0 0 0 0,1-1 0 0 0,-1 1 0 0 0,0 0 0 0 0,0 0 0 0 0,0 0 0 0 0,0 0 0 0 0,0 0 0 0 0,-2-3 0 0 0,-3-7 0 0 0,6 10 0 0 0,-1 0 0 0 0,0 1 0 0 0,0-1 0 0 0,0 0 0 0 0,0 0 0 0 0,0 1 0 0 0,0-1 0 0 0,-1 1 0 0 0,1-1 0 0 0,0 1 0 0 0,-1-1 0 0 0,1 1 0 0 0,-1 0 0 0 0,0 0 0 0 0,1 0 0 0 0,-1 0 0 0 0,0 0 0 0 0,0 0 0 0 0,0 0 0 0 0,1 1 0 0 0,-1-1 0 0 0,0 0 0 0 0,0 1 0 0 0,0 0 0 0 0,0-1 0 0 0,0 1 0 0 0,0 0 0 0 0,0 0 0 0 0,0 0 0 0 0,-3 1 0 0 0,-17-1 0 0 0,2 3 0 0 0,3 1 0 0 0,5 3 0 0 0,12-6-106 0 0,-1-1 0 0 0,1 1 0 0 0,-1-1 0 0 0,1 1-1 0 0,0-1 1 0 0,-1 1 0 0 0,1 0 0 0 0,0-1 0 0 0,-1 1 0 0 0,1-1 0 0 0,0 1 0 0 0,0 0-1 0 0,-1-1 1 0 0,1 1 0 0 0,0 0 0 0 0,0-1 0 0 0,0 1 0 0 0,0 0 0 0 0,0-1 0 0 0,0 1-1 0 0,0 0 1 0 0,0-1 0 0 0,0 1 0 0 0,0-1 0 0 0,1 1 0 0 0,-1 0 0 0 0,0-1 0 0 0,1 2-1 0 0,19 12-10624 0 0,-15-12 7070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3056 0 0,'0'0'15812'0'0,"-8"0"-13085"0"0,2 0-2028 0 0,1 0-1 0 0,-1 1 0 0 0,0 0 0 0 0,0 0 0 0 0,1 0 1 0 0,-1 0-1 0 0,0 1 0 0 0,1 0 0 0 0,-1 0 1 0 0,1 1-1 0 0,0 0 0 0 0,0-1 0 0 0,0 2 1 0 0,0-1-1 0 0,-5 5 0 0 0,5-1-698 0 0,3 6 0 0 0,0-3 0 0 0,11 2 0 0 0,-8-11-165 0 0,0-1 0 0 0,0 1 0 0 0,0-1 0 0 0,0 1 0 0 0,1-1 0 0 0,-1 0 1 0 0,0 1-1 0 0,0-1 0 0 0,1 0 0 0 0,-1 0 0 0 0,0 0 0 0 0,1 0 0 0 0,-1 0 0 0 0,0 0 0 0 0,0 0 0 0 0,1 0 0 0 0,1-1 0 0 0,34-16-10278 0 0,-23 9 5732 0 0,3-1-3524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2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90 15 520 0 0,'0'0'4909'0'0,"-19"-13"3434"0"0,10 11 1491 0 0,7 3-9736 0 0,1 0 0 0 0,-1 0 0 0 0,0 0 0 0 0,1 0 0 0 0,-1 0 0 0 0,1 0 0 0 0,-1 0-1 0 0,1 1 1 0 0,0-1 0 0 0,-1 0 0 0 0,1 1 0 0 0,0-1 0 0 0,0 1 0 0 0,0-1 0 0 0,0 1 0 0 0,0 0 0 0 0,0 0 0 0 0,1-1-1 0 0,-1 1 1 0 0,0 0 0 0 0,1 0 0 0 0,0 0 0 0 0,-1-1 0 0 0,1 1 0 0 0,0 0 0 0 0,0 0 0 0 0,0 0 0 0 0,0 0 0 0 0,0 0-1 0 0,0 0 1 0 0,1 0 0 0 0,-1-1 0 0 0,1 1 0 0 0,-1 0 0 0 0,1 0 0 0 0,0 0 0 0 0,0-1 0 0 0,1 4 0 0 0,6 10 1072 0 0,1 0 1 0 0,0 0 0 0 0,18 22 0 0 0,-7-10-512 0 0,-10-13-659 0 0,-1 1 0 0 0,0 0 0 0 0,-2 1 0 0 0,0-1 0 0 0,6 19 0 0 0,-7 13 0 0 0,-6-35 0 0 0,0-10 0 0 0,0 1 0 0 0,-1-1 0 0 0,0 1 0 0 0,1-1 0 0 0,-1 1 0 0 0,0-1 0 0 0,0 0 0 0 0,-1 1 0 0 0,1-1 0 0 0,0 0 0 0 0,-1 0 0 0 0,1 0 0 0 0,-1 0 0 0 0,0 0 0 0 0,0 0 0 0 0,1 0 0 0 0,-1-1 0 0 0,0 1 0 0 0,-4 1 0 0 0,5-2 0 0 0,-12 2 0 0 0,7-2 0 0 0,1-1 0 0 0,-1-1 0 0 0,1 1 0 0 0,0-1 0 0 0,0 0 0 0 0,-1 0 0 0 0,1-1 0 0 0,0 1 0 0 0,0-1 0 0 0,0 0 0 0 0,0-1 0 0 0,1 1 0 0 0,-1-1 0 0 0,1 0 0 0 0,-1 0 0 0 0,1 0 0 0 0,0-1 0 0 0,0 0 0 0 0,0 1 0 0 0,1-1 0 0 0,-1-1 0 0 0,-2-4 0 0 0,0 2 0 0 0,4 4-325 0 0,0-1-1 0 0,0 0 1 0 0,0 0 0 0 0,1 0 0 0 0,-1 0-1 0 0,1 0 1 0 0,0 0 0 0 0,0 0-1 0 0,0-1 1 0 0,0 1 0 0 0,1 0 0 0 0,0 0-1 0 0,0-1 1 0 0,0 1 0 0 0,1 0 0 0 0,0-6-1 0 0,0-12-2947 0 0,-1 1-14170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2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1596 0 0,'-13'53'14418'0'0,"8"-35"-12069"0"0,-1 0-1 0 0,0 0 1 0 0,-14 25-1 0 0,11-24-842 0 0,0 1 1 0 0,-9 32-1 0 0,4-7-574 0 0,9-31-659 0 0,1-1-1 0 0,0 1 1 0 0,1 0-1 0 0,1 1 1 0 0,0-1-1 0 0,0 18 1 0 0,2-31-327 0 0,-1 0-1 0 0,1 0 1 0 0,0 0-1 0 0,0 0 1 0 0,0 0-1 0 0,0 0 1 0 0,1 0-1 0 0,-1 1 1 0 0,0-1-1 0 0,0 0 1 0 0,1 0-1 0 0,-1 0 1 0 0,1 0-1 0 0,-1 0 1 0 0,1 0-1 0 0,-1 0 1 0 0,1 0-1 0 0,-1 0 1 0 0,1-1-1 0 0,0 1 1 0 0,0 1-1 0 0,11-2-2204 0 0,-10 0 1669 0 0,1 0-1612 0 0,2-3-593 0 0,0 1 1793 0 0,13-9-2841 0 0,-5 0-3078 0 0,-5 0 197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1608 0 0,'0'0'8226'0'0,"8"-4"-1063"0"0,11-2-2661 0 0,60 3 558 0 0,-24-3-4635 0 0,-11-1-5224 0 0,-3-3-7122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6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 0 2272 0 0,'1'2'792'0'0,"-1"-1"0"0"0,1 1-1 0 0,-1 0 1 0 0,1-1 0 0 0,-1 1 0 0 0,0-1-1 0 0,0 1 1 0 0,0 0 0 0 0,0-1-1 0 0,0 1 1 0 0,0-1 0 0 0,0 1 0 0 0,-1 0-1 0 0,1-1 1 0 0,0 1 0 0 0,-1-1-1 0 0,1 1 1 0 0,-2 2 0 0 0,-17 39 6693 0 0,8-17-4118 0 0,4-4-2710 0 0,2 0 0 0 0,0 1 1 0 0,1 0-1 0 0,2 1 0 0 0,0-1 0 0 0,2 26 0 0 0,2-31-657 0 0,4-5 0 0 0,-1-4 0 0 0,4-4-227 0 0,-7-4-1057 0 0,4-20-6554 0 0,-5 15 4463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9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1636 0 0,'0'0'1988'0'0</inkml:trace>
  <inkml:trace contextRef="#ctx0" brushRef="#br0" timeOffset="1">1 34 5685 0 0,'0'0'8472'0'0,"4"2"-6378"0"0,10 3-799 0 0,0 0 0 0 0,0-2 0 0 0,0 1 0 0 0,0-2 0 0 0,0 0 1 0 0,0-1-1 0 0,1 0 0 0 0,16-2 0 0 0,125-13 3333 0 0,-144 13-4427 0 0,50-13-1563 0 0,-43 7-2182 0 0,-3-3-3761 0 0,-10-2-7635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364 14 1220 0 0,'4'-8'27224'0'0,"-10"6"-27034"0"0,0 1 1 0 0,0 0-1 0 0,0 0 1 0 0,0 1-1 0 0,0-1 1 0 0,0 1-1 0 0,0 1 1 0 0,0-1-1 0 0,0 1 1 0 0,-11 3-1 0 0,-68 21 1810 0 0,57-16-1772 0 0,-1 0-228 0 0,1 2 0 0 0,0 1 0 0 0,-43 25 0 0 0,54-20 0 0 0,12-7 0 0 0,11 5 0 0 0,-4-12 0 0 0,1-1 0 0 0,-1 1 0 0 0,1-1 0 0 0,0 0 0 0 0,-1 1 0 0 0,1-1 0 0 0,1-1 0 0 0,-1 1 0 0 0,0 0 0 0 0,0-1 0 0 0,0 1 0 0 0,1-1 0 0 0,-1 0 0 0 0,1 0 0 0 0,-1 0 0 0 0,1-1 0 0 0,4 1 0 0 0,75 1 0 0 0,-41-2 0 0 0,38 5 0 0 0,-69-4 0 0 0,-4 5 0 0 0,-9 9 0 0 0,-13 4 0 0 0,2-5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9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205 7 32767 0 0,'-2'3'0'0'0,"-3"4"0"0"0,-1 0 0 0 0,1-1 0 0 0,-1 0 0 0 0,0 0 0 0 0,0-1 0 0 0,-1 1 0 0 0,1-1 0 0 0,-1-1 0 0 0,-1 1 0 0 0,1-1 0 0 0,0-1 0 0 0,-1 1 0 0 0,-11 2 0 0 0,6-4 0 0 0,11-1 0 0 0,0-1 0 0 0,0 0 0 0 0,0 0 0 0 0,0 0 0 0 0,0 0 0 0 0,1-1 0 0 0,-1 1 0 0 0,0 0 0 0 0,0-1 0 0 0,0 1 0 0 0,0-1 0 0 0,1 0 0 0 0,-1 0 0 0 0,0 0 0 0 0,0 1 0 0 0,1-2 0 0 0,-1 1 0 0 0,1 0 0 0 0,-1 0 0 0 0,1 0 0 0 0,0-1 0 0 0,-1 1 0 0 0,-1-3 0 0 0,-1-1 0 0 0,-8-7 0 0 0,13 5 0 0 0,-22-26 0 0 0,14 24-155 0 0,6 7-774 0 0,33 20-25622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3 912 0 0,'-7'-2'31727'0'0,"3"40"-31679"0"0,2 1 0 0 0,2 42 1 0 0,0-1-66 0 0,-3-67-2876 0 0,-4-15-3722 0 0,-5-14-2185 0 0,3 7 670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9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14 2280 0 0,'-12'-7'21043'0'0,"40"12"-19370"0"0,3 2-2903 0 0,-13-5 3812 0 0,-5 0-2607 0 0,158 8 4161 0 0,-85-16-7683 0 0,-44-2-2040 0 0,-2-4-3461 0 0,-23 6 2143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6.3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61 191 1316 0 0,'-1'0'3514'0'0,"-4"4"-2352"0"0,2 0 4948 0 0,-16 67 4803 0 0,17-59-10023 0 0,1 0 1 0 0,0 0-1 0 0,1 0 0 0 0,0 0 1 0 0,0 0-1 0 0,2 0 1 0 0,3 17-1 0 0,-1-7-518 0 0,-2-11-183 0 0,0-1-1 0 0,0 1 0 0 0,1 0 0 0 0,1-1 0 0 0,0 0 0 0 0,0 0 0 0 0,1 0 0 0 0,0 0 0 0 0,0-1 0 0 0,1 0 0 0 0,14 17 0 0 0,-11-24-188 0 0,-7-3-28 0 0,-1 0-1 0 0,1 0 1 0 0,-1 0-1 0 0,1 0 1 0 0,-1-1 0 0 0,0 1-1 0 0,0 0 1 0 0,0-1-1 0 0,0 1 1 0 0,0 0 0 0 0,0-1-1 0 0,0 1 1 0 0,0-1-1 0 0,0 0 1 0 0,0 1 0 0 0,-1-1-1 0 0,1 0 1 0 0,-1 1-1 0 0,0-1 1 0 0,1 0 0 0 0,-1 1-1 0 0,0-1 1 0 0,0 0-1 0 0,0-2 1 0 0,-7-53-1279 0 0,3 29 761 0 0,2 15 211 0 0,-1 1-1 0 0,0-1 1 0 0,-1 1 0 0 0,0 0-1 0 0,-8-14 1 0 0,-8-26-600 0 0,-11-23-183 0 0,22 57 1016 0 0,1-1 1 0 0,1 1 0 0 0,-6-25 0 0 0,12 39 183 0 0,0 1 0 0 0,0-1 0 0 0,1 0-1 0 0,-1 1 1 0 0,1-1 0 0 0,0 0 0 0 0,0 1 0 0 0,0-1 0 0 0,2-7 0 0 0,-1 9-56 0 0,0 0 0 0 0,0 0 0 0 0,1 0 0 0 0,-1 0 0 0 0,1 1 0 0 0,0-1 0 0 0,-1 0 0 0 0,1 1 0 0 0,0-1 0 0 0,0 1 0 0 0,0 0 0 0 0,0 0 0 0 0,0-1 0 0 0,0 1 0 0 0,0 0 0 0 0,5-1-1 0 0,14-5 182 0 0,0 0-1 0 0,0 1 1 0 0,1 1-1 0 0,0 1 1 0 0,0 1-1 0 0,33 0 1 0 0,136 11 2702 0 0,-183-8-2678 0 0,-6 0-155 0 0,0 0 0 0 0,0 0-1 0 0,0 0 1 0 0,0 0-1 0 0,0 0 1 0 0,0 1 0 0 0,0-1-1 0 0,0 1 1 0 0,0-1-1 0 0,0 1 1 0 0,0 0 0 0 0,0 0-1 0 0,0 0 1 0 0,2 2-1 0 0,6 5-22 0 0,-7 4-53 0 0,-4-9 0 0 0,0 0 0 0 0,-1 0 0 0 0,0 0 0 0 0,1 0 0 0 0,-1-1 0 0 0,0 1 0 0 0,-1-1 0 0 0,1 1 0 0 0,0-1 0 0 0,-1 1 0 0 0,1-1 0 0 0,-1 0 0 0 0,-4 2 0 0 0,-46 26 0 0 0,32-19 0 0 0,-146 79 0 0 0,164-88 0 0 0,0-1 0 0 0,0 1 0 0 0,-1 0 0 0 0,2-1 0 0 0,-1 2 0 0 0,0-1 0 0 0,0 0 0 0 0,1 1 0 0 0,-1-1 0 0 0,1 1 0 0 0,-1-1 0 0 0,1 1 0 0 0,0 0 0 0 0,0 0 0 0 0,1 0 0 0 0,-1 1 0 0 0,1-1 0 0 0,-1 0 0 0 0,1 0 0 0 0,0 1 0 0 0,0-1 0 0 0,1 1 0 0 0,-1-1 0 0 0,1 1 0 0 0,-1-1 0 0 0,1 1 0 0 0,0-1 0 0 0,0 1 0 0 0,1 0 0 0 0,-1-1 0 0 0,2 5 0 0 0,0-4 0 0 0,1 0 0 0 0,0 0 0 0 0,-1-1 0 0 0,1 0 0 0 0,0 1 0 0 0,1-1 0 0 0,-1 0 0 0 0,0 0 0 0 0,1-1 0 0 0,0 1 0 0 0,0-1 0 0 0,0 1 0 0 0,0-1 0 0 0,0-1 0 0 0,6 3 0 0 0,64 19 0 0 0,-28-13 0 0 0,40 11 0 0 0,130 12 0 0 0,-219-35 77 0 0,0-1-187 0 0,-1 1 1 0 0,0-1-1 0 0,1 1 0 0 0,-1-1 0 0 0,0 1 1 0 0,-1 0-1 0 0,1 0 0 0 0,-7-1 0 0 0,4 2-912 0 0,-34-7-13450 0 0,16 2 5275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1.3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2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3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0 708,'0'0'21791,"-26"13"-17224,-3 23 434,28-34-4566,0-1-207,-2 5-354,11-17-766,-7 10 403,0 0 0,0 0 0,0-1 0,0 1-1,1 0 1,-1 0 0,0 0 0,1 1 0,-1-1-1,0 0 1,1 1 0,-1-1 0,1 0 0,0 1 0,-1 0-1,3-1 1,-1 1-1790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1436 0 0,'0'0'1932'0'0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8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66 2 664 0 0,'3'-1'31955'0'0,"-15"39"-31919"0"0,2 2 0 0 0,2-1 1 0 0,1 1-1 0 0,-2 56 0 0 0,9-60-47 0 0,1 0 0 0 0,10 68 0 0 0,-10-101 11 0 0,-1 0 0 0 0,1 1 0 0 0,0-1 0 0 0,0 0 0 0 0,1 0 0 0 0,-1 0 0 0 0,1-1 0 0 0,-1 1 0 0 0,1 0 0 0 0,0 0 0 0 0,0-1 0 0 0,4 4 0 0 0,2 5 0 0 0,-3-3 0 0 0,-14-32 0 0 0,4 12 0 0 0,-5 3 0 0 0,-1 0 0 0 0,2 1 0 0 0,8 8-34 0 0,1-1 0 0 0,-1 0 0 0 0,0 1 0 0 0,1 0 0 0 0,-1-1 0 0 0,0 1 0 0 0,0-1 0 0 0,1 1 0 0 0,-1 0 0 0 0,0-1 0 0 0,0 1 0 0 0,1 0 0 0 0,-1 0 0 0 0,0 0 0 0 0,0 0 0 0 0,0 0 0 0 0,0 0 1 0 0,0 0-1 0 0,1 0 0 0 0,-1 0 0 0 0,0 0 0 0 0,0 0 0 0 0,0 0 0 0 0,1 0 0 0 0,-1 1 0 0 0,0-1 0 0 0,0 0 0 0 0,0 1 0 0 0,1-1 0 0 0,-2 1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0 672 0 0,'0'0'16293'0'0,"-5"5"-14566"0"0,-10 12 38 0 0,1 1 1 0 0,1 0-1 0 0,1 1 1 0 0,0 0-1 0 0,-15 36 1 0 0,-16 25 1716 0 0,26-48-3482 0 0,2 0 0 0 0,1 1 0 0 0,1 0 0 0 0,2 1 0 0 0,2 1 0 0 0,1 0 0 0 0,-5 41 0 0 0,13-70 0 0 0,-1-1 0 0 0,1 0 0 0 0,0 0 0 0 0,0 0 0 0 0,1 0 0 0 0,-1 0 0 0 0,1 0 0 0 0,0 0 0 0 0,0 0 0 0 0,1 0 0 0 0,0 0 0 0 0,-1 0 0 0 0,2-1 0 0 0,-1 1 0 0 0,0-1 0 0 0,1 1 0 0 0,0-1 0 0 0,0 0 0 0 0,0 0 0 0 0,1 0 0 0 0,-1-1 0 0 0,1 1 0 0 0,0-1 0 0 0,6 4 0 0 0,-2-1 0 0 0,0-1 0 0 0,1-1 0 0 0,0 0 0 0 0,0 0 0 0 0,0 0 0 0 0,0-1 0 0 0,1-1 0 0 0,-1 1 0 0 0,1-2 0 0 0,0 1 0 0 0,17-1 0 0 0,-20 1 0 0 0,41-2 0 0 0,-34-2 0 0 0,-9 1 0 0 0,-6 0 0 0 0,-24-4 0 0 0,14 5-5555 0 0,-4 0-6014 0 0,-1-2 2775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3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12 192,'-4'-1'219,"-19"-10"32783,26 11-33745,56 8 843,-39-7-100,-1 1-1,-1 1 1,1 1 0,0 0-1,-1 1 1,0 1-1,30 14 1,-46-18 0,-1-1 0,0 0 0,0 0 0,1 1 0,-1-1 0,0 0 0,0 1 0,0-1 0,-1 1 0,1 0 0,0-1 0,0 1 0,-1 0 0,1-1 0,-1 1 0,0 0 0,1 0 0,-1-1 0,0 1 0,0 0 0,0 0 0,0-1 0,0 1 0,-1 0 0,1 0 0,-1-1 0,1 1 0,-1 0 0,1-1 0,-3 4 0,-28 52 0,28-51 0,-20 22 0,-1 0 0,-1-1 0,-2-2 0,0 0 0,-2-2 0,-42 27 0,51-30 0,51-21 0,-10-5 0,-4 2 0,0 1 0,0 0 0,0 1 0,1 0 0,-1 2 0,24 2 0,-18-5 0,-23 3 0,0 0 0,1 0 0,-1 0 0,0 0 0,1 0 0,-1 0 0,0 0 0,0 0 0,1 0 0,-1 0 0,0 0 0,1 0 0,-1 0 0,0 0 0,0 0 0,1 0 0,-1 1 0,0-1 0,0 0 0,1 0 0,-1 0 0,0 0 0,0 0 0,0 1 0,1-1 0,-1 0 0,0 0 0,0 0 0,0 1 0,1-1 0,-1 0 0,0 0 0,0 1 0,0-1 0,0 0 0,0 1 0,-16 11-141,-1-10-1308,13-3-4087,-8-13-13128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6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6 744,'-2'-6'31989,"-2"33"-31955,2-10-34,2-4 0,0-3-241,0-8-1209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8.2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42 608,'0'0'1686,"0"-10"958,-1 5 2566,-1 0-5132,-7-13 12201,-1 15-10437,3 3 1947,-7 5-3275,-1 1 1,2 1 0,-1 0-1,0 0 1,1 2-1,1-1 1,0 2-1,-19 17 1,24-19-515,1 3 0,7 0 0,-1-10 0,0 0 0,1 0 0,-1 0 0,0 0 0,1-1 0,-1 1 0,1 0 0,-1 0 0,1 0 0,-1 0 0,1-1 0,-1 1 0,1 0 0,0-1 0,0 1 0,-1 0 0,1-1 0,0 1 0,0-1 0,-1 1 0,1-1 0,0 0 0,0 1 0,0-1 0,0 0 0,0 0 0,0 1 0,0-1 0,1 0 0,0 0 0,8 4 0,0 0 0,0-1 0,1 0 0,-1-1 0,20 2 0,20 7 0,-36-4 0,-1 2 0,0 0 0,-1 0 0,0 1 0,0 1 0,-1 0 0,18 24 0,-21-26 0,-3 0 0,-4 5 0,-2-11 0,1 0 0,0 0 0,-1-1 0,0 1 0,0 0 0,0-1 0,0 1 0,0 0 0,0-1 0,-1 0 0,1 1 0,-1-1 0,0 0 0,1 0 0,-1 1 0,0-2 0,0 1 0,0 0 0,-1 0 0,1-1 0,0 1 0,-1-1 0,1 1 0,-1-1 0,0 0 0,1 0 0,-6 1 0,-1 2 0,0-1 0,0 0 0,0 0 0,0-1 0,0 0 0,0-1 0,0 1 0,0-2 0,0 0 0,-1 0 0,1 0 0,-13-3 0,0-1 0,1-1 0,0 0 0,-36-16 0,46 17 0,-1-1 0,0 0 0,5-3-155,6 7-921,7 3-1719,19 5-2579,-19-3-3465,-6 8 672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20 1596 0 0,'15'-19'31140'0'0,"-20"25"-31137"0"0,0 0 0 0 0,1 1 0 0 0,0-1 1 0 0,0 1-1 0 0,0 0 0 0 0,1 0 1 0 0,0 1-1 0 0,0-1 0 0 0,1 1 0 0 0,0-1 1 0 0,-1 9-1 0 0,-1 9-6 0 0,1-1 1 0 0,0 38-1 0 0,4-47 3 0 0,0 0 0 0 0,1 0 0 0 0,5 24 0 0 0,-5-27 0 0 0,3-2 0 0 0,-3 0 0 0 0,-2 1 0 0 0,-1-9-213 0 0,0 1 1 0 0,1 0-1 0 0,-1 0 1 0 0,0 0-1 0 0,0 0 1 0 0,-1-1-1 0 0,1 1 1 0 0,0 0-1 0 0,-1-1 1 0 0,0 1-1 0 0,0-1 1 0 0,0 0-1 0 0,0 0 0 0 0,0 1 1 0 0,0-1-1 0 0,0-1 1 0 0,-4 4-1 0 0,2 0-4175 0 0,2-2 2197 0 0,-13 5-14402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5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49 121 1068 0 0,'-48'0'29035'0'0,"94"14"-26381"0"0,-27-14-2616 0 0,-1-1 0 0 0,0-1 1 0 0,0 0-1 0 0,0-1 0 0 0,0-1 0 0 0,0-1 1 0 0,26-10-1 0 0,35-21-1103 0 0,-5-4-3805 0 0,-55 28 1952 0 0,-4 3-1861 0 0,-6 4-3304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112 103 68 0 0,'0'0'17468'0'0,"-6"4"-15926"0"0,-15 8-104 0 0,19-8-1024 0 0,0-1 1 0 0,0 0-1 0 0,0 1 0 0 0,0-1 1 0 0,1 1-1 0 0,-1-1 0 0 0,1 1 1 0 0,0 0-1 0 0,0-1 0 0 0,0 1 1 0 0,1 0-1 0 0,-1 0 0 0 0,1 0 1 0 0,0 0-1 0 0,0 0 0 0 0,1 4 1 0 0,-1-6-150 0 0,0 10 145 0 0,1 0 1 0 0,0 0 0 0 0,1 0 0 0 0,4 16-1 0 0,2-6 553 0 0,0 0 0 0 0,21 37 0 0 0,-30-56-963 0 0,0 0 0 0 0,20 14 0 0 0,-19-17 0 0 0,0 0 0 0 0,0 0 0 0 0,0 0 0 0 0,0 0 0 0 0,0-1 0 0 0,0 1 0 0 0,0 0 0 0 0,0 0 0 0 0,0 0 0 0 0,0 0 0 0 0,0 0 0 0 0,0 0 0 0 0,1-1 0 0 0,-1 1 0 0 0,0 0 0 0 0,0 0 0 0 0,0 0 0 0 0,0 0 0 0 0,0 0 0 0 0,0 0 0 0 0,0 0 0 0 0,0 0 0 0 0,0 0 0 0 0,0 0 0 0 0,1-1 0 0 0,-1 1 0 0 0,0 0 0 0 0,0 0 0 0 0,0 0 0 0 0,0 0 0 0 0,0 0 0 0 0,0 0 0 0 0,1 0 0 0 0,-1 0 0 0 0,0 0 0 0 0,0 0 0 0 0,0 0 0 0 0,0 0 0 0 0,0 0 0 0 0,0 0 0 0 0,1 0 0 0 0,-1 0 0 0 0,0 0 0 0 0,0 0 0 0 0,0 0 0 0 0,0 0 0 0 0,0 0 0 0 0,0 0 0 0 0,0 0 0 0 0,1 1 0 0 0,-1-1 0 0 0,0 0 0 0 0,0 0 0 0 0,-2-8-7 0 0,0 0-1 0 0,0 1 1 0 0,0-1-1 0 0,-1 0 1 0 0,-1 1-1 0 0,1 0 1 0 0,-9-12-1 0 0,-41-55-77 0 0,9 16 97 0 0,34 44 69 0 0,6 4-33 0 0,1-1-44 0 0,3-5-4 0 0,3 11 0 0 0,0-1 0 0 0,1 0 0 0 0,-1 1 0 0 0,1 0 0 0 0,0 0 0 0 0,1 0 0 0 0,-1 0 0 0 0,1 1 0 0 0,0 0 0 0 0,0 0 0 0 0,0 0 0 0 0,11-5 0 0 0,5-3 0 0 0,0 1 0 0 0,25-9 0 0 0,22-2 0 0 0,-55 21 0 0 0,-3 7 0 0 0,-9 6 0 0 0,-7 4 0 0 0,0 0 0 0 0,-1 0 0 0 0,-1-1 0 0 0,0 0 0 0 0,-1 0 0 0 0,-1-1 0 0 0,0 0 0 0 0,-1-1 0 0 0,0 0 0 0 0,-22 18 0 0 0,10-8 0 0 0,-33 45 0 0 0,54-67 0 0 0,1 0 0 0 0,0 1 0 0 0,0-1 0 0 0,-1 0 0 0 0,1 1 0 0 0,1 0 0 0 0,-1-1 0 0 0,0 1 0 0 0,0 0 0 0 0,0-1 0 0 0,1 1 0 0 0,-1 0 0 0 0,1 0 0 0 0,-1-1 0 0 0,1 1 0 0 0,0 0 0 0 0,0 0 0 0 0,0 0 0 0 0,0 0 0 0 0,0-1 0 0 0,0 1 0 0 0,0 0 0 0 0,1 0 0 0 0,-1 0 0 0 0,1-1 0 0 0,-1 1 0 0 0,1 0 0 0 0,0 0 0 0 0,0-1 0 0 0,0 1 0 0 0,-1-1 0 0 0,1 1 0 0 0,1-1 0 0 0,-1 1 0 0 0,0-1 0 0 0,0 1 0 0 0,1-1 0 0 0,-1 0 0 0 0,3 2 0 0 0,5 2 0 0 0,-1-1 0 0 0,1 0 0 0 0,-1 0 0 0 0,1-1 0 0 0,0 0 0 0 0,11 1 0 0 0,-5 0 0 0 0,16 5 0 0 0,-1-2 0 0 0,60 6 0 0 0,20 1 0 0 0,-98-12 0 0 0,-6 5 0 0 0,-3 4 0 0 0,0-6-153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1456 0 0,'0'0'10247'0'0,"-2"0"-7571"0"0,-5 3-3517 0 0,3 6 13223 0 0,17 0-12030 0 0,23 18 1813 0 0,0-2 0 0 0,49 26 0 0 0,-59-38-2165 0 0,0 1 0 0 0,0 1 0 0 0,-2 1 0 0 0,0 1 0 0 0,-1 1 0 0 0,23 24 0 0 0,-39-35 0 0 0,0 1 0 0 0,0-1 0 0 0,-1 1 0 0 0,0 1 0 0 0,0-1 0 0 0,-1 1 0 0 0,0 0 0 0 0,-1 0 0 0 0,0 0 0 0 0,0 1 0 0 0,-1 0 0 0 0,0-1 0 0 0,-1 1 0 0 0,0 0 0 0 0,-1 0 0 0 0,0 0 0 0 0,0 1 0 0 0,-1-1 0 0 0,-1 0 0 0 0,1 0 0 0 0,-3 11 0 0 0,-3-1 0 0 0,0 0 0 0 0,-1-1 0 0 0,-1 0 0 0 0,0-1 0 0 0,-2 1 0 0 0,0-2 0 0 0,-1 1 0 0 0,-1-2 0 0 0,0 1 0 0 0,-1-2 0 0 0,-1 0 0 0 0,-1 0 0 0 0,-26 20 0 0 0,-33 25 0 0 0,67-53 0 0 0,2-1-391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22 796 0 0,'0'0'8670'0'0,"-5"-13"-3823"0"0,5 12-4610 0 0,0 1 0 0 0,-1 0 1 0 0,1-1-1 0 0,0 1 0 0 0,0 0 1 0 0,0-1-1 0 0,0 1 0 0 0,0-1 1 0 0,0 1-1 0 0,0 0 0 0 0,-1-1 1 0 0,1 1-1 0 0,0 0 1 0 0,0 0-1 0 0,-1-1 0 0 0,1 1 1 0 0,0 0-1 0 0,0-1 0 0 0,-1 1 1 0 0,1 0-1 0 0,0 0 0 0 0,-1 0 1 0 0,1-1-1 0 0,0 1 0 0 0,-1 0 1 0 0,1 0-1 0 0,0 0 1 0 0,-1 0-1 0 0,1-1 0 0 0,0 1 1 0 0,-1 0-1 0 0,1 0 0 0 0,-1 0 1 0 0,1 0-1 0 0,0 0 0 0 0,-1 0 1 0 0,1 0-1 0 0,0 0 0 0 0,-1 0 1 0 0,0 1-1 0 0,-12 14 393 0 0,0 0-1 0 0,1 1 1 0 0,1 1-1 0 0,0 0 1 0 0,2 0-1 0 0,-1 1 1 0 0,2 1 0 0 0,1-1-1 0 0,0 1 1 0 0,1 1-1 0 0,1-1 1 0 0,-2 23-1 0 0,6-38-616 0 0,0 0-1 0 0,0 0 1 0 0,1 0 0 0 0,0 0-1 0 0,0 0 1 0 0,0 0-1 0 0,0 0 1 0 0,0-1-1 0 0,1 1 1 0 0,0 0-1 0 0,0 0 1 0 0,0 0-1 0 0,0 0 1 0 0,1 0 0 0 0,-1-1-1 0 0,1 1 1 0 0,0-1-1 0 0,0 1 1 0 0,0-1-1 0 0,0 0 1 0 0,1 0-1 0 0,0 0 1 0 0,-1 0 0 0 0,1 0-1 0 0,5 3 1 0 0,0-1 6 0 0,0-1 0 0 0,1 0 1 0 0,-1 0-1 0 0,1-1 0 0 0,0-1 0 0 0,0 1 1 0 0,0-1-1 0 0,0-1 0 0 0,1 0 1 0 0,10 1-1 0 0,21-2-544 0 0,1-1 0 0 0,0-2 0 0 0,-1-2 1 0 0,43-11-1 0 0,-72 11-3216 0 0,-19 0-5070 0 0,-9 2 408 0 0,12 2 9153 0 0,-3 0-6340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3:21.4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1 416 0 0,'0'0'13732'0'0,"-5"1"-13092"0"0,-16 3-62 0 0,16-3 2034 0 0,3 0-1949 0 0,0 0 1 0 0,0 0 0 0 0,1 1 0 0 0,-1-1 0 0 0,0 0 0 0 0,1 1 0 0 0,-1-1-1 0 0,1 1 1 0 0,0-1 0 0 0,-1 1 0 0 0,1-1 0 0 0,0 1 0 0 0,0 0-1 0 0,-1 2 1 0 0,7 1-533 0 0,-1 0-1 0 0,1 0 1 0 0,0 0-1 0 0,0-1 1 0 0,0 0 0 0 0,1 0-1 0 0,-1 0 1 0 0,12 5-1 0 0,-10-5 70 0 0,0 0-1 0 0,-1 0 1 0 0,1 1-1 0 0,-1 0 1 0 0,0 0-1 0 0,7 7 1 0 0,-13-10-137 0 0,1-1 1 0 0,0 1-1 0 0,-1-1 1 0 0,1 1 0 0 0,-1 0-1 0 0,1-1 1 0 0,-1 1-1 0 0,0 0 1 0 0,0-1-1 0 0,0 1 1 0 0,0 0 0 0 0,0 0-1 0 0,0-1 1 0 0,0 1-1 0 0,-1 0 1 0 0,1-1-1 0 0,0 1 1 0 0,-1 0-1 0 0,0-1 1 0 0,1 1 0 0 0,-2 2-1 0 0,-21 36 570 0 0,17-31-454 0 0,-33 39-117 0 0,9-13-74 0 0,-6-2 12 0 0,30-29 0 0 0,0 1 0 0 0,0 0 0 0 0,0 0 0 0 0,1 1 0 0 0,-1 0 0 0 0,1 0 0 0 0,1 0 0 0 0,-8 12 0 0 0,11-17 0 0 0,1 0 0 0 0,-1-1 0 0 0,1 1 0 0 0,-1 0 0 0 0,1 0 0 0 0,0 0 0 0 0,-1 0 0 0 0,1 0 0 0 0,0 0 0 0 0,-1 0 0 0 0,1 0 0 0 0,0 0 0 0 0,0 0 0 0 0,0 0 0 0 0,0 0 0 0 0,0 0 0 0 0,0 0 0 0 0,0 0 0 0 0,0 0 0 0 0,1 0 0 0 0,-1 0 0 0 0,0 0 0 0 0,1 0 0 0 0,-1 0 0 0 0,0 0 0 0 0,1-1 0 0 0,-1 1 0 0 0,1 1 0 0 0,1-1 0 0 0,0 1 0 0 0,-1-1 0 0 0,1 0 0 0 0,0 0 0 0 0,0 0 0 0 0,-1 0 0 0 0,1 0 0 0 0,0 0 0 0 0,0-1 0 0 0,0 1 0 0 0,0-1 0 0 0,4 1 0 0 0,54 0 0 0 0,-12-7 0 0 0,-1-2 0 0 0,49-15 0 0 0,-81 20 0 0 0,-15 3 0 0 0,0 0 0 0 0,0 0 0 0 0,-1 0 0 0 0,1 1 0 0 0,0-1 0 0 0,0 0 0 0 0,0 0 0 0 0,0 0 0 0 0,0 0 0 0 0,-1 0 0 0 0,1 0 0 0 0,0 1 0 0 0,0-1 0 0 0,0 0 0 0 0,0 0 0 0 0,0 0 0 0 0,0 0 0 0 0,0 0 0 0 0,0 1 0 0 0,0-1 0 0 0,0 0 0 0 0,0 0 0 0 0,0 0 0 0 0,0 1 0 0 0,-1-1 0 0 0,1 0 0 0 0,0 0 0 0 0,0 0 0 0 0,0 0 0 0 0,1 1 0 0 0,-1-1 0 0 0,0 0 0 0 0,0 0 0 0 0,0 0 0 0 0,0 0 0 0 0,0 1 0 0 0,0-1 0 0 0,0 0 0 0 0,0 0 0 0 0,0 0 0 0 0,0 0 0 0 0,0 1 0 0 0,0-1 0 0 0,1 0 0 0 0,-1 0 0 0 0,0 0 0 0 0,0 0 0 0 0,0 0 0 0 0,0 0 0 0 0,0 0 0 0 0,1 1 0 0 0,-1-1 0 0 0,0 0 0 0 0,0 0 0 0 0,0 0 0 0 0,1 0 0 0 0,-13 9 0 0 0,11-8-30 0 0,0 0 0 0 0,-1 0 0 0 0,1 0 0 0 0,0 0 0 0 0,0 1 0 0 0,0-1 0 0 0,0 0 0 0 0,0 1 0 0 0,0-1 0 0 0,0 1 0 0 0,0-1 0 0 0,0 1 0 0 0,1-1 0 0 0,-1 1 0 0 0,1-1 0 0 0,-1 1 0 0 0,1 0 0 0 0,-1 2 0 0 0,-5 11-1884 0 0,-2-10-1323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6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478 258 252 0 0,'0'0'1165'0'0,"-6"-8"1631"0"0,-5-11 1144 0 0,2-15-1732 0 0,-2 0-573 0 0,9-1-629 0 0,3 30-754 0 0,-1-1 1 0 0,0 1-1 0 0,0 0 1 0 0,0 0 0 0 0,-1 0-1 0 0,0-1 1 0 0,0 1-1 0 0,0 0 1 0 0,-1 0 0 0 0,-1-5-1 0 0,2 8-4 0 0,0 0 1 0 0,0 0-1 0 0,1-1 0 0 0,-1 1 1 0 0,1 0-1 0 0,-1 0 0 0 0,1-1 1 0 0,0 1-1 0 0,0-1 0 0 0,0 1 1 0 0,1-4-1 0 0,-3-19 4033 0 0,1 24-1244 0 0,2-2-1985 0 0,-2-2 2480 0 0,-10 26-1427 0 0,-30 67-2105 0 0,-5-1 0 0 0,-111 159 0 0 0,41-104 0 0 0,87-102 0 0 0,19-35 0 0 0,0-21-206 0 0,9 11-589 0 0,0 0 0 0 0,0 0-1 0 0,1 0 1 0 0,0-1 0 0 0,0 1 0 0 0,0 0 0 0 0,0-1-1 0 0,3-9 1 0 0,-1 0-3856 0 0,-1 0-3637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9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36 452 0 0,'-1'-7'2228'0'0,"-1"-8"3817"0"0,3 2 12477 0 0,30 72-17619 0 0,48 79 2029 0 0,-70-125-2721 0 0,1 0 0 0 0,0 0-1 0 0,1-1 1 0 0,0 0-1 0 0,0-1 1 0 0,1-1-1 0 0,23 16 1 0 0,-28-20-211 0 0,-5-5 0 0 0,0 1 0 0 0,0-1 0 0 0,0 1 0 0 0,0-1 0 0 0,0 0 0 0 0,0 0 0 0 0,1 0 0 0 0,-1 0 0 0 0,0 0 0 0 0,1 0 0 0 0,-1-1 0 0 0,1 1 0 0 0,-1-1 0 0 0,1 0 0 0 0,2 0 0 0 0,12 1 0 0 0,-16-1-165 0 0,0 1 1 0 0,0-1-1 0 0,-1 0 1 0 0,1 0-1 0 0,0 0 1 0 0,0 0-1 0 0,0 0 1 0 0,0 0-1 0 0,0 0 0 0 0,0 0 1 0 0,0 0-1 0 0,0 0 1 0 0,0 0-1 0 0,0 0 1 0 0,0-1-1 0 0,0 1 1 0 0,0-1-1 0 0,0 1 0 0 0,0 0 1 0 0,0-1-1 0 0,-1 1 1 0 0,1-1-1 0 0,0 0 1 0 0,0 1-1 0 0,0-1 1 0 0,-1 0-1 0 0,1 1 1 0 0,0-1-1 0 0,-1 0 0 0 0,1 0 1 0 0,-1 0-1 0 0,1 1 1 0 0,-1-1-1 0 0,1 0 1 0 0,-1 0-1 0 0,0 0 1 0 0,1 0-1 0 0,-1 0 0 0 0,0 0 1 0 0,0 0-1 0 0,0 0 1 0 0,0 0-1 0 0,0 0 1 0 0,0 0-1 0 0,0-1 1 0 0,0 1-480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1760 0 0,'0'0'29286'0'0,"4"3"-27994"0"0,0 2-1262 0 0,0 0 0 0 0,0 0 0 0 0,0 1 0 0 0,-1 0 0 0 0,0-1 0 0 0,0 1 0 0 0,0 0 0 0 0,-1 0 0 0 0,1 1 0 0 0,-1-1 0 0 0,-1 0 0 0 0,0 1 0 0 0,2 12 0 0 0,0 17-24 0 0,-1 45-1 0 0,-2-67-7 0 0,7 39 2 0 0,-5-39 0 0 0,3-1 0 0 0,-10-38 0 0 0,0 8-1819 0 0,-6 5-5419 0 0,11 11 6911 0 0,-1 1 0 0 0,1 0 0 0 0,0 0 1 0 0,-1 0-1 0 0,1-1 0 0 0,0 1 0 0 0,-1 0 0 0 0,1-1 0 0 0,0 1 0 0 0,0 0 0 0 0,-1-1 0 0 0,1 1 0 0 0,0 0 1 0 0,0-1-1 0 0,-1 1 0 0 0,1-1 0 0 0,0 1 0 0 0,0 0 0 0 0,0-1 0 0 0,0 1 0 0 0,0-1 0 0 0,0 1 1 0 0,0-1-1 0 0,0 1 0 0 0,0 0 0 0 0,0-1 0 0 0,0 1 0 0 0,0-1 0 0 0,0 0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8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14 368 0 0,'5'-14'28767'0'0,"-7"20"-27713"0"0,-6 15-77 0 0,8-14-99 0 0,4-3-831 0 0,1-1 1 0 0,0 0-1 0 0,1 0 1 0 0,-1 0 0 0 0,0-1-1 0 0,1 0 1 0 0,-1 0 0 0 0,1 0-1 0 0,0-1 1 0 0,-1 1-1 0 0,1-1 1 0 0,0-1 0 0 0,0 1-1 0 0,11-2 1 0 0,-6 2-39 0 0,14-1-8 0 0,0-1 0 0 0,0-1-1 0 0,35-8 1 0 0,74-9-17 0 0,-131 19-195 0 0,-8 4-5564 0 0,-18 10 2449 0 0,-47 23 1 0 0,43-24 1344 0 0,1 1 0 0 0,-28 20 1 0 0,19-11 2304 0 0,-1-4 3504 0 0,36-19-3702 0 0,0 0 0 0 0,1 0 0 0 0,-1 0 0 0 0,0 1 0 0 0,1-1 0 0 0,-1 0 0 0 0,0 0 0 0 0,1 0 0 0 0,-1 0-1 0 0,0 1 1 0 0,0-1 0 0 0,1 0 0 0 0,-1 0 0 0 0,0 0 0 0 0,0 1 0 0 0,1-1 0 0 0,-1 0 0 0 0,0 0 0 0 0,0 1 0 0 0,0-1 0 0 0,0 0 0 0 0,1 1 0 0 0,-1-1 0 0 0,0 0 0 0 0,0 0 0 0 0,0 1 0 0 0,0-1 0 0 0,0 0-1 0 0,0 1 1 0 0,0-1 0 0 0,0 0 0 0 0,0 1 0 0 0,0-1 0 0 0,0 0 0 0 0,0 1 0 0 0,0-1 0 0 0,0 0 0 0 0,0 1 0 0 0,0-1 0 0 0,0 0 0 0 0,0 1 0 0 0,-1-1 0 0 0,1 0 0 0 0,0 0 0 0 0,0 1 0 0 0,0-1 0 0 0,0 0-1 0 0,-1 0 1 0 0,1 1 0 0 0,0-1 0 0 0,0 0 0 0 0,-1 0 0 0 0,1 1 0 0 0,0-1 0 0 0,0 0 0 0 0,-1 0 0 0 0,1 0 0 0 0,0 0 0 0 0,-1 0 0 0 0,1 1 0 0 0,-1-1 0 0 0,30 6 1538 0 0,1-4-266 0 0,0-2 0 0 0,45-4 0 0 0,-10-11-4156 0 0,-55 11 669 0 0,-1 0-1 0 0,1 0 1 0 0,-1-1 0 0 0,12-7 0 0 0,-7 3-5021 0 0,4 1 542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3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236 24 168 0 0,'0'-2'4556'0'0,"-3"-12"9649"0"0,-4 13-14355 0 0,-11-4 8997 0 0,12 4-7541 0 0,3 0 633 0 0,0 2-1072 0 0,-10 6-765 0 0,1 1 1 0 0,0 0-1 0 0,1 0 0 0 0,0 1 0 0 0,0 1 1 0 0,1 0-1 0 0,0 0 0 0 0,-17 23 0 0 0,-14 14 7 0 0,37-43-109 0 0,0 0 0 0 0,1 0 0 0 0,0 1 0 0 0,0-1 0 0 0,0 1 0 0 0,0 0 0 0 0,1 0 0 0 0,-1 0 0 0 0,1 0 0 0 0,1 0 0 0 0,-1 0 0 0 0,1 0 0 0 0,-2 11 0 0 0,3-13 0 0 0,0 0 0 0 0,0 0 0 0 0,0 1 0 0 0,0-1 0 0 0,1 0 0 0 0,-1 0 0 0 0,1 0 0 0 0,0 0 0 0 0,0 0 0 0 0,0 0 0 0 0,0 0 0 0 0,1 0 0 0 0,-1 0 0 0 0,1-1 0 0 0,0 1 0 0 0,-1 0 0 0 0,1-1 0 0 0,0 1 0 0 0,1-1 0 0 0,-1 0 0 0 0,0 0 0 0 0,1 0 0 0 0,-1 0 0 0 0,5 3 0 0 0,2-1 0 0 0,0-1 0 0 0,0 0 0 0 0,0 0 0 0 0,0-1 0 0 0,0 0 0 0 0,1 0 0 0 0,-1-1 0 0 0,0 0 0 0 0,1-1 0 0 0,-1 0 0 0 0,1 0 0 0 0,-1-1 0 0 0,17-4 0 0 0,1-1 0 0 0,-1 0 0 0 0,0-3 0 0 0,40-16 0 0 0,-66 25 0 0 0,4-2 0 0 0,1 1 0 0 0,-1-1 0 0 0,0 0 0 0 0,1 0 0 0 0,-1-1 0 0 0,0 1 0 0 0,-1-1 0 0 0,1 0 0 0 0,0 0 0 0 0,-1 0 0 0 0,1 0 0 0 0,-1 0 0 0 0,0-1 0 0 0,0 0 0 0 0,-1 1 0 0 0,1-1 0 0 0,-1 0 0 0 0,1-1 0 0 0,-1 1 0 0 0,-1 0 0 0 0,1-1 0 0 0,-1 1 0 0 0,1-1 0 0 0,-1 1 0 0 0,1-10 0 0 0,-3 12 0 0 0,1-1 0 0 0,0 1 0 0 0,-1 0 0 0 0,1-1 0 0 0,-1 1 0 0 0,0 0 0 0 0,0 0 0 0 0,0-1 0 0 0,0 1 0 0 0,0 0 0 0 0,0 0 0 0 0,-1 0 0 0 0,1 0 0 0 0,-1 1 0 0 0,1-1 0 0 0,-1 0 0 0 0,0 1 0 0 0,-4-4 0 0 0,2 2 0 0 0,0 1 0 0 0,0-1 0 0 0,0 1 0 0 0,-1 0 0 0 0,0 0 0 0 0,1 0 0 0 0,-1 1 0 0 0,0 0 0 0 0,0 0 0 0 0,1 0 0 0 0,-9 0 0 0 0,-3 0 0 0 0,-2 1 0 0 0,4 2 0 0 0,14-2 0 0 0,0 0 0 0 0,0 0 0 0 0,-1 1 0 0 0,1-1 0 0 0,0 0 0 0 0,0 0 0 0 0,-1 0 0 0 0,1 0 0 0 0,0 0 0 0 0,0 0 0 0 0,-1 0 0 0 0,1 0 0 0 0,0 0 0 0 0,0 1 0 0 0,-1-1 0 0 0,1 0 0 0 0,0 0 0 0 0,0 0 0 0 0,0 0 0 0 0,0 1 0 0 0,-1-1 0 0 0,1 0 0 0 0,0 0 0 0 0,0 0 0 0 0,0 1 0 0 0,0-1 0 0 0,0 0 0 0 0,-1 0 0 0 0,1 1 0 0 0,0-1 0 0 0,0 0 0 0 0,0 0 0 0 0,0 1 0 0 0,0-1 0 0 0,0 0 0 0 0,0 0 0 0 0,0 1 0 0 0,0-1 0 0 0,0 0 0 0 0,0 0 0 0 0,0 1 0 0 0,9 10-4129 0 0,-7-10 3137 0 0,0 0 1 0 0,0 0 0 0 0,0 0-1 0 0,1 0 1 0 0,-1 0-1 0 0,0-1 1 0 0,0 1 0 0 0,0-1-1 0 0,1 1 1 0 0,-1-1-1 0 0,0 0 1 0 0,4 0-1 0 0,8 0-7860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6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 1 2588 0 0,'0'0'26291'0'0,"-2"5"-24822"0"0,-32 88 950 0 0,30-81-2419 0 0,2-1 0 0 0,2 3 0 0 0,0-14-6 0 0,0 0 0 0 0,0 0-1 0 0,0 1 1 0 0,0-1 0 0 0,0 0 0 0 0,0 0 0 0 0,0 0-1 0 0,0 1 1 0 0,0-1 0 0 0,0 0 0 0 0,0 0 0 0 0,0 0-1 0 0,0 1 1 0 0,0-1 0 0 0,0 0 0 0 0,0 0 0 0 0,0 1-1 0 0,0-1 1 0 0,0 0 0 0 0,0 0 0 0 0,0 0 0 0 0,0 1-1 0 0,0-1 1 0 0,1 0 0 0 0,-1 0 0 0 0,0 0 0 0 0,0 0-1 0 0,0 1 1 0 0,0-1 0 0 0,0 0 0 0 0,1 0 0 0 0,-1 0-1 0 0,0 0 1 0 0,0 0 0 0 0,0 1 0 0 0,1-1 0 0 0,-1 0-1 0 0,0 0 1 0 0,0 0 0 0 0,0 0 0 0 0,1 0 0 0 0,-1 0-1 0 0,0 0 1 0 0,0 0 0 0 0,1 0 0 0 0,-1 0 0 0 0,4-2-586 0 0,1-1 1 0 0,-1 0 0 0 0,0 0 0 0 0,0 0-1 0 0,0 0 1 0 0,0-1 0 0 0,5-7 0 0 0,5-4-4569 0 0,-3 1-3365 0 0,2-2 621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0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0 348 0 0,'0'0'26032'0'0,"-8"3"-24623"0"0,-3 2-698 0 0,0 0 0 0 0,0 1 0 0 0,0 1 0 0 0,1-1 1 0 0,-1 2-1 0 0,-15 14 0 0 0,20-13-711 0 0,6 5 0 0 0,0-13 0 0 0,0 1 0 0 0,0-1 0 0 0,0 1 0 0 0,0 0 0 0 0,0-1 0 0 0,1 1 0 0 0,-1-1 0 0 0,1 1 0 0 0,-1 0 0 0 0,1-1 0 0 0,0 1 0 0 0,-1-1 0 0 0,1 0 0 0 0,0 1 0 0 0,0-1 0 0 0,0 0 0 0 0,0 1 0 0 0,0-1 0 0 0,1 0 0 0 0,-1 0 0 0 0,0 0 0 0 0,0 0 0 0 0,1 0 0 0 0,-1 0 0 0 0,1 0 0 0 0,1 0 0 0 0,35 7 0 0 0,-30-7 0 0 0,42 7 0 0 0,-14-4 0 0 0,-1 2 0 0 0,65 20 0 0 0,-89-23 0 0 0,-9-3 0 0 0,0 0 0 0 0,0 0 0 0 0,0 0 0 0 0,0 1 0 0 0,0-1 0 0 0,0 1 0 0 0,0-1 0 0 0,-1 1 0 0 0,1 0 0 0 0,0 0 0 0 0,0 0 0 0 0,-1 0 0 0 0,1 0 0 0 0,0 0 0 0 0,-1 0 0 0 0,1 1 0 0 0,-1-1 0 0 0,0 0 0 0 0,1 1 0 0 0,-1-1 0 0 0,0 1 0 0 0,0 0 0 0 0,0-1 0 0 0,0 1 0 0 0,0 0 0 0 0,0 0 0 0 0,0 0 0 0 0,-1 0 0 0 0,1-1 0 0 0,-1 1 0 0 0,1 0 0 0 0,-1 0 0 0 0,0 3 0 0 0,1-2 0 0 0,-1 1 0 0 0,0-1 0 0 0,0 0 0 0 0,-1 1 0 0 0,1-1 0 0 0,-1 0 0 0 0,1 1 0 0 0,-1-1 0 0 0,0 0 0 0 0,0 0 0 0 0,-1 1 0 0 0,1-1 0 0 0,-1 0 0 0 0,1 0 0 0 0,-1 0 0 0 0,0-1 0 0 0,0 1 0 0 0,0 0 0 0 0,0-1 0 0 0,-1 1 0 0 0,1-1 0 0 0,-1 0 0 0 0,0 0 0 0 0,1 0 0 0 0,-1 0 0 0 0,0 0 0 0 0,0-1 0 0 0,0 1 0 0 0,0-1 0 0 0,-1 0 0 0 0,1 0 0 0 0,0 0 0 0 0,0 0 0 0 0,-1 0 0 0 0,-3-1 0 0 0,2 1-327 0 0,0-2-1 0 0,0 1 1 0 0,0 0-1 0 0,0-1 1 0 0,0 0-1 0 0,0 0 1 0 0,1 0-1 0 0,-7-3 1 0 0,4 0-1248 0 0,-1 0-1 0 0,1 0 1 0 0,-1-1 0 0 0,1 0 0 0 0,1-1 0 0 0,-1 1 0 0 0,1-1 0 0 0,0 0 0 0 0,-7-9 0 0 0,5 3-6337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3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45 1440 0 0,'0'0'4629'0'0,"20"-1"1558"0"0,10 3-2661 0 0,1-2-1 0 0,35-4 1 0 0,66-14 258 0 0,-30 3-3096 0 0,-94 13-926 0 0,9-4-4626 0 0,-8 5-7319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6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0 2084 0 0,'0'0'14616'0'0,"-3"4"-12378"0"0,-1 3-1616 0 0,0 0 0 0 0,1 0 0 0 0,0 0 1 0 0,0 0-1 0 0,1 1 0 0 0,0-1 0 0 0,0 1 1 0 0,1-1-1 0 0,0 1 0 0 0,0 0 0 0 0,1 14 0 0 0,0-2 969 0 0,0 0 0 0 0,2-1-1 0 0,8 38 1 0 0,15 21-1591 0 0,-7-18 0 0 0,-12-49 0 0 0,-2-5-150 0 0,-3-4-786 0 0,-2-10-3094 0 0,-8-29 308 0 0,-4 8-7586 0 0,7 14 4212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133 169 328 0 0,'0'0'2060'0'0,"-3"-11"821"0"0,-3-2 5360 0 0,3 13-7947 0 0,0 0 0 0 0,0 1 0 0 0,0-1-1 0 0,0 1 1 0 0,0-1 0 0 0,0 1 0 0 0,1 0 0 0 0,-1 0 0 0 0,0 0 0 0 0,1 1 0 0 0,-1-1 0 0 0,0 1 0 0 0,1-1-1 0 0,0 1 1 0 0,-1 0 0 0 0,1 0 0 0 0,0 0 0 0 0,0 0 0 0 0,-3 4 0 0 0,-5 4 395 0 0,1 0-1 0 0,0 0 1 0 0,-10 16 0 0 0,16-22-487 0 0,0 1 0 0 0,1 0 1 0 0,-1 1-1 0 0,1-1 0 0 0,0 0 1 0 0,1 1-1 0 0,-1-1 0 0 0,1 0 1 0 0,0 1-1 0 0,0 0 0 0 0,1 8 1 0 0,0-12-175 0 0,1 0 0 0 0,-1 0 0 0 0,1 0 0 0 0,-1 0 1 0 0,1 0-1 0 0,0 0 0 0 0,0 0 0 0 0,0 0 0 0 0,0-1 1 0 0,0 1-1 0 0,0 0 0 0 0,0 0 0 0 0,1-1 0 0 0,-1 1 0 0 0,1-1 1 0 0,-1 1-1 0 0,1-1 0 0 0,0 0 0 0 0,-1 1 0 0 0,1-1 0 0 0,0 0 1 0 0,0 0-1 0 0,0 0 0 0 0,0-1 0 0 0,0 1 0 0 0,0 0 1 0 0,0-1-1 0 0,0 1 0 0 0,0-1 0 0 0,0 0 0 0 0,0 1 0 0 0,0-1 1 0 0,0 0-1 0 0,3-1 0 0 0,16 1-57 0 0,0-1 1 0 0,0-1-1 0 0,-1 0 1 0 0,1-2-1 0 0,-1-1 1 0 0,36-12-1 0 0,114-58-509 0 0,-154 67 445 0 0,0-1 1 0 0,-1 0-1 0 0,26-22 1 0 0,-36 26 114 0 0,0 1 0 0 0,0-1 1 0 0,-1 0-1 0 0,1 0 1 0 0,-1 0-1 0 0,0-1 0 0 0,-1 1 1 0 0,1-1-1 0 0,-1 0 1 0 0,0 0-1 0 0,-1 0 0 0 0,1-1 1 0 0,1-8-1 0 0,-3 12 42 0 0,-1 0 0 0 0,0 1-1 0 0,1-1 1 0 0,-1 0 0 0 0,-1 0-1 0 0,1 1 1 0 0,0-1 0 0 0,-1 0-1 0 0,1 1 1 0 0,-1-1 0 0 0,0 1 0 0 0,1-1-1 0 0,-1 0 1 0 0,-1 1 0 0 0,1 0-1 0 0,0-1 1 0 0,-1 1 0 0 0,1 0-1 0 0,-1 0 1 0 0,-2-3 0 0 0,0 1 35 0 0,0 1 1 0 0,0 0 0 0 0,0 0 0 0 0,0 0-1 0 0,-1 1 1 0 0,1 0 0 0 0,-1 0 0 0 0,0 0-1 0 0,0 0 1 0 0,-6-1 0 0 0,-2 0 81 0 0,-1 1 0 0 0,0 0 0 0 0,0 1-1 0 0,0 0 1 0 0,0 1 0 0 0,0 1 0 0 0,-15 2 0 0 0,-20 13-738 0 0,47-15 257 0 0,0-1 0 0 0,0 1 0 0 0,0 0 0 0 0,0 0 0 0 0,1 0 0 0 0,-1 0 0 0 0,1 1 0 0 0,-1-1 0 0 0,1 0 0 0 0,-1 1 0 0 0,1-1 0 0 0,-1 1 0 0 0,1-1 0 0 0,0 1 0 0 0,0 0 0 0 0,0-1 0 0 0,0 1 0 0 0,0 0 0 0 0,0 0 0 0 0,1 0 0 0 0,-1 0 0 0 0,1 0 0 0 0,-1 3 0 0 0,3 2-5661 0 0,4 2 3236 0 0,-4-8 1075 0 0,0 3-4285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5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435 161 132 0 0,'10'-12'3328'0'0,"-7"1"4400"0"0,-4 8-7333 0 0,0 1 0 0 0,0-1 0 0 0,-1 0 0 0 0,1 1 0 0 0,-1-1 0 0 0,1 1 0 0 0,-1-1 0 0 0,0 1-1 0 0,0 0 1 0 0,-1 0 0 0 0,1-1 0 0 0,0 2 0 0 0,-1-1 0 0 0,1 0 0 0 0,-1 0 0 0 0,1 1 0 0 0,-1-1 0 0 0,-5-1 0 0 0,1 1-13 0 0,1 1 0 0 0,-1-1 1 0 0,0 1-1 0 0,0 0 1 0 0,0 1-1 0 0,0 0 0 0 0,1 0 1 0 0,-9 1-1 0 0,-11 3 393 0 0,1 1 0 0 0,0 2 1 0 0,-41 15-1 0 0,50-15-425 0 0,0 0 0 0 0,0 1-1 0 0,1 0 1 0 0,0 1 0 0 0,1 1 0 0 0,0 0 0 0 0,0 1 0 0 0,1 1 0 0 0,-12 13 0 0 0,22-21-277 0 0,-1 0-1 0 0,1 0 1 0 0,0 0-1 0 0,0 1 1 0 0,0-1-1 0 0,0 1 1 0 0,1 0 0 0 0,0 0-1 0 0,0 0 1 0 0,0 0-1 0 0,1 0 1 0 0,-1 0-1 0 0,1 0 1 0 0,1 0 0 0 0,-1 1-1 0 0,1-1 1 0 0,0 0-1 0 0,0 1 1 0 0,0-1-1 0 0,1 0 1 0 0,-1 1-1 0 0,2-1 1 0 0,-1 0 0 0 0,0 0-1 0 0,1 0 1 0 0,0 0-1 0 0,0 0 1 0 0,0 0-1 0 0,1-1 1 0 0,0 1 0 0 0,0-1-1 0 0,0 1 1 0 0,4 3-1 0 0,5 5-16 0 0,0-2-1 0 0,1 1 0 0 0,0-2 1 0 0,1 0-1 0 0,0 0 1 0 0,1-2-1 0 0,0 0 1 0 0,0 0-1 0 0,28 9 0 0 0,3-2-161 0 0,1-2 0 0 0,55 9 0 0 0,-48-14-298 0 0,0-1 0 0 0,0-3 1 0 0,80-4-1 0 0,-105-2 64 0 0,0-2 1 0 0,0 0-1 0 0,0-2 1 0 0,-1-1-1 0 0,1-2 1 0 0,-2 0-1 0 0,0-2 1 0 0,31-17-1 0 0,-51 24 282 0 0,-1 0 0 0 0,1 0 0 0 0,-1-1-1 0 0,0 0 1 0 0,-1 0 0 0 0,1 0 0 0 0,-1-1 0 0 0,0 0-1 0 0,0 0 1 0 0,-1 0 0 0 0,0-1 0 0 0,0 1 0 0 0,0-1 0 0 0,-1 0-1 0 0,0 0 1 0 0,0-1 0 0 0,-1 1 0 0 0,0 0 0 0 0,0-1-1 0 0,-1 1 1 0 0,1-12 0 0 0,-1 8 85 0 0,-2 1 0 0 0,1 0 0 0 0,-1 0 1 0 0,-1 0-1 0 0,0 0 0 0 0,0 0 0 0 0,-1 1 0 0 0,0-1 0 0 0,-1 1 0 0 0,0 0 1 0 0,0-1-1 0 0,-1 2 0 0 0,-1-1 0 0 0,1 1 0 0 0,-1-1 0 0 0,-9-8 0 0 0,-4-2 102 0 0,-2 1-1 0 0,0 1 1 0 0,-1 1-1 0 0,-1 1 1 0 0,0 1-1 0 0,-1 1 1 0 0,-1 1-1 0 0,0 1 1 0 0,0 1-1 0 0,-1 1 1 0 0,0 1-1 0 0,-1 2 0 0 0,1 0 1 0 0,-1 2-1 0 0,-1 1 1 0 0,1 1-1 0 0,0 2 1 0 0,-31 3-1 0 0,53-3-258 0 0,1 0-1 0 0,0 1 1 0 0,0-1-1 0 0,0 1 1 0 0,0 0 0 0 0,0 0-1 0 0,0 1 1 0 0,0-1-1 0 0,1 1 1 0 0,-1 0-1 0 0,0 0 1 0 0,1 0 0 0 0,-1 1-1 0 0,1-1 1 0 0,0 1-1 0 0,0 0 1 0 0,0 0-1 0 0,0 0 1 0 0,0 0-1 0 0,1 0 1 0 0,-3 5-1 0 0,3-5-283 0 0,1-1-1 0 0,1 1 0 0 0,-1 0 0 0 0,0 0 0 0 0,1 0 0 0 0,-1-1 0 0 0,1 1 1 0 0,0 0-1 0 0,0 0 0 0 0,0 0 0 0 0,0 0 0 0 0,1 4 0 0 0,1-1-746 0 0,-1-1 0 0 0,1 0 0 0 0,0 0 0 0 0,0-1 0 0 0,1 1 0 0 0,-1 0 0 0 0,1-1 0 0 0,3 6 0 0 0,13 11-4282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9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47 296 0 0,'0'0'7564'0'0,"-8"-1"-5999"0"0,6 1-120 0 0,7 0 7295 0 0,105-5-5191 0 0,-50-5-4705 0 0,-8-7-6426 0 0,-43 11 2125 0 0,2-2 417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312 25 1800 0 0,'0'0'1906'0'0,"-15"-19"4372"0"0,8 13 1552 0 0,2 6-7196 0 0,0 0 1 0 0,1 0 0 0 0,-1 0 0 0 0,0 1 0 0 0,0 0 0 0 0,0 0-1 0 0,1 0 1 0 0,-1 0 0 0 0,0 1 0 0 0,1 0 0 0 0,-8 3 0 0 0,-57 35 2564 0 0,38-21-1887 0 0,-44 29 313 0 0,70-45-1545 0 0,1 1 0 0 0,0-1 0 0 0,0 1 0 0 0,1 0-1 0 0,-1 0 1 0 0,1 0 0 0 0,0 0 0 0 0,0 1 0 0 0,0-1 0 0 0,0 1 0 0 0,1 0 0 0 0,0 0 0 0 0,0 0 0 0 0,-2 5 0 0 0,4-7-80 0 0,-1-1 0 0 0,1 1 0 0 0,0-1 0 0 0,0 1 0 0 0,0 0 0 0 0,0-1 0 0 0,0 1 0 0 0,1-1 0 0 0,-1 1 0 0 0,1-1 0 0 0,-1 1 0 0 0,1-1 0 0 0,0 1 0 0 0,0-1 0 0 0,0 0 0 0 0,0 0 0 0 0,0 1 0 0 0,1-1 0 0 0,-1 0 0 0 0,1 0 0 0 0,-1 0 0 0 0,1 0 0 0 0,0 0 0 0 0,0-1 0 0 0,0 1 0 0 0,0 0 0 0 0,0-1 0 0 0,0 0 0 0 0,0 1 0 0 0,1-1 0 0 0,-1 0 0 0 0,3 1 0 0 0,6 2 0 0 0,0-1 0 0 0,0 0 0 0 0,0-1 0 0 0,1 0 0 0 0,14 0 0 0 0,-17-1 0 0 0,69 9 0 0 0,62 5 0 0 0,-123-13 0 0 0,-6 5 0 0 0,-10-6 0 0 0,-1 0 0 0 0,1-1 0 0 0,-1 1 0 0 0,1 0 0 0 0,-1 0 0 0 0,1 0 0 0 0,-1 0 0 0 0,0 0 0 0 0,0 0 0 0 0,1 0 0 0 0,-1 0 0 0 0,0 0 0 0 0,0 0 0 0 0,0 0 0 0 0,0 0 0 0 0,0 0 0 0 0,0 0 0 0 0,0 0 0 0 0,-1 0 0 0 0,1 0 0 0 0,0 0 0 0 0,0 0 0 0 0,-1 0 0 0 0,1 0 0 0 0,-1 0 0 0 0,1 0 0 0 0,-1-1 0 0 0,0 2 0 0 0,-4 8 0 0 0,-1 0 0 0 0,-1 0 0 0 0,1-1 0 0 0,-2 0 0 0 0,1-1 0 0 0,-1 0 0 0 0,0 0 0 0 0,-1 0 0 0 0,0-1 0 0 0,-10 6 0 0 0,8-8 0 0 0,-4-1 0 0 0,1-13 0 0 0,11-1-203 0 0,4 8-162 0 0,0-1-1 0 0,-1 0 0 0 0,1 0 1 0 0,0 1-1 0 0,1-1 0 0 0,-1 1 1 0 0,0-1-1 0 0,1 1 0 0 0,-1-1 1 0 0,1 1-1 0 0,0 0 0 0 0,0 0 1 0 0,0 0-1 0 0,0 0 0 0 0,4-3 1 0 0,17-12-5668 0 0,-1 7-4960 0 0,-8 6 5545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5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1 544 0 0,'0'0'13873'0'0,"-1"6"-11800"0"0,-2 10-179 0 0,1 0 1 0 0,0 1-1 0 0,1-1 0 0 0,1 0 0 0 0,1 1 0 0 0,5 30 1 0 0,39 127 949 0 0,-55-168-19086 0 0,-10-15 13995 0 0,18 8 295 0 0,-16-8-4881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7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 1076 0 0,'0'0'14747'0'0,"9"1"-13107"0"0,5 3-993 0 0,42 8 3077 0 0,72 6-1 0 0,-105-16-4621 0 0,-1-2 0 0 0,32-3 0 0 0,-42 2-1224 0 0,1-2 0 0 0,-1 1 0 0 0,0-2 0 0 0,0 1 1 0 0,17-9-1 0 0,-5-1-3574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6.3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 0 56 0 0,'-2'4'2402'0'0,"-4"6"-442"0"0,0 1 1 0 0,1-1-1 0 0,1 2 1 0 0,0-1 0 0 0,0 0-1 0 0,1 1 1 0 0,-3 19-1 0 0,5-15-963 0 0,0 0-1 0 0,1 0 0 0 0,0 0 1 0 0,2 0-1 0 0,0 0 0 0 0,0 0 0 0 0,2 0 1 0 0,0-1-1 0 0,7 20 0 0 0,29 44 1811 0 0,-1-3-952 0 0,-41-89-2093 0 0,2 11 166 0 0,0-1 1 0 0,-1 1-1 0 0,1 0 0 0 0,0-1 0 0 0,-1 1 1 0 0,1 0-1 0 0,-1 0 0 0 0,0-1 0 0 0,0 1 1 0 0,0 0-1 0 0,-1-3 0 0 0,-50-109-2953 0 0,40 92 2476 0 0,2-1 0 0 0,1 0 0 0 0,-8-31-1 0 0,16 52 591 0 0,1-1-1 0 0,-1 1 0 0 0,1-1 1 0 0,-1 1-1 0 0,1-1 0 0 0,0 1 1 0 0,0-1-1 0 0,0 0 0 0 0,1 1 0 0 0,-1-1 1 0 0,0 1-1 0 0,1-1 0 0 0,0 1 1 0 0,0 0-1 0 0,-1-1 0 0 0,1 1 1 0 0,1-1-1 0 0,-1 1 0 0 0,2-3 0 0 0,1 1 112 0 0,-1 0 0 0 0,1 0 0 0 0,0 0 0 0 0,0 1 0 0 0,0-1 0 0 0,0 1 0 0 0,1 0 0 0 0,9-4 0 0 0,5-2 354 0 0,1 2 0 0 0,0 0 0 0 0,34-6-1 0 0,-27 7-201 0 0,0 0-1 0 0,1 2 1 0 0,-1 1-1 0 0,1 1 0 0 0,0 2 1 0 0,48 4-1 0 0,-69-1-303 0 0,3 2 0 0 0,-9-4 0 0 0,-1-1 0 0 0,0 0 0 0 0,1 0 0 0 0,-1 1 0 0 0,0-1 0 0 0,0 0 0 0 0,1 1 0 0 0,-1-1 0 0 0,0 0 0 0 0,0 1 0 0 0,0-1 0 0 0,1 1 0 0 0,-1-1 0 0 0,0 0 0 0 0,0 1 0 0 0,0-1 0 0 0,0 1 0 0 0,0-1 0 0 0,0 0 0 0 0,0 1 0 0 0,0-1 0 0 0,0 1 0 0 0,0-1 0 0 0,0 1 0 0 0,0-1 0 0 0,0 0 0 0 0,0 1 0 0 0,0-1 0 0 0,0 1 0 0 0,0-1 0 0 0,0 0 0 0 0,-1 1 0 0 0,-2 4 0 0 0,0 0 0 0 0,0 0 0 0 0,0-1 0 0 0,-1 1 0 0 0,1-1 0 0 0,-1 0 0 0 0,0 0 0 0 0,-1 0 0 0 0,1-1 0 0 0,-5 4 0 0 0,-61 35 0 0 0,34-21 0 0 0,2 1 0 0 0,1 1 0 0 0,-35 33 0 0 0,66-54 0 0 0,1-1 0 0 0,-1 1 0 0 0,1 0 0 0 0,0 0 0 0 0,0 0 0 0 0,0 0 0 0 0,-1 0 0 0 0,2 0 0 0 0,-1 0 0 0 0,0 0 0 0 0,0 0 0 0 0,1 0 0 0 0,-1 0 0 0 0,1 1 0 0 0,0-1 0 0 0,-1 0 0 0 0,1 0 0 0 0,0 1 0 0 0,1-1 0 0 0,-1 0 0 0 0,0 1 0 0 0,1-1 0 0 0,-1 0 0 0 0,1 0 0 0 0,0 3 0 0 0,2 1 0 0 0,-1-1 0 0 0,0 0 0 0 0,1 0 0 0 0,0 0 0 0 0,0 0 0 0 0,0 0 0 0 0,8 7 0 0 0,2 1 0 0 0,1-1 0 0 0,0-1 0 0 0,1 0 0 0 0,0-1 0 0 0,1 0 0 0 0,0-1 0 0 0,0-1 0 0 0,1-1 0 0 0,22 6 0 0 0,-11-4 0 0 0,1-3 0 0 0,-1 0 0 0 0,2-2 0 0 0,-1-1 0 0 0,30-1 0 0 0,-56-2-76 0 0,-1-1 1 0 0,0 0-1 0 0,1 1 0 0 0,-1-1 0 0 0,0 0 1 0 0,0 0-1 0 0,1-1 0 0 0,-1 1 0 0 0,0 0 1 0 0,0-1-1 0 0,0 1 0 0 0,-1-1 1 0 0,1 0-1 0 0,0 1 0 0 0,-1-1 0 0 0,1 0 1 0 0,-1 0-1 0 0,1 0 0 0 0,-1 0 0 0 0,0 0 1 0 0,0 0-1 0 0,0-1 0 0 0,1-3 1 0 0,-4 2-3870 0 0,-12-11 749 0 0,5 9-6368 0 0,-2 2 1556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2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25 130 884 0 0,'-24'-23'12026'0'0,"26"6"-7956"0"0,9 8-3220 0 0,1 0 0 0 0,0 1-1 0 0,0 0 1 0 0,1 1-1 0 0,0 1 1 0 0,0 0 0 0 0,1 1-1 0 0,0 0 1 0 0,26-5 0 0 0,-37 9-805 0 0,70-14 2148 0 0,-71 15-1967 0 0,14 0 1184 0 0,-16 0-1385 0 0,0 0-1 0 0,1 0 0 0 0,-1 0 0 0 0,1 0 1 0 0,-1 0-1 0 0,1 0 0 0 0,-1 0 0 0 0,0 1 1 0 0,1-1-1 0 0,-1 0 0 0 0,0 0 0 0 0,1 0 1 0 0,-1 1-1 0 0,0-1 0 0 0,1 0 1 0 0,-1 0-1 0 0,0 1 0 0 0,1-1 0 0 0,-1 0 1 0 0,0 1-1 0 0,0-1 0 0 0,1 0 0 0 0,-1 1 1 0 0,0-1-1 0 0,0 1 0 0 0,0-1 0 0 0,1 0 1 0 0,-1 1-1 0 0,0-1 0 0 0,0 1 0 0 0,0-1 1 0 0,0 0-1 0 0,0 1 0 0 0,0-1 0 0 0,0 1 1 0 0,0-1-1 0 0,0 0 0 0 0,0 1 1 0 0,0-1-1 0 0,0 1 0 0 0,0-1 0 0 0,-11 28 1041 0 0,-31 37 247 0 0,36-56-1310 0 0,-59 69 19 0 0,50-64-21 0 0,2 1-1 0 0,0 1 1 0 0,0 0 0 0 0,2 1-1 0 0,0 0 1 0 0,1 1-1 0 0,-9 22 1 0 0,17-38 0 0 0,1 1 0 0 0,0 0 0 0 0,0 0 0 0 0,0-1 0 0 0,1 1 0 0 0,-1 0 0 0 0,1 0 0 0 0,-1 0 0 0 0,1 0 0 0 0,0 0 0 0 0,0 0 0 0 0,1 0 0 0 0,-1 0 0 0 0,1 0 0 0 0,-1 0 0 0 0,1-1 0 0 0,0 1 0 0 0,0 0 0 0 0,0 0 0 0 0,0-1 0 0 0,2 4 0 0 0,0-3 0 0 0,-1-1 0 0 0,1 1 0 0 0,0-1 0 0 0,-1 0 0 0 0,1 0 0 0 0,0 0 0 0 0,0 0 0 0 0,1 0 0 0 0,-1-1 0 0 0,0 1 0 0 0,0-1 0 0 0,1 0 0 0 0,-1 0 0 0 0,1-1 0 0 0,3 2 0 0 0,10-1 0 0 0,0 0 0 0 0,1 0 0 0 0,-1-2 0 0 0,0 0 0 0 0,34-7 0 0 0,-18 0 0 0 0,0-1 0 0 0,-1-1 0 0 0,0-2 0 0 0,-1-1 0 0 0,0-1 0 0 0,30-20 0 0 0,-54 28 0 0 0,-9-5 0 0 0,-15 3 0 0 0,13 8-312 0 0,0 1 0 0 0,0 0-1 0 0,0-1 1 0 0,1 2 0 0 0,-1-1 0 0 0,0 0-1 0 0,1 1 1 0 0,-1 0 0 0 0,1-1 0 0 0,-1 1-1 0 0,1 1 1 0 0,0-1 0 0 0,0 0 0 0 0,0 1-1 0 0,0 0 1 0 0,0-1 0 0 0,1 1 0 0 0,-1 0 0 0 0,-2 5-1 0 0,-4 5-2441 0 0,1 0 0 0 0,0 0 0 0 0,-10 24 0 0 0,6-13-5963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163 21 576 0 0,'-1'-1'676'0'0,"0"-1"0"0"0,1 1 0 0 0,-1 0 0 0 0,0-1-1 0 0,0 1 1 0 0,0 0 0 0 0,0 0 0 0 0,0 0 0 0 0,-1 0 0 0 0,1 0 0 0 0,0 0-1 0 0,0 0 1 0 0,-1 0 0 0 0,1 1 0 0 0,-1-1 0 0 0,1 0 0 0 0,0 1 0 0 0,-1-1-1 0 0,1 1 1 0 0,-1-1 0 0 0,1 1 0 0 0,-1 0 0 0 0,0 0 0 0 0,1 0 0 0 0,-1 0 0 0 0,1 0-1 0 0,-1 0 1 0 0,1 0 0 0 0,-1 0 0 0 0,1 0 0 0 0,-1 1 0 0 0,1-1 0 0 0,-1 1-1 0 0,1-1 1 0 0,-2 2 0 0 0,-17 17 7297 0 0,3 7-8309 0 0,3 3 392 0 0,1-1 0 0 0,1 2-1 0 0,2-1 1 0 0,-8 37 0 0 0,15-55-60 0 0,1 2 0 0 0,0-1 0 0 0,1 0 0 0 0,0 0 0 0 0,1 0 0 0 0,0 1 0 0 0,1-1 0 0 0,1 0 0 0 0,0 0 0 0 0,0 0 0 0 0,1 0 0 0 0,0 0 0 0 0,8 16 0 0 0,-9-24 4 0 0,0-1 0 0 0,0 0 0 0 0,0 1 0 0 0,0-1 0 0 0,1 0 0 0 0,-1 0 0 0 0,1 0 0 0 0,0-1 0 0 0,0 1 0 0 0,0 0 0 0 0,0-1 0 0 0,1 0 0 0 0,-1 0 0 0 0,0 0 0 0 0,1 0 0 0 0,-1-1 0 0 0,1 1 0 0 0,4 0 0 0 0,-2-1 0 0 0,0 0 0 0 0,1 0 0 0 0,-1-1 0 0 0,0 0 0 0 0,1 0 0 0 0,-1 0 0 0 0,0-1 0 0 0,0 0 0 0 0,1 0 0 0 0,6-3 0 0 0,7-3 0 0 0,-1-1 0 0 0,0-1 0 0 0,-1 0 0 0 0,0-2 0 0 0,27-19 0 0 0,-38 25 0 0 0,1-1 0 0 0,-1 1 0 0 0,0-1 0 0 0,-1 0 0 0 0,1 0 0 0 0,-1-1 0 0 0,0 0 0 0 0,-1 0 0 0 0,0-1 0 0 0,0 1 0 0 0,0-1 0 0 0,-1 0 0 0 0,0 0 0 0 0,3-13 0 0 0,-6 19 0 0 0,-1 1 0 0 0,1 0 0 0 0,-1-1 0 0 0,0 1 0 0 0,0-1 0 0 0,0 1 0 0 0,0-1 0 0 0,0 1 0 0 0,0-1 0 0 0,0 1 0 0 0,0-1 0 0 0,0 1 0 0 0,-1-1 0 0 0,1 1 0 0 0,-1-1 0 0 0,1 1 0 0 0,-1-1 0 0 0,1 1 0 0 0,-1 0 0 0 0,0 0 0 0 0,0-1 0 0 0,1 1 0 0 0,-1 0 0 0 0,0 0 0 0 0,0 0 0 0 0,-1 0 0 0 0,1 0 0 0 0,0 0 0 0 0,0 0 0 0 0,0 0 0 0 0,-1 0 0 0 0,1 0 0 0 0,0 1 0 0 0,-1-1 0 0 0,1 0 0 0 0,0 1 0 0 0,-1 0 0 0 0,1-1 0 0 0,-1 1 0 0 0,1 0 0 0 0,-1-1 0 0 0,1 1 0 0 0,-1 0 0 0 0,-2 1 0 0 0,-4-2 0 0 0,1 1 0 0 0,-1 1 0 0 0,0 0 0 0 0,1 0 0 0 0,-1 0 0 0 0,-9 4 0 0 0,14-4 0 0 0,0 0 0 0 0,0 0 0 0 0,0 0 0 0 0,1 0 0 0 0,-1 0 0 0 0,1 1 0 0 0,-1-1 0 0 0,1 1 0 0 0,-1 0 0 0 0,1-1 0 0 0,0 1 0 0 0,0 0 0 0 0,0 0 0 0 0,0 1 0 0 0,0-1 0 0 0,0 0 0 0 0,0 1 0 0 0,1-1 0 0 0,0 1 0 0 0,-1-1 0 0 0,1 1 0 0 0,0 0 0 0 0,0 0 0 0 0,0-1 0 0 0,1 1 0 0 0,-1 0 0 0 0,0 0 0 0 0,1 6 0 0 0,0-5 0 0 0,1 0 0 0 0,0 0 0 0 0,0 0 0 0 0,1 0 0 0 0,-1 0 0 0 0,1 0 0 0 0,-1 0 0 0 0,1 0 0 0 0,1-1 0 0 0,-1 1 0 0 0,0-1 0 0 0,1 1 0 0 0,0-1 0 0 0,0 0 0 0 0,0 0 0 0 0,0 0 0 0 0,0 0 0 0 0,0-1 0 0 0,5 3 0 0 0,16 8 0 0 0,-1-1 0 0 0,2-1 0 0 0,0-2 0 0 0,0 0 0 0 0,36 6 0 0 0,-24-5 0 0 0,54 21 0 0 0,-80-26 0 0 0,0 0 0 0 0,0 1 0 0 0,-1 0 0 0 0,0 1 0 0 0,0 0 0 0 0,0 0 0 0 0,-1 1 0 0 0,15 17 0 0 0,-18-17 0 0 0,-1 0 0 0 0,0 0 0 0 0,0 1 0 0 0,-1 0 0 0 0,0-1 0 0 0,-1 2 0 0 0,0-1 0 0 0,0 0 0 0 0,-1 1 0 0 0,0-1 0 0 0,0 1 0 0 0,-2-1 0 0 0,1 1 0 0 0,-1 0 0 0 0,0-1 0 0 0,-1 1 0 0 0,0 0 0 0 0,-1-1 0 0 0,0 1 0 0 0,0-1 0 0 0,-1 0 0 0 0,-4 11 0 0 0,1-4 0 0 0,-1 1 0 0 0,-1-1 0 0 0,0 0 0 0 0,-1-1 0 0 0,-1 0 0 0 0,0-1 0 0 0,-1 0 0 0 0,-1 0 0 0 0,0-1 0 0 0,0 0 0 0 0,-17 11 0 0 0,20-16 0 0 0,-1 0 0 0 0,-1-1 0 0 0,0 0 0 0 0,0-1 0 0 0,0 0 0 0 0,0 0 0 0 0,-1-1 0 0 0,0-1 0 0 0,0 0 0 0 0,0-1 0 0 0,-21 3 0 0 0,31-5 0 0 0,1-1 0 0 0,-1 1 0 0 0,1-1 0 0 0,0 0 0 0 0,-1 0 0 0 0,1 0 0 0 0,-1 0 0 0 0,1 0 0 0 0,0 0 0 0 0,-1 0 0 0 0,1-1 0 0 0,-1 1 0 0 0,1 0 0 0 0,0-1 0 0 0,-1 1 0 0 0,1-1 0 0 0,0 0 0 0 0,0 1 0 0 0,-1-1 0 0 0,1 0 0 0 0,0 0 0 0 0,0 1 0 0 0,-2-3 0 0 0,-3-3 0 0 0,-4-2 0 0 0,5-6 0 0 0,9-4 0 0 0,-1 12 0 0 0,-1 0 0 0 0,1 0 0 0 0,1 1 0 0 0,-1-1 0 0 0,1 1 0 0 0,0-1 0 0 0,0 1 0 0 0,0 1 0 0 0,1-1 0 0 0,0 1 0 0 0,0-1 0 0 0,10-5 0 0 0,-7 3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7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14 32767 0 0,'17'-3'0'0'0,"-5"1"0"0"0,8-2 0 0 0,-1 4-2248 0 0,-7-5-14822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92 0 0,'1'1'790'0'0,"0"0"-1"0"0,0-1 1 0 0,0 1-1 0 0,-1 0 1 0 0,1 0 0 0 0,0 0-1 0 0,-1 0 1 0 0,1 0-1 0 0,0 0 1 0 0,-1 0-1 0 0,1 0 1 0 0,-1 0 0 0 0,1 0-1 0 0,-1 0 1 0 0,0 0-1 0 0,1 0 1 0 0,-1 2 0 0 0,2 28 7061 0 0,-9 26-314 0 0,-17 68-4463 0 0,20-108-3074 0 0,8-4 0 0 0,-3-4-463 0 0,1-40-5415 0 0,0 11 1688 0 0,-1 1-3074 0 0,-1-7-1155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2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0 272 0 0,'-16'6'22420'0'0,"30"7"-17736"0"0,16 3-6594 0 0,-16-11 4859 0 0,-3-3-2797 0 0,1-2 0 0 0,-1 1-1 0 0,1-2 1 0 0,-1 1-1 0 0,1-2 1 0 0,-1 1 0 0 0,13-5-1 0 0,41-12-5572 0 0,-56 15 3833 0 0,-7 3 186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6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29 200,'0'0'1337,"5"-2"-639,8-5-437,30-13 15597,-49 28-11771,-34 42-1876,-46 77 1302,76-108-3604,0 0 0,1 1 0,0 0 0,2 0 0,-5 23 0,11-41-179,0 0 1,1 1-1,0-1 0,0 1 0,0-1 0,0 1 1,0-1-1,0 0 0,1 1 0,-1-1 0,1 1 1,-1-1-1,2 4 0,7 2-4063,4-5-3676,5-4 1541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4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38 1152 0 0,'20'-4'6183'0'0,"40"-6"2111"0"0,5 0-3423 0 0,60-3-3751 0 0,-107 14-3529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206 10 156 0 0,'0'0'27241'0'0,"-3"-1"-26452"0"0,-9-7-322 0 0,4 8 3577 0 0,1 4-4036 0 0,0-1 0 0 0,0 1 0 0 0,1 0 0 0 0,0 0 0 0 0,-1 1 0 0 0,2 0 0 0 0,-1 0 0 0 0,1 0 0 0 0,-7 9 0 0 0,-4 4-18 0 0,2-4 10 0 0,0 1 0 0 0,1 1 0 0 0,-13 18 0 0 0,22-28 0 0 0,0 1 0 0 0,0 0 0 0 0,1 0 0 0 0,0 0 0 0 0,0 0 0 0 0,1 1 0 0 0,0-1 0 0 0,0 1 0 0 0,0-1 0 0 0,1 1 0 0 0,0 9 0 0 0,1-14 0 0 0,0 0 0 0 0,0 0 0 0 0,0 0 0 0 0,0 0 0 0 0,1 0 0 0 0,-1 0 0 0 0,1 0 0 0 0,0 0 0 0 0,0 0 0 0 0,0 0 0 0 0,0 0 0 0 0,0 0 0 0 0,1 0 0 0 0,-1-1 0 0 0,1 1 0 0 0,0-1 0 0 0,0 1 0 0 0,4 3 0 0 0,-3-4 0 0 0,0 0 0 0 0,0-1 0 0 0,0 1 0 0 0,0-1 0 0 0,1 0 0 0 0,-1 0 0 0 0,0 0 0 0 0,1 0 0 0 0,-1 0 0 0 0,1-1 0 0 0,-1 0 0 0 0,0 0 0 0 0,1 0 0 0 0,-1 0 0 0 0,1 0 0 0 0,-1-1 0 0 0,6 0 0 0 0,11-4 0 0 0,1 0 0 0 0,-1-2 0 0 0,0 0 0 0 0,0-1 0 0 0,-1-1 0 0 0,0 0 0 0 0,-1-2 0 0 0,0 0 0 0 0,0-1 0 0 0,-2-1 0 0 0,1-1 0 0 0,-2 0 0 0 0,16-18 0 0 0,-28 29 0 0 0,-1-1 0 0 0,1 0 0 0 0,-1 0 0 0 0,0 0 0 0 0,0 0 0 0 0,0 0 0 0 0,0-1 0 0 0,-1 1 0 0 0,1 0 0 0 0,0-7 0 0 0,-2 9 0 0 0,0 1 0 0 0,0 0 0 0 0,1 0 0 0 0,-1-1 0 0 0,0 1 0 0 0,0 0 0 0 0,0 0 0 0 0,-1-1 0 0 0,1 1 0 0 0,0 0 0 0 0,0 0 0 0 0,-1 0 0 0 0,1-1 0 0 0,-1 1 0 0 0,1 0 0 0 0,-1 0 0 0 0,1 0 0 0 0,-1 0 0 0 0,0 0 0 0 0,-1-2 0 0 0,-1-1 0 0 0,2 1 0 0 0,0 1 0 0 0,0-1 0 0 0,0 1 0 0 0,0 0 0 0 0,-1-1 0 0 0,0 1 0 0 0,1 0 0 0 0,-1 0 0 0 0,0 0 0 0 0,0 0 0 0 0,0 0 0 0 0,0 1 0 0 0,0-1 0 0 0,0 1 0 0 0,-1-1 0 0 0,1 1 0 0 0,0 0 0 0 0,-1-1 0 0 0,1 1 0 0 0,-1 1 0 0 0,0-1 0 0 0,1 0 0 0 0,-1 1 0 0 0,1-1 0 0 0,-1 1 0 0 0,0 0 0 0 0,0 0 0 0 0,1 0 0 0 0,-4 0 0 0 0,-12 0 0 0 0,0 2 0 0 0,0-1 0 0 0,-30 8 0 0 0,32-4 0 0 0,7 3 0 0 0,8-7-8 0 0,1-1-1 0 0,0 1 1 0 0,0 0 0 0 0,-1 0 0 0 0,1 0-1 0 0,0 0 1 0 0,0 0 0 0 0,0 0-1 0 0,0 0 1 0 0,0 0 0 0 0,0 0 0 0 0,0-1-1 0 0,0 1 1 0 0,1 0 0 0 0,-1 0-1 0 0,0 0 1 0 0,0 0 0 0 0,1 0 0 0 0,-1 0-1 0 0,1-1 1 0 0,-1 1 0 0 0,1 0-1 0 0,-1 0 1 0 0,1-1 0 0 0,-1 1 0 0 0,1 0-1 0 0,0 0 1 0 0,-1-1 0 0 0,1 1-1 0 0,0-1 1 0 0,0 1 0 0 0,-1-1 0 0 0,1 1-1 0 0,0-1 1 0 0,0 1 0 0 0,0-1-1 0 0,-1 0 1 0 0,1 1 0 0 0,0-1 0 0 0,2 0-1 0 0,23 8-17359 0 0,-14-8 8902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6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 2444 0 0,'-5'-2'30991'0'0,"0"6"-30168"0"0,-7 7-5088 0 0,5-2 6973 0 0,-25 58-2642 0 0,26-53-66 0 0,1-5-199 0 0,4-8-1017 0 0,6-9-9478 0 0,10-5 6979 0 0,-11 10 1281 0 0,16-18-5722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146 19 556 0 0,'0'0'2331'0'0,"0"-2"974"0"0,-7-14 18632 0 0,2 18-20691 0 0,-11 10-822 0 0,1 1 0 0 0,0 1 0 0 0,1 0 0 0 0,0 0 0 0 0,1 2 0 0 0,1 0 0 0 0,-14 22 0 0 0,25-37-424 0 0,0 0 0 0 0,1 0 0 0 0,-1 1 0 0 0,0-1 0 0 0,0 0 0 0 0,1 0 0 0 0,-1 1 0 0 0,1-1 0 0 0,-1 1 0 0 0,1-1 0 0 0,0 0 0 0 0,-1 1 0 0 0,1-1 0 0 0,0 1 0 0 0,0-1 0 0 0,0 1 0 0 0,0-1 0 0 0,0 1 0 0 0,0-1 0 0 0,1 1 0 0 0,-1-1 0 0 0,0 1 0 0 0,1-1 0 0 0,-1 0 0 0 0,1 1 0 0 0,-1-1 0 0 0,1 0 0 0 0,0 1 0 0 0,0-1 0 0 0,-1 0 0 0 0,1 0 0 0 0,0 0 0 0 0,0 1 0 0 0,0-1 0 0 0,0 0 0 0 0,1 0 0 0 0,-1-1 0 0 0,0 1 0 0 0,0 0 0 0 0,3 1 0 0 0,1 0 0 0 0,0 1 0 0 0,1-1 0 0 0,-1 0 0 0 0,1-1 0 0 0,-1 1 0 0 0,1-1 0 0 0,8 1 0 0 0,61-2 0 0 0,-42-1 0 0 0,58 6 0 0 0,-76-3 0 0 0,-13-2 0 0 0,-1 1 0 0 0,0-1 0 0 0,0 1 0 0 0,0-1 0 0 0,1 1 0 0 0,-1 0 0 0 0,0 0 0 0 0,0-1 0 0 0,0 1 0 0 0,0 0 0 0 0,0 0 0 0 0,0 0 0 0 0,0 0 0 0 0,-1 0 0 0 0,1 0 0 0 0,0 0 0 0 0,0 0 0 0 0,-1 0 0 0 0,1 1 0 0 0,-1-1 0 0 0,1 0 0 0 0,-1 0 0 0 0,0 0 0 0 0,1 1 0 0 0,-1-1 0 0 0,0 0 0 0 0,0 1 0 0 0,0-1 0 0 0,0 3 0 0 0,-3 22 0 0 0,3-26 0 0 0,-3 8 0 0 0,0-1 0 0 0,-1 0 0 0 0,0 0 0 0 0,-1 0 0 0 0,1-1 0 0 0,-1 0 0 0 0,-1 0 0 0 0,1 0 0 0 0,-1 0 0 0 0,0-1 0 0 0,0 0 0 0 0,-1 0 0 0 0,1 0 0 0 0,-15 6 0 0 0,7-8 0 0 0,10-2-292 0 0,-1-1 0 0 0,1 0 0 0 0,-1 0 0 0 0,1 0 0 0 0,-1-1 0 0 0,1 1 0 0 0,-1-1 0 0 0,1 0 0 0 0,-7-3 0 0 0,7 3-455 0 0,1-1 0 0 0,0 0 0 0 0,0 0 0 0 0,0-1 0 0 0,0 1 1 0 0,0 0-1 0 0,0-1 0 0 0,1 0 0 0 0,-1 0 0 0 0,1 0 0 0 0,0 0 0 0 0,-1 0 1 0 0,2 0-1 0 0,-1 0 0 0 0,0-1 0 0 0,1 1 0 0 0,-1-1 0 0 0,1 1 0 0 0,0-1 0 0 0,-1-4 1 0 0,-4-6-7216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3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 1328 0 0,'0'0'8816'0'0,"19"-1"-3352"0"0,11 3-3368 0 0,1-1 0 0 0,-1-1 1 0 0,40-7-1 0 0,46 0-6217 0 0,-100 6 2032 0 0,-10 0-6681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 1 304 0 0,'0'0'15547'0'0,"0"3"-13410"0"0,-8 91 3985 0 0,5-65-3236 0 0,0 0-1 0 0,3 49 1 0 0,1-48-2886 0 0,-1-22 0 0 0,0 0 0 0 0,1-1 0 0 0,0 1 0 0 0,0-1 0 0 0,0 1 0 0 0,1-1 0 0 0,0 1 0 0 0,4 8 0 0 0,-6-16-5 0 0,0 1 1 0 0,0-1-1 0 0,0 0 1 0 0,0 0-1 0 0,0 0 1 0 0,0 0-1 0 0,0 1 1 0 0,0-1-1 0 0,0 0 1 0 0,0 0-1 0 0,0 0 0 0 0,1 1 1 0 0,-1-1-1 0 0,0 0 1 0 0,0 0-1 0 0,0 0 1 0 0,0 0-1 0 0,0 0 1 0 0,1 0-1 0 0,-1 1 0 0 0,0-1 1 0 0,0 0-1 0 0,0 0 1 0 0,0 0-1 0 0,1 0 1 0 0,-1 0-1 0 0,0 0 1 0 0,0 0-1 0 0,0 0 1 0 0,1 0-1 0 0,-1 0 0 0 0,0 0 1 0 0,0 0-1 0 0,0 0 1 0 0,1 0-1 0 0,-1 0 1 0 0,0 0-1 0 0,0 0 1 0 0,0 0-1 0 0,1 0 1 0 0,-1 0-1 0 0,0 0 0 0 0,0 0 1 0 0,0 0-1 0 0,0 0 1 0 0,1 0-1 0 0,-1 0 1 0 0,0-1-1 0 0,0 1 1 0 0,0 0-1 0 0,2-2-267 0 0,0-1 0 0 0,-1 1 0 0 0,0-1 0 0 0,1 0 0 0 0,-1 1 0 0 0,0-1 0 0 0,0 0 0 0 0,-1 0 0 0 0,1 1 0 0 0,-1-1 1 0 0,1 0-1 0 0,-1 0 0 0 0,0 0 0 0 0,0 0 0 0 0,0 0 0 0 0,0 0 0 0 0,-1-3 0 0 0,-5-28-5751 0 0,-2 4-3358 0 0,2 12 2501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60 792 0 0,'0'2'414'0'0,"0"-1"-1"0"0,0 1 1 0 0,0-1-1 0 0,0 1 1 0 0,1 0-1 0 0,-1-1 1 0 0,0 1-1 0 0,1-1 1 0 0,-1 1 0 0 0,1-1-1 0 0,-1 1 1 0 0,1-1-1 0 0,-1 1 1 0 0,1-1-1 0 0,0 0 1 0 0,0 1-1 0 0,0-1 1 0 0,0 0 0 0 0,0 0-1 0 0,0 0 1 0 0,2 2-1 0 0,1-1 30 0 0,-1-1 0 0 0,0 1 0 0 0,1-1-1 0 0,-1 0 1 0 0,0 0 0 0 0,1 0 0 0 0,0-1-1 0 0,-1 1 1 0 0,7-1 0 0 0,12 0 542 0 0,0-1-1 0 0,-1-2 1 0 0,0 1 0 0 0,1-2-1 0 0,-1-1 1 0 0,-1-1 0 0 0,1-1-1 0 0,32-15 1 0 0,-12 1-863 0 0,-21 6-3461 0 0,-12-1-8030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14 1680 0 0,'-1'-1'7087'0'0,"-7"-10"551"0"0,4 11-7057 0 0,-1-1 1 0 0,1 1-1 0 0,0-1 0 0 0,0 1 1 0 0,0 0-1 0 0,0 1 0 0 0,0-1 1 0 0,0 1-1 0 0,-1 0 1 0 0,1 0-1 0 0,0 0 0 0 0,1 0 1 0 0,-1 1-1 0 0,0-1 0 0 0,0 1 1 0 0,1 0-1 0 0,-1 0 1 0 0,1 1-1 0 0,-7 5 0 0 0,-5 2 595 0 0,0 2 0 0 0,1 0 0 0 0,-16 18 0 0 0,28-28-1166 0 0,0 0-9 0 0,0 0 0 0 0,0 0-1 0 0,0 0 1 0 0,0 0 0 0 0,0 1-1 0 0,0-1 1 0 0,1 0 0 0 0,-1 1 0 0 0,1-1-1 0 0,0 1 1 0 0,0 0 0 0 0,0-1-1 0 0,0 1 1 0 0,0 0 0 0 0,0 0-1 0 0,1-1 1 0 0,-1 1 0 0 0,1 0-1 0 0,0 0 1 0 0,0 0 0 0 0,0 0-1 0 0,0 0 1 0 0,1 0 0 0 0,-1-1 0 0 0,1 1-1 0 0,0 0 1 0 0,-1 0 0 0 0,1-1-1 0 0,2 5 1 0 0,-1-4-1 0 0,-1-1 0 0 0,1 0 0 0 0,-1 0 0 0 0,1 0 0 0 0,-1 0 0 0 0,1 0 0 0 0,0 0 0 0 0,0 0 0 0 0,0-1 0 0 0,0 1 0 0 0,1-1 0 0 0,-1 1 0 0 0,0-1 0 0 0,1 0 0 0 0,-1 0 0 0 0,0 0 0 0 0,1 0 0 0 0,4 1 0 0 0,7 0 0 0 0,1-1 0 0 0,0 0 0 0 0,15-2 0 0 0,3 1 0 0 0,-26 0 0 0 0,1 0 0 0 0,-1 1 0 0 0,0 0 0 0 0,0 0 0 0 0,0 0 0 0 0,0 1 0 0 0,0 0 0 0 0,0 1 0 0 0,0 0 0 0 0,0 0 0 0 0,-1 0 0 0 0,0 0 0 0 0,1 1 0 0 0,-1 0 0 0 0,-1 1 0 0 0,1-1 0 0 0,-1 1 0 0 0,6 7 0 0 0,-4-5 0 0 0,2 4 0 0 0,-8 2 0 0 0,-2-10 0 0 0,0 1 0 0 0,0-1 0 0 0,-1 0 0 0 0,1 0 0 0 0,-1 0 0 0 0,0 0 0 0 0,0-1 0 0 0,0 1 0 0 0,0 0 0 0 0,0-1 0 0 0,0 1 0 0 0,-1-1 0 0 0,1 0 0 0 0,-1 0 0 0 0,-5 3 0 0 0,-54 29 0 0 0,30-18 0 0 0,21-9 0 0 0,3-2 0 0 0,-1-1 0 0 0,0 0 0 0 0,0 0 0 0 0,-1-1 0 0 0,-18 5 0 0 0,28-8 0 0 0,0 0 0 0 0,0 0 0 0 0,0-1 0 0 0,0 1 0 0 0,0 0 0 0 0,0 0 0 0 0,0 0 0 0 0,0 0 0 0 0,0 0 0 0 0,0 0 0 0 0,0 0 0 0 0,-1 0 0 0 0,1 0 0 0 0,0-1 0 0 0,0 1 0 0 0,0 0 0 0 0,0 0 0 0 0,0 0 0 0 0,0 0 0 0 0,0 0 0 0 0,0 0 0 0 0,0 0 0 0 0,0 0 0 0 0,0 0 0 0 0,0 0 0 0 0,0 0 0 0 0,0 0 0 0 0,0 0 0 0 0,0 0 0 0 0,-1-1 0 0 0,1 1 0 0 0,0 0 0 0 0,0 0 0 0 0,0 0 0 0 0,0 0 0 0 0,0 0 0 0 0,0 0 0 0 0,0 0 0 0 0,0 0 0 0 0,0 0 0 0 0,0 0 0 0 0,-1 0 0 0 0,1 0 0 0 0,0 0 0 0 0,0 0 0 0 0,0 0 0 0 0,0 0 0 0 0,0 0 0 0 0,0 0 0 0 0,0 0 0 0 0,0 0 0 0 0,0 1 0 0 0,-1-1 0 0 0,1 0 0 0 0,14-18 0 0 0,9-1-3131 0 0,37-21-13326 0 0,-55 37 15406 0 0,7-3-5769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7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1720 0 0,'0'0'16229'0'0,"2"5"-14394"0"0,48 216 11148 0 0,-46-209-12983 0 0,-3 0 0 0 0,-1-4-204 0 0,0-6-951 0 0,-6-12-7365 0 0,-8-2 6485 0 0,12 11 898 0 0,-6-11-6323 0 0,1-2 568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12 260 0 0,'0'0'14523'0'0,"4"3"-13005"0"0,2 1-951 0 0,-1 0-1 0 0,1 0 1 0 0,0-1-1 0 0,0 0 1 0 0,0 0-1 0 0,1 0 1 0 0,-1-1-1 0 0,1 0 1 0 0,-1-1-1 0 0,1 1 0 0 0,0-1 1 0 0,0 0-1 0 0,8-1 1 0 0,-7 0-782 0 0,1 0 0 0 0,-1-1 1 0 0,0-1-1 0 0,0 1 0 0 0,1-1 0 0 0,-1-1 1 0 0,8-3-1 0 0,5-1-1484 0 0,4-2-2541 0 0,-9 0-2491 0 0,-4 2 1195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31 1260 0 0,'5'-20'6315'0'0,"-7"9"7817"0"0,-9 30-13244 0 0,1 1 0 0 0,1 0 0 0 0,0 0 0 0 0,2 1 0 0 0,0 0 0 0 0,1 0 0 0 0,-4 33 0 0 0,-4 7 127 0 0,11-44-1101 0 0,1 1-1 0 0,1-1 1 0 0,0 1-1 0 0,2 19 1 0 0,0-4-3298 0 0,0-20 2104 0 0,0-12 477 0 0,-1 1 0 0 0,1-1-1 0 0,-1 0 1 0 0,1 0 0 0 0,0 0 0 0 0,-1 0 0 0 0,1 1 0 0 0,0-1 0 0 0,0 0 0 0 0,0 0 0 0 0,-1-1 0 0 0,1 1-1 0 0,0 0 1 0 0,0 0 0 0 0,1 0 0 0 0,1 1 0 0 0,9 2-5426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2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63 616 0 0,'0'0'5682'0'0,"-2"5"-3867"0"0,1 1-1032 0 0,0 0-1 0 0,1 0 0 0 0,-1 0 0 0 0,2 1 0 0 0,-1-1 1 0 0,1 0-1 0 0,-1 0 0 0 0,2 0 0 0 0,-1 0 1 0 0,1 0-1 0 0,0 0 0 0 0,0 0 0 0 0,4 8 0 0 0,2 9 1211 0 0,-1 0-1 0 0,-2 0 0 0 0,0 1 1 0 0,2 41-1 0 0,-5-41-1484 0 0,-2-24-538 0 0,0 0 1 0 0,0 0-1 0 0,1 0 1 0 0,-1 0-1 0 0,0 0 0 0 0,0 0 1 0 0,0 0-1 0 0,0 0 1 0 0,0 1-1 0 0,0-1 1 0 0,0 0-1 0 0,0 0 0 0 0,0 0 1 0 0,0 0-1 0 0,0 0 1 0 0,0 0-1 0 0,1 0 1 0 0,-1 0-1 0 0,0 0 0 0 0,0 0 1 0 0,0 0-1 0 0,0 0 1 0 0,0 0-1 0 0,0 0 0 0 0,0 0 1 0 0,1 0-1 0 0,-1 0 1 0 0,0 0-1 0 0,0 0 1 0 0,0 0-1 0 0,0 0 0 0 0,0 0 1 0 0,0 0-1 0 0,0 0 1 0 0,1 0-1 0 0,-1 0 1 0 0,0 0-1 0 0,0 0 0 0 0,0 0 1 0 0,0 0-1 0 0,0 0 1 0 0,0 0-1 0 0,0 0 0 0 0,0 0 1 0 0,0 0-1 0 0,1 0 1 0 0,-1 0-1 0 0,0-1 1 0 0,0 1-1 0 0,0 0 0 0 0,0 0 1 0 0,0 0-1 0 0,0 0 1 0 0,0 0-1 0 0,0 0 1 0 0,0 0-1 0 0,0 0 0 0 0,0-1 1 0 0,0 1-1 0 0,0 0 1 0 0,0 0-1 0 0,0 0 1 0 0,0 0-1 0 0,0 0 0 0 0,0 0 1 0 0,0 0-1 0 0,0-1 1 0 0,0 1-1 0 0,1-2-96 0 0,-1 0-1 0 0,1 0 1 0 0,-1 1-1 0 0,0-1 1 0 0,1 0-1 0 0,-1 0 1 0 0,0 0-1 0 0,0-1 1 0 0,0 1-1 0 0,-1 0 1 0 0,1 1-1 0 0,0-1 1 0 0,-1 0-1 0 0,1 0 1 0 0,-2-3-1 0 0,-2-21-639 0 0,1 5 509 0 0,1 15 199 0 0,-3-10 425 0 0,-2 0-1 0 0,0 1 1 0 0,0 0-1 0 0,-15-22 0 0 0,20 35-198 0 0,1 0-1 0 0,-1-1 0 0 0,1 1 1 0 0,0-1-1 0 0,0 1 0 0 0,0-1 0 0 0,0 0 1 0 0,0 1-1 0 0,1-1 0 0 0,-1 0 1 0 0,1 0-1 0 0,-1 0 0 0 0,1 1 0 0 0,0-1 1 0 0,0 0-1 0 0,1 0 0 0 0,-1 0 1 0 0,1 1-1 0 0,-1-1 0 0 0,1 0 0 0 0,0 1 1 0 0,0-1-1 0 0,0 0 0 0 0,0 1 1 0 0,0-1-1 0 0,1 1 0 0 0,-1-1 0 0 0,1 1 1 0 0,-1 0-1 0 0,4-3 0 0 0,8-6 52 0 0,1 1 0 0 0,0 0 0 0 0,0 2 0 0 0,1-1-1 0 0,22-8 1 0 0,-33 15-181 0 0,5-1-28 0 0,8 2-10 0 0,-14 1 0 0 0,1 0 0 0 0,-1-1 0 0 0,0 2 0 0 0,0-1 0 0 0,1 0 0 0 0,-1 1 0 0 0,0-1 0 0 0,0 1 0 0 0,0 0 0 0 0,0 0 0 0 0,0 0 0 0 0,0 0 0 0 0,0 1 0 0 0,0-1 0 0 0,0 1 0 0 0,0 0 0 0 0,-1 0 0 0 0,1 0 0 0 0,-1 0 0 0 0,0 0 0 0 0,1 1 0 0 0,-1-1 0 0 0,0 1 0 0 0,0-1 0 0 0,0 1 0 0 0,-1 0 0 0 0,1 0 0 0 0,-1-1 0 0 0,1 1 0 0 0,-1 0 0 0 0,0 1 0 0 0,0-1 0 0 0,0 0 0 0 0,-1 0 0 0 0,1 0 0 0 0,-1 6 0 0 0,-1-1 0 0 0,0 0 0 0 0,0 1 0 0 0,-1-1 0 0 0,-1 0 0 0 0,1 0 0 0 0,-1 0 0 0 0,-1 0 0 0 0,1-1 0 0 0,-1 1 0 0 0,-1-1 0 0 0,-7 11 0 0 0,-11 11 0 0 0,-32 33 0 0 0,47-53 0 0 0,-4 3 0 0 0,-20 26 0 0 0,28-27 0 0 0,3-11 0 0 0,1 1 0 0 0,0 0 0 0 0,0 0 0 0 0,-1-1 0 0 0,1 1 0 0 0,0 0 0 0 0,0 0 0 0 0,0-1 0 0 0,0 1 0 0 0,0 0 0 0 0,0 0 0 0 0,0-1 0 0 0,1 1 0 0 0,-1 0 0 0 0,0-1 0 0 0,0 1 0 0 0,1 0 0 0 0,-1 0 0 0 0,0-1 0 0 0,0 1 0 0 0,1 0 0 0 0,-1-1 0 0 0,1 1 0 0 0,-1-1 0 0 0,1 1 0 0 0,0 0 0 0 0,6 0 0 0 0,3 3 0 0 0,0-2 0 0 0,0 1 0 0 0,1-1 0 0 0,-1-1 0 0 0,1 0 0 0 0,-1-1 0 0 0,1 1 0 0 0,11-3 0 0 0,9 1 0 0 0,223 18 0 0 0,-205-9 0 0 0,-44-7 0 0 0,-7 0 0 0 0,-28-3-95 0 0,14-2 607 0 0,-5-4-9455 0 0,6 3-609 0 0,2 0 1292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69 1128 0 0,'0'-2'8340'0'0,"-1"-14"3880"0"0,1 13-13553 0 0,3-17 9385 0 0,1 12-7450 0 0,-3 6-1532 0 0,18-13-1622 0 0,-15 12-2289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4 1164 0 0,'5'-4'31588'0'0,"-15"43"-31571"0"0,12-28-16 0 0,0 1-4 0 0,-10 45 3 0 0,2 0 0 0 0,2 100 0 0 0,5-145 0 0 0,4-2 0 0 0,-4 0 0 0 0,-1-10 1 0 0,0 0 0 0 0,0 0 0 0 0,0 0 0 0 0,0 0 0 0 0,0 0-1 0 0,0 0 1 0 0,1 0 0 0 0,-1 0 0 0 0,0 0 0 0 0,0 0 0 0 0,0 0 0 0 0,0 0 0 0 0,0 0 0 0 0,0 0 0 0 0,0 0-1 0 0,0 0 1 0 0,0 0 0 0 0,0 0 0 0 0,1 0 0 0 0,-1 0 0 0 0,0 0 0 0 0,0 0 0 0 0,0 0 0 0 0,0 0 0 0 0,0 0-1 0 0,0 0 1 0 0,0 0 0 0 0,0 0 0 0 0,0 0 0 0 0,1 0 0 0 0,-1 0 0 0 0,0 0 0 0 0,0 0 0 0 0,0 0 0 0 0,0 0-1 0 0,0 0 1 0 0,0 0 0 0 0,0 0 0 0 0,0 0 0 0 0,0 0 0 0 0,0 0 0 0 0,0 0 0 0 0,0 1 0 0 0,0-1 0 0 0,1 0 0 0 0,-1 0-1 0 0,0 0 1 0 0,0 0 0 0 0,0 0 0 0 0,0 0 0 0 0,0 0 0 0 0,0 0 0 0 0,0 0 0 0 0,0 0 0 0 0,0 1 0 0 0,0-1-1 0 0,0 0 1 0 0,0 0 0 0 0,8-13 53 0 0,6-15-588 0 0,-14 27 381 0 0,5-19-7537 0 0,-4 7-3223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7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77 952 0 0,'-3'-2'-2457'0'0,"-18"-3"36223"0"0,26 5-33332 0 0,146-31-344 0 0,21-5-108 0 0,-171 35 18 0 0,-1 1 0 0 0,0 0 0 0 0,0 0 0 0 0,0 0 0 0 0,0 0 0 0 0,0 0 0 0 0,0-1 0 0 0,0 1 0 0 0,0 0 0 0 0,1 0 0 0 0,-1 0 0 0 0,0 0 0 0 0,0 0 0 0 0,0 0 0 0 0,0 0 0 0 0,1 0 0 0 0,-1 0 0 0 0,0 0 0 0 0,0-1 0 0 0,0 1 0 0 0,0 0 0 0 0,1 0 0 0 0,-1 0 0 0 0,0 0 0 0 0,0 0 0 0 0,0 0 0 0 0,0 0 0 0 0,1 0 0 0 0,-1 0 0 0 0,0 1 0 0 0,0-1 0 0 0,0 0 0 0 0,0 0 0 0 0,0 0 0 0 0,1 0 0 0 0,-1 0 0 0 0,0 0 0 0 0,0 0 0 0 0,0 0 0 0 0,0 0 0 0 0,0 0 0 0 0,1 1 0 0 0,-1-1 0 0 0,0 0 0 0 0,0 0 0 0 0,0 0 0 0 0,0 0 0 0 0,0 0 0 0 0,0 0 0 0 0,0 1 0 0 0,0-1 0 0 0,1 0 0 0 0,-1 0 0 0 0,0 0 0 0 0,0 0 0 0 0,0 1 0 0 0,0-1 0 0 0,-14 14-94 0 0,9-11-725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3.7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95 28 512 0 0,'0'0'4456'0'0,"-1"-5"-2170"0"0,1 4-1610 0 0,0 0 0 0 0,0 0 0 0 0,0 0-1 0 0,-1 0 1 0 0,1 0 0 0 0,0 0 0 0 0,0 0 0 0 0,1 0 0 0 0,-1 1 0 0 0,0-1-1 0 0,0 0 1 0 0,0 0 0 0 0,1 0 0 0 0,-1 0 0 0 0,0 0 0 0 0,1 0 0 0 0,-1 0-1 0 0,1 0 1 0 0,0 0 0 0 0,6-1-216 0 0,1 2 0 0 0,-1-1 0 0 0,1 1-1 0 0,-1 0 1 0 0,1 1 0 0 0,-1-1 0 0 0,1 2 0 0 0,-1-1-1 0 0,0 1 1 0 0,1 0 0 0 0,12 6 0 0 0,-17-7-337 0 0,1 0 1 0 0,-1 0 0 0 0,0 1-1 0 0,0-1 1 0 0,0 1 0 0 0,-1 0-1 0 0,1 0 1 0 0,0 0 0 0 0,0 0-1 0 0,-1 1 1 0 0,0-1-1 0 0,1 1 1 0 0,-1-1 0 0 0,0 1-1 0 0,0 0 1 0 0,0 0 0 0 0,-1 0-1 0 0,1 0 1 0 0,-1 0 0 0 0,0 0-1 0 0,1 0 1 0 0,-1 0 0 0 0,-1 1-1 0 0,1-1 1 0 0,0 0-1 0 0,-1 1 1 0 0,0-1 0 0 0,0 0-1 0 0,0 6 1 0 0,-4 2 153 0 0,0 0 0 0 0,-1 0 0 0 0,0 0 0 0 0,-1-1 0 0 0,0 0-1 0 0,-1 0 1 0 0,0-1 0 0 0,-1 0 0 0 0,-13 14 0 0 0,-115 90-277 0 0,122-102 0 0 0,-16 18 0 0 0,29-20 0 0 0,15 1 0 0 0,-5-9 0 0 0,0-1 0 0 0,1 1 0 0 0,-1-2 0 0 0,1 1 0 0 0,-1-1 0 0 0,0-1 0 0 0,1 0 0 0 0,13-4 0 0 0,15-3 0 0 0,-15 4 0 0 0,-13 2 0 0 0,-1 1 0 0 0,1 0 0 0 0,0 0 0 0 0,0 1 0 0 0,17 0 0 0 0,-16 1-249 0 0,4 6-2768 0 0,-15-4 1958 0 0,1-1 1 0 0,-1 1-1 0 0,1 0 1 0 0,-1 0-1 0 0,1-1 0 0 0,-1 1 1 0 0,0 0-1 0 0,0 0 1 0 0,0-1-1 0 0,0 1 1 0 0,0 0-1 0 0,0 0 1 0 0,-1 0-1 0 0,1-1 0 0 0,-1 3 1 0 0,-1 10-6005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0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61 158 1608 0 0,'-18'-27'31061'0'0,"11"56"-31022"0"0,1 1-1 0 0,-2 37 1 0 0,3-17-57 0 0,-6 23 18 0 0,11-62 0 0 0,5 2 0 0 0,-3-1 0 0 0,-2-8 0 0 0,4-28 0 0 0,-4 7 0 0 0,0 14 0 0 0,-3-38 0 0 0,-5 9 0 0 0,2-49 0 0 0,6 64 0 0 0,0-1 0 0 0,2 1 0 0 0,-1 0 0 0 0,6-21 0 0 0,-4 30 0 0 0,0 0 0 0 0,1 0 0 0 0,-1 0 0 0 0,1 1 0 0 0,1 0 0 0 0,0-1 0 0 0,8-8 0 0 0,-9 11 0 0 0,0 1 0 0 0,0 0 0 0 0,1 1 0 0 0,-1-1 0 0 0,1 1 0 0 0,0 0 0 0 0,0 0 0 0 0,1 0 0 0 0,-1 1 0 0 0,0 0 0 0 0,1 0 0 0 0,0 0 0 0 0,-1 1 0 0 0,1-1 0 0 0,8 1 0 0 0,-10 1 0 0 0,0 0 0 0 0,-1 0 0 0 0,1 1 0 0 0,0-1 0 0 0,0 1 0 0 0,0 0 0 0 0,0 0 0 0 0,-1 1 0 0 0,1-1 0 0 0,-1 1 0 0 0,1 0 0 0 0,-1 0 0 0 0,1 0 0 0 0,-1 0 0 0 0,0 1 0 0 0,0-1 0 0 0,0 1 0 0 0,0 0 0 0 0,-1-1 0 0 0,1 1 0 0 0,-1 1 0 0 0,0-1 0 0 0,0 0 0 0 0,3 5 0 0 0,8 11 0 0 0,-6-11 0 0 0,-2 1 0 0 0,2-3 0 0 0,0 2 0 0 0,-2-3-228 0 0,-4-4-1157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0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1 172 0 0,'0'0'1120'0'0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5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88 1 2376 0 0,'0'0'30094'0'0,"-2"4"-29843"0"0,-6 11-243 0 0,1 1 0 0 0,1 0 0 0 0,0 1 0 0 0,1 0-1 0 0,0 0 1 0 0,-3 33 0 0 0,-6 22-17 0 0,4-15 9 0 0,-5 23 0 0 0,13-67 0 0 0,2-13 0 0 0,1 0 0 0 0,-1 0 0 0 0,0 1 0 0 0,0-1 0 0 0,0 0 0 0 0,0 0 0 0 0,0 0 0 0 0,0 0 0 0 0,1 1 0 0 0,-1-1 0 0 0,0 0 0 0 0,0 0 0 0 0,0 0 0 0 0,1 0 0 0 0,-1 0 0 0 0,0 0 0 0 0,0 0 0 0 0,0 0 0 0 0,1 0 0 0 0,-1 0 0 0 0,0 1 0 0 0,0-1 0 0 0,0 0 0 0 0,1 0 0 0 0,-1 0 0 0 0,0 0 0 0 0,0 0 0 0 0,0 0 0 0 0,1-1 0 0 0,-1 1 0 0 0,0 0 0 0 0,0 0 0 0 0,0 0 0 0 0,1 0 0 0 0,-1 0 0 0 0,0 0 0 0 0,0 0 0 0 0,0 0 0 0 0,1 0 0 0 0,-1-1 0 0 0,0 1 0 0 0,0 0 0 0 0,0 0 0 0 0,0 0 0 0 0,0 0 0 0 0,1 0 0 0 0,-1-1 0 0 0,0 1 0 0 0,0 0 0 0 0,0 0 0 0 0,0 0 0 0 0,0-1 0 0 0,0 1 0 0 0,0 0 0 0 0,0 0 0 0 0,0-1 0 0 0,13-10 0 0 0,-12 10 0 0 0,1-2 0 0 0,0 0 0 0 0,-1 1 0 0 0,1-1 0 0 0,0 0 0 0 0,-1 0 0 0 0,0 0 0 0 0,0-1 0 0 0,0 1 0 0 0,0 0 0 0 0,0 0 0 0 0,0 0 0 0 0,-1-1 0 0 0,0 1 0 0 0,0-6 0 0 0,0-7 0 0 0,0 2 0 0 0,0 2 0 0 0,1 0 0 0 0,6-3-2700 0 0,7 3-7079 0 0,-7 7 3523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0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26 32 0 0,'0'0'19878'0'0,"0"-9"-18464"0"0,3 6 1739 0 0,8 4-2327 0 0,0-1-1 0 0,0 0 1 0 0,0-1 0 0 0,16-3 0 0 0,1 0 561 0 0,0 1 0 0 0,33 1 0 0 0,-47 2-1387 0 0,-2 2 0 0 0,-2 2-68 0 0,-12 1-330 0 0,-7 6-949 0 0,-1-1 0 0 0,-1 0 1 0 0,-23 17-1 0 0,-16 8-4491 0 0,13-8-5247 0 0,19-16 5466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1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51 2888 0 0,'-19'14'1978'0'0,"4"-4"1613"0"0,6 2 8173 0 0,15-12-10721 0 0,22-3 265 0 0,-1-1 0 0 0,1-2 0 0 0,47-15 0 0 0,-49 13-1092 0 0,19-7-366 0 0,28-5-3756 0 0,-71 19 2640 0 0,6-1-1920 0 0,13-4-5985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11 1024 0 0,'0'0'8814'0'0,"-6"-1"-6932"0"0,-1-2-1222 0 0,-4 0 38 0 0,-2 0 4948 0 0,9 7-5032 0 0,0 1 0 0 0,0 0 0 0 0,0 1 0 0 0,0-1 0 0 0,1 0-1 0 0,0 1 1 0 0,0 0 0 0 0,-3 9 0 0 0,4-9-758 0 0,-3 19-2875 0 0,6-25 2770 0 0,-1 1-1 0 0,0-1 1 0 0,0 1 0 0 0,0-1 0 0 0,1 1 0 0 0,-1-1 0 0 0,0 1 0 0 0,0-1 0 0 0,1 1 0 0 0,-1-1 0 0 0,0 0 0 0 0,1 1 0 0 0,-1-1-1 0 0,1 0 1 0 0,-1 1 0 0 0,1-1 0 0 0,-1 0 0 0 0,0 1 0 0 0,1-1 0 0 0,-1 0 0 0 0,1 0 0 0 0,-1 1 0 0 0,1-1 0 0 0,-1 0 0 0 0,1 0 0 0 0,-1 0-1 0 0,1 0 1 0 0,0 0 0 0 0,-1 0 0 0 0,1 0 0 0 0,-1 0 0 0 0,1 0 0 0 0,-1 0 0 0 0,1 0 0 0 0,-1 0 0 0 0,1 0 0 0 0,-1 0 0 0 0,1 0-1 0 0,-1-1 1 0 0,1 1 0 0 0,-1 0 0 0 0,1 0 0 0 0,-1-1 0 0 0,1 1 0 0 0,-1 0 0 0 0,1-1 0 0 0,16-5-5026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143 86 640 0 0,'1'-1'2736'0'0,"2"-7"-2421"0"0,-3 3 8968 0 0,-1-1-9075 0 0,-9-13 13486 0 0,10 19-13576 0 0,-1 0-1 0 0,0-1 0 0 0,1 1 0 0 0,-1 0 1 0 0,0 0-1 0 0,1 0 0 0 0,-1 0 0 0 0,1 0 1 0 0,-1 0-1 0 0,0 0 0 0 0,1 0 0 0 0,-1 0 0 0 0,0 0 1 0 0,1 0-1 0 0,-1 0 0 0 0,1 0 0 0 0,-1 0 1 0 0,0 0-1 0 0,1 1 0 0 0,-1-1 0 0 0,1 0 0 0 0,-2 1 1 0 0,-16 16 193 0 0,-43 45 1447 0 0,56-56-1646 0 0,0-1 1 0 0,1 1-1 0 0,0 0 1 0 0,0 0-1 0 0,1 1 1 0 0,-1-1-1 0 0,1 1 1 0 0,1 0-1 0 0,-3 9 1 0 0,4-14-113 0 0,1-1 0 0 0,-1 1 0 0 0,1 0 0 0 0,-1 0 0 0 0,1 0 0 0 0,0 0 0 0 0,0 0 0 0 0,0 0 0 0 0,0 0 0 0 0,1-1 0 0 0,-1 1 0 0 0,0 0 0 0 0,1 0 0 0 0,-1 0 0 0 0,1 0 0 0 0,0-1 0 0 0,-1 1 0 0 0,1 0 0 0 0,0-1 0 0 0,0 1 0 0 0,0 0 0 0 0,0-1 0 0 0,1 1 0 0 0,-1-1 0 0 0,0 0 0 0 0,1 1 0 0 0,-1-1 0 0 0,1 0 0 0 0,-1 0 0 0 0,1 0 0 0 0,2 2 0 0 0,2-1 0 0 0,0 0 0 0 0,-1-1 0 0 0,1 0 0 0 0,0 0 0 0 0,0 0 0 0 0,0 0 0 0 0,7-1 0 0 0,-8 0 0 0 0,12 0 0 0 0,-1-1 0 0 0,1 0 0 0 0,-1-2 0 0 0,0 1 0 0 0,17-7 0 0 0,-26 7 0 0 0,0 0 0 0 0,0 0 0 0 0,0-1 0 0 0,0 0 0 0 0,-1 0 0 0 0,1 0 0 0 0,-1-1 0 0 0,0 0 0 0 0,0-1 0 0 0,-1 1 0 0 0,1-1 0 0 0,-1 0 0 0 0,9-11 0 0 0,-12 13 0 0 0,4-17 0 0 0,-6-2 0 0 0,-3 16 0 0 0,1 0 0 0 0,-1 0 0 0 0,0 0 0 0 0,0 0 0 0 0,0 1 0 0 0,-1-1 0 0 0,0 1 0 0 0,0 0 0 0 0,0 0 0 0 0,-1 0 0 0 0,-9-7 0 0 0,-62-40 0 0 0,68 47 0 0 0,-3 0 0 0 0,-3 1 0 0 0,-4 3 0 0 0,-5 5 0 0 0,19 1 0 0 0,2-3 0 0 0,-11 12-3010 0 0,6 11-12892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6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44 460 0 0,'4'-13'7119'0'0,"-8"-8"-332"0"0,-6 12 2820 0 0,8 9-7634 0 0,-28 25 475 0 0,19-8-1712 0 0,-1 0 0 0 0,-22 23 1 0 0,21-25-196 0 0,0 1 0 0 0,1 1 0 0 0,-12 20 0 0 0,20-31-541 0 0,0-1 0 0 0,1 1 0 0 0,-1 1 0 0 0,2-1 0 0 0,-1 0 0 0 0,1 1 0 0 0,0 0 0 0 0,0-1 0 0 0,0 1 0 0 0,1 0 0 0 0,0 0 0 0 0,1 0 0 0 0,0 0 0 0 0,0 0 0 0 0,0 0 0 0 0,1 0 0 0 0,2 12 0 0 0,-2-15 0 0 0,0 1 0 0 0,0 0 0 0 0,1 0 0 0 0,0-1 0 0 0,0 1 0 0 0,0-1 0 0 0,0 0 0 0 0,1 0 0 0 0,-1 1 0 0 0,1-1 0 0 0,0-1 0 0 0,0 1 0 0 0,1 0 0 0 0,-1-1 0 0 0,1 0 0 0 0,0 0 0 0 0,4 3 0 0 0,0-1 0 0 0,-1-2 0 0 0,1 1 0 0 0,0-1 0 0 0,0 0 0 0 0,0-1 0 0 0,0 1 0 0 0,0-2 0 0 0,1 1 0 0 0,10-1 0 0 0,3 0 0 0 0,-1-1 0 0 0,0-2 0 0 0,0 0 0 0 0,0-1 0 0 0,0-1 0 0 0,0-1 0 0 0,25-10 0 0 0,-31 12 0 0 0,-13 2 0 0 0,1 1 0 0 0,-1-1 0 0 0,0 0 0 0 0,1 1 0 0 0,-1-1 0 0 0,1 0 0 0 0,-1-1 0 0 0,0 1 0 0 0,0 0 0 0 0,0-1 0 0 0,0 1 0 0 0,0-1 0 0 0,3-2 0 0 0,2-7 0 0 0,-8-1 0 0 0,-11 2 0 0 0,-5 7 0 0 0,3 3 0 0 0,-2 5 0 0 0,15-4-112 0 0,0-1-1 0 0,1 1 1 0 0,-1 0 0 0 0,0-1-1 0 0,1 1 1 0 0,-1 0 0 0 0,1-1-1 0 0,-1 1 1 0 0,1 0 0 0 0,-1-1-1 0 0,1 1 1 0 0,-1 0 0 0 0,1 0-1 0 0,0 0 1 0 0,-1-1 0 0 0,1 1-1 0 0,0 0 1 0 0,0 0 0 0 0,0 0-1 0 0,-1 0 1 0 0,1 1 0 0 0,5 20-8263 0 0,4-11 83 0 0,-3-3 632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 9 516 0 0,'7'-8'22958'0'0,"-12"12"-21554"0"0,0 1-977 0 0,1-1-1 0 0,0 1 1 0 0,0 1-1 0 0,0-1 1 0 0,1 0-1 0 0,-1 1 1 0 0,1 0-1 0 0,1 0 1 0 0,-1 0-1 0 0,1 0 1 0 0,0 0 0 0 0,0 0-1 0 0,1 1 1 0 0,0-1-1 0 0,0 1 1 0 0,0-1-1 0 0,1 7 1 0 0,0-5-351 0 0,-1-3-68 0 0,1-1 0 0 0,0 1 0 0 0,0-1 0 0 0,0 1-1 0 0,0-1 1 0 0,1 1 0 0 0,0-1 0 0 0,0 1 0 0 0,0-1 0 0 0,0 1 0 0 0,1-1 0 0 0,-1 0 0 0 0,1 0 0 0 0,0 0 0 0 0,1 0 0 0 0,2 5 0 0 0,4-4-8 0 0,8-4-237 0 0,-13-3-213 0 0,0 1-1 0 0,0 0 0 0 0,-1-1 1 0 0,1 1-1 0 0,-1-1 0 0 0,1 0 1 0 0,-1-1-1 0 0,0 1 1 0 0,1 0-1 0 0,2-4 0 0 0,6-7-4855 0 0,-4-1-3426 0 0,-3-1 1122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2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57 1812 0 0,'0'0'8588'0'0,"-4"-9"-5612"0"0,5 5 1976 0 0,5 0-4190 0 0,0 1-1 0 0,0-1 1 0 0,0 1-1 0 0,0 0 1 0 0,1 1-1 0 0,-1-1 1 0 0,1 1-1 0 0,12-2 1 0 0,66-7 1099 0 0,-45 7-1043 0 0,-2 3-2065 0 0,-19 11-3122 0 0,-18-8 3029 0 0,-5 2-275 0 0,-24 19-2032 0 0,9-8-3295 0 0,6-5 2049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60 612 0 0,'-4'15'19338'0'0,"22"-14"-18083"0"0,0-1 0 0 0,0-1 0 0 0,0-1-1 0 0,0-1 1 0 0,33-8 0 0 0,27-13-1666 0 0,-28 7-3760 0 0,-36 5-1904 0 0,-8 7-147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132 13 1976 0 0,'0'0'5981'0'0,"-8"-1"-4152"0"0,-24-3-77 0 0,23 3 1451 0 0,-29 28 8186 0 0,33-23-11088 0 0,1 1 1 0 0,0-1 0 0 0,1 1 0 0 0,-1 0-1 0 0,1 0 1 0 0,0 0 0 0 0,0 0-1 0 0,0 0 1 0 0,1 1 0 0 0,0-1-1 0 0,0 1 1 0 0,0 0 0 0 0,1 0-1 0 0,0-1 1 0 0,0 1 0 0 0,0 0 0 0 0,1 0-1 0 0,0 0 1 0 0,0 0 0 0 0,0 0-1 0 0,3 11 1 0 0,-3-15-321 0 0,1 1-1 0 0,0-1 1 0 0,0 0-1 0 0,0 1 1 0 0,1-1-1 0 0,-1 0 1 0 0,0 0 0 0 0,1 0-1 0 0,0 0 1 0 0,-1 0-1 0 0,1 0 1 0 0,0 0-1 0 0,0 0 1 0 0,0-1 0 0 0,0 1-1 0 0,0-1 1 0 0,0 0-1 0 0,1 1 1 0 0,-1-1-1 0 0,0 0 1 0 0,1 0 0 0 0,-1-1-1 0 0,1 1 1 0 0,-1 0-1 0 0,1-1 1 0 0,-1 1-1 0 0,1-1 1 0 0,-1 0 0 0 0,4 0-1 0 0,10 1-193 0 0,-1-1-1 0 0,0 0 1 0 0,21-4-1 0 0,-26 3-29 0 0,0-1-1 0 0,-1 0 0 0 0,1-1 1 0 0,0 0-1 0 0,-1-1 1 0 0,16-8-1 0 0,-22 10 276 0 0,1 1 1 0 0,-1-1-1 0 0,0 0 0 0 0,-1 0 1 0 0,1 0-1 0 0,0-1 0 0 0,-1 1 1 0 0,1 0-1 0 0,-1-1 0 0 0,0 0 0 0 0,0 0 1 0 0,0 0-1 0 0,0 1 0 0 0,0-2 1 0 0,0 1-1 0 0,-1 0 0 0 0,0 0 1 0 0,1 0-1 0 0,-1-1 0 0 0,-1 1 1 0 0,1-1-1 0 0,0-4 0 0 0,-1 4 139 0 0,-1-1 0 0 0,0 1-1 0 0,0-1 1 0 0,0 1 0 0 0,-1 0 0 0 0,0-1-1 0 0,1 1 1 0 0,-2 0 0 0 0,1 0 0 0 0,0 0 0 0 0,-1 0-1 0 0,1 1 1 0 0,-1-1 0 0 0,0 1 0 0 0,-1 0-1 0 0,1 0 1 0 0,0 0 0 0 0,-1 0 0 0 0,0 0-1 0 0,1 1 1 0 0,-1-1 0 0 0,0 1 0 0 0,0 0 0 0 0,-9-3-1 0 0,3 1-797 0 0,0 1-1 0 0,0 0 0 0 0,0 0 0 0 0,-16-2 0 0 0,-7 4-6034 0 0,2 4-4833 0 0,17 0 3995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94 143 368 0 0,'7'6'10613'0'0,"-2"7"-3950"0"0,-3 22-844 0 0,-10 31-1992 0 0,6-32-1499 0 0,3-29-2006 0 0,-1-1 1 0 0,0 0-1 0 0,0 0 1 0 0,-1 0 0 0 0,1 1-1 0 0,-1-1 1 0 0,-2 6-1 0 0,2 0 89 0 0,2-8-400 0 0,0 0 0 0 0,0 0 1 0 0,0 0-1 0 0,-1 0 0 0 0,1 0 0 0 0,-1 0 1 0 0,1 1-1 0 0,-1-1 0 0 0,0 0 1 0 0,0 0-1 0 0,0 1 0 0 0,0-1 1 0 0,-1 4-1 0 0,1 6-11 0 0,-6 0 0 0 0,-8-10 0 0 0,10-3 0 0 0,0-1 0 0 0,0 1 0 0 0,0-1 0 0 0,0 1 0 0 0,0-1 0 0 0,0 0 0 0 0,0-1 0 0 0,1 1 0 0 0,-1 0 0 0 0,1-1 0 0 0,0 0 0 0 0,0 0 0 0 0,0 0 0 0 0,0 0 0 0 0,0-1 0 0 0,0 1 0 0 0,1-1 0 0 0,0 1 0 0 0,0-1 0 0 0,0 0 0 0 0,0 0 0 0 0,1 0 0 0 0,-1 0 0 0 0,1 0 0 0 0,0-1 0 0 0,0 1 0 0 0,0 0 0 0 0,1 0 0 0 0,0-1 0 0 0,0 1 0 0 0,0 0 0 0 0,0-1 0 0 0,0 1 0 0 0,2-6 0 0 0,0 0 0 0 0,1-1 0 0 0,0 1 0 0 0,0 0 0 0 0,1 0 0 0 0,0 0 0 0 0,1 1 0 0 0,0-1 0 0 0,0 1 0 0 0,1 0 0 0 0,0 1 0 0 0,1-1 0 0 0,0 1 0 0 0,12-11 0 0 0,7-2 0 0 0,0 2 0 0 0,1 0 0 0 0,1 2 0 0 0,1 1 0 0 0,58-24 0 0 0,-76 38 0 0 0,0 8 0 0 0,-3 4 0 0 0,-1-2 0 0 0,-8-10-474 0 0,-28-30-18268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7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6 272 0 0,'0'0'23277'0'0,"5"-1"-22582"0"0,40-4 1127 0 0,-42 5-1631 0 0,0 1-1 0 0,-1-1 0 0 0,1 0 1 0 0,-1 1-1 0 0,1 0 0 0 0,-1-1 1 0 0,1 1-1 0 0,-1 0 0 0 0,1 0 1 0 0,-1 1-1 0 0,0-1 0 0 0,0 0 1 0 0,1 1-1 0 0,-1-1 0 0 0,0 1 0 0 0,0 0 1 0 0,0 0-1 0 0,-1 0 0 0 0,4 4 1 0 0,-5-4-119 0 0,1 0 0 0 0,-1 0 0 0 0,0 0-1 0 0,0 0 1 0 0,0 0 0 0 0,0 1 0 0 0,0-1 0 0 0,0 0 0 0 0,0 0 0 0 0,-1 0 0 0 0,1 0 0 0 0,-1 0 0 0 0,0 0 0 0 0,1 0 0 0 0,-1 0 0 0 0,0 0 0 0 0,0 0 0 0 0,-1 0 0 0 0,1 0 0 0 0,0-1-1 0 0,-2 3 1 0 0,-34 41 1240 0 0,-1-5-1312 0 0,36-34 0 0 0,19 1 0 0 0,-4-3 0 0 0,-1-1 0 0 0,1-1 0 0 0,0 0 0 0 0,0-1 0 0 0,0 0 0 0 0,24-2 0 0 0,6 0 0 0 0,-40 2-156 0 0,-1-1 1 0 0,0 0-1 0 0,0 0 0 0 0,0 0 1 0 0,1 0-1 0 0,-1 0 0 0 0,0 0 0 0 0,0-1 1 0 0,0 1-1 0 0,0-1 0 0 0,0 1 1 0 0,1-1-1 0 0,1-1 0 0 0,-1 0-747 0 0,-1 1-1239 0 0,-2-9-3332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2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 2328 0 0,'0'0'8090'0'0,"0"5"-5633"0"0,-5 24 9766 0 0,10-31-11116 0 0,103-22 3002 0 0,-76 19-4647 0 0,51 0 0 0 0,-81 5 168 0 0,5-2 56 0 0,-4 3-832 0 0,-4 2-2473 0 0,-24 30-51 0 0,-55 52 0 0 0,-1-13 2404 0 0,76-68 1495 0 0,3-3-5 0 0,1-1-1 0 0,-1 1 1 0 0,1 0 0 0 0,-1 0-1 0 0,1 0 1 0 0,-1 0 0 0 0,1 1-1 0 0,0-1 1 0 0,0 0 0 0 0,-1 0-1 0 0,1 1 1 0 0,0-1 0 0 0,0 1-1 0 0,0-1 1 0 0,1 1 0 0 0,-1-1-1 0 0,0 1 1 0 0,0 1 0 0 0,1-2-125 0 0,1 0 1 0 0,-1 0-1 0 0,1 0 0 0 0,0 0 1 0 0,-1 0-1 0 0,1 0 0 0 0,0-1 1 0 0,0 1-1 0 0,0 0 0 0 0,-1-1 1 0 0,1 1-1 0 0,0 0 0 0 0,0-1 1 0 0,0 1-1 0 0,0-1 1 0 0,0 1-1 0 0,0-1 0 0 0,0 0 1 0 0,0 1-1 0 0,0-1 0 0 0,0 0 1 0 0,0 0-1 0 0,0 0 0 0 0,1 0 1 0 0,-1 0-1 0 0,0 0 1 0 0,0 0-1 0 0,0 0 0 0 0,2-1 1 0 0,36-1 1591 0 0,-38 2-1659 0 0,25-4 438 0 0,1-1 0 0 0,-1-1 0 0 0,-1-1 0 0 0,35-15 0 0 0,-36 11-2296 0 0,-1-1-1 0 0,31-20 1 0 0,-41 20-353 0 0,-7 5-803 0 0,0 1-3312 0 0,1 1 796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5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 6 60 0 0,'4'-6'26380'0'0,"-10"17"-25976"0"0,1 1 0 0 0,0 0 1 0 0,1 0-1 0 0,1 0 0 0 0,0 0 0 0 0,0 1 0 0 0,0 14 0 0 0,-1 98 2600 0 0,4-104-2914 0 0,4 3-90 0 0,4 34 0 0 0,-7-47 0 0 0,4-3-49 0 0,-4-6-573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0 424 0 0,'-8'1'1384'0'0,"0"1"0"0"0,0 0 0 0 0,0 0 0 0 0,0 0 0 0 0,0 1 1 0 0,1 1-1 0 0,-1-1 0 0 0,1 1 0 0 0,0 0 0 0 0,0 1 0 0 0,1 0 0 0 0,-10 7 0 0 0,6-2 25 0 0,0 0 0 0 0,1 1 0 0 0,0 0 0 0 0,1 0 0 0 0,0 1 0 0 0,-9 18 0 0 0,17-28-1343 0 0,0-1 0 0 0,0 0 0 0 0,0 0 0 0 0,0 0 0 0 0,0 1 0 0 0,0-1 1 0 0,0 0-1 0 0,1 0 0 0 0,-1 0 0 0 0,1 0 0 0 0,-1 1 0 0 0,1-1 0 0 0,-1 0 0 0 0,1 0 0 0 0,0 0 0 0 0,-1 0 0 0 0,1 0 1 0 0,0 0-1 0 0,0-1 0 0 0,1 3 0 0 0,19 16 645 0 0,-11-13-572 0 0,1 0-1 0 0,0-1 0 0 0,1-1 0 0 0,-1 1 1 0 0,1-2-1 0 0,0 0 0 0 0,18 2 0 0 0,-3 1 48 0 0,17 4-686 0 0,0-2 0 0 0,1-3 0 0 0,0-1 0 0 0,47-2 0 0 0,-50-6-5838 0 0,-39 4 2091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1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303 0 596 0 0,'0'0'7699'0'0,"0"21"5516"0"0,-3-13-10889 0 0,-32 13-838 0 0,1 1 1 0 0,1 2-1 0 0,1 1 1 0 0,2 2-1 0 0,-49 54 1 0 0,72-72-1489 0 0,0-1 0 0 0,1 1 0 0 0,0 0 0 0 0,1 1 0 0 0,-1 0 0 0 0,2 0 0 0 0,-7 19 0 0 0,10-25 0 0 0,0 1 0 0 0,0-1 0 0 0,0 0 0 0 0,1 0 0 0 0,-1 0 0 0 0,1 0 0 0 0,0 0 0 0 0,1 1 0 0 0,-1-1 0 0 0,2 7 0 0 0,-1-9 0 0 0,0 0 0 0 0,0 0 0 0 0,0 0 0 0 0,0 0 0 0 0,0 0 0 0 0,0 0 0 0 0,1 0 0 0 0,-1 0 0 0 0,1 0 0 0 0,-1-1 0 0 0,1 1 0 0 0,0 0 0 0 0,-1-1 0 0 0,1 0 0 0 0,0 1 0 0 0,0-1 0 0 0,0 0 0 0 0,0 0 0 0 0,1 0 0 0 0,2 1 0 0 0,7 2 0 0 0,1-1 0 0 0,1-1 0 0 0,-1 0 0 0 0,0 0 0 0 0,1-1 0 0 0,-1-1 0 0 0,0 0 0 0 0,17-3 0 0 0,5-2 0 0 0,64-18 0 0 0,-87 20 0 0 0,-7 2 0 0 0,1 0 0 0 0,-1-1 0 0 0,1 0 0 0 0,-1 0 0 0 0,0 0 0 0 0,0-1 0 0 0,0 0 0 0 0,0 0 0 0 0,0 0 0 0 0,0 0 0 0 0,7-9 0 0 0,-5 2 0 0 0,-4-2 0 0 0,-13-2 0 0 0,-15 11-7816 0 0,24 2 7342 0 0,0 1 0 0 0,1 0 0 0 0,-1 0 0 0 0,0 0 0 0 0,0 0 0 0 0,0-1 0 0 0,0 1 0 0 0,0 1 1 0 0,0-1-1 0 0,0 0 0 0 0,0 0 0 0 0,0 0 0 0 0,0 0 0 0 0,0 1 0 0 0,1-1 0 0 0,-1 0 0 0 0,0 1 0 0 0,0-1 0 0 0,0 1 0 0 0,0-1 0 0 0,1 1 0 0 0,-1-1 0 0 0,0 1 0 0 0,0 0 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 1 948 0 0,'0'0'18581'0'0,"6"18"-13496"0"0,-9-9-4114 0 0,0-1 0 0 0,0 1 0 0 0,1-1 0 0 0,1 1 0 0 0,-2 16-1 0 0,-5 30 1358 0 0,8-40-2328 0 0,5-2 0 0 0,1-7-47 0 0,-5-5-529 0 0,-1-3 96 0 0,1 0 0 0 0,0 0 1 0 0,0-1-1 0 0,0 1 0 0 0,0 0 0 0 0,0 0 0 0 0,0 0 0 0 0,0 1 0 0 0,1-1 0 0 0,-1 0 0 0 0,1 0 0 0 0,2-1 0 0 0,7-11-3651 0 0,-4 1-3998 0 0,-6-3 461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7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35 1224 0 0,'0'0'22185'0'0,"36"3"-17944"0"0,95-22-752 0 0,-72 8-4765 0 0,-2 4-4012 0 0,-54 6 3930 0 0,-40 26-17859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9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90 540 0 0,'0'0'8639'0'0,"3"2"-7046"0"0,2 0-1153 0 0,-1 0 1 0 0,1 0-1 0 0,0-1 1 0 0,0 1-1 0 0,-1-1 1 0 0,1-1-1 0 0,0 1 1 0 0,0-1-1 0 0,0 0 1 0 0,0 0 0 0 0,0 0-1 0 0,0-1 1 0 0,0 1-1 0 0,0-1 1 0 0,0 0-1 0 0,0-1 1 0 0,0 1-1 0 0,7-5 1 0 0,7-1-635 0 0,0-1 0 0 0,-1-1 0 0 0,27-16 0 0 0,-27 7-3082 0 0,-3 1-4437 0 0,-3 10 3564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9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91 50 1148 0 0,'0'0'19502'0'0,"-7"3"-18370"0"0,1 1-478 0 0,0 0 0 0 0,1 0-1 0 0,-1 0 1 0 0,1 1 0 0 0,0 0 0 0 0,0 0-1 0 0,0 0 1 0 0,1 1 0 0 0,0-1 0 0 0,0 1-1 0 0,0 0 1 0 0,1 0 0 0 0,-4 8 0 0 0,5-8-550 0 0,-1 0 0 0 0,1 0 0 0 0,0 0 1 0 0,0 0-1 0 0,1 1 0 0 0,0-1 0 0 0,0 0 0 0 0,1 1 1 0 0,-1-1-1 0 0,2 8 0 0 0,0-12-83 0 0,-1 1 1 0 0,1-1-1 0 0,0 0 1 0 0,0 0-1 0 0,0 0 1 0 0,1 0-1 0 0,-1 0 0 0 0,0 0 1 0 0,1 0-1 0 0,-1 0 1 0 0,1 0-1 0 0,0-1 1 0 0,-1 1-1 0 0,1 0 1 0 0,0-1-1 0 0,0 0 0 0 0,0 1 1 0 0,0-1-1 0 0,0 0 1 0 0,1 0-1 0 0,-1 0 1 0 0,0 0-1 0 0,0-1 1 0 0,1 1-1 0 0,-1-1 0 0 0,0 1 1 0 0,1-1-1 0 0,-1 0 1 0 0,1 0-1 0 0,-1 0 1 0 0,3 0-1 0 0,16 1-46 0 0,0-2 0 0 0,-1 0 0 0 0,1-1 0 0 0,-1-1 0 0 0,0-1 0 0 0,28-9 0 0 0,-36 10 18 0 0,0-1-1 0 0,-1-1 1 0 0,0 0-1 0 0,0 0 0 0 0,0-1 1 0 0,-1 0-1 0 0,0-1 0 0 0,0-1 1 0 0,0 1-1 0 0,-1-1 0 0 0,0-1 1 0 0,8-10-1 0 0,0-18 282 0 0,-16 36-274 0 0,-1 0 0 0 0,0 0 0 0 0,1 0 0 0 0,-1 0 0 0 0,0 0 0 0 0,0-1 0 0 0,0 1 0 0 0,0 0 0 0 0,0 0 0 0 0,0 0 0 0 0,-1 0 0 0 0,1 0 0 0 0,0 0 0 0 0,0 0 0 0 0,-1-1 0 0 0,1 1 0 0 0,-1 0 0 0 0,1 0 0 0 0,-1 0 0 0 0,1 0 0 0 0,-1 1 0 0 0,0-1 0 0 0,1 0 0 0 0,-1 0 0 0 0,0 0 0 0 0,-1-1 0 0 0,0 1 0 0 0,-1-4-17 0 0,0 0 0 0 0,0 0 0 0 0,-1 1-1 0 0,0-1 1 0 0,0 1 0 0 0,0 0 0 0 0,0 0 0 0 0,-1 1 0 0 0,1-1 0 0 0,-1 1-1 0 0,0 0 1 0 0,0 0 0 0 0,0 1 0 0 0,-1-1 0 0 0,1 1 0 0 0,0 0 0 0 0,-1 1-1 0 0,1-1 1 0 0,-1 1 0 0 0,0 0 0 0 0,0 1 0 0 0,-10-1 0 0 0,1 1-165 0 0,0 1 0 0 0,0 0 1 0 0,1 1-1 0 0,-1 0 0 0 0,1 1 1 0 0,-1 1-1 0 0,-23 9 0 0 0,18-4-3397 0 0,-10 4-9516 0 0,17-8 5087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2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27 296 312 0 0,'0'0'16981'0'0,"-4"4"-15416"0"0,1 2-807 0 0,0 1 1 0 0,0 0-1 0 0,0-1 0 0 0,1 1 0 0 0,0 0 0 0 0,0 0 0 0 0,1 0 0 0 0,-1 0 0 0 0,1 14 0 0 0,1 83 4212 0 0,1-57-3615 0 0,-1 49-1352 0 0,1-82-3 0 0,3-3 0 0 0,-3-10 0 0 0,-1-1 0 0 0,0 0 0 0 0,0 0 0 0 0,0 0 0 0 0,0 0 0 0 0,1 1 0 0 0,-1-1 0 0 0,0 0 0 0 0,0 0 0 0 0,0 0 0 0 0,0 0 0 0 0,1 0 0 0 0,-1 0 0 0 0,0 1 0 0 0,0-1 0 0 0,1 0 0 0 0,-1 0 0 0 0,0 0 0 0 0,0 0 0 0 0,0 0 0 0 0,1 0 0 0 0,-1 0 0 0 0,0 0 0 0 0,0 0 0 0 0,1 0 0 0 0,-1 0 0 0 0,0 0 0 0 0,0 0 0 0 0,1 0 0 0 0,-1 0 0 0 0,0 0 0 0 0,0-1 0 0 0,0 1 0 0 0,1 0 0 0 0,-1 0 0 0 0,0 0 0 0 0,0 0 0 0 0,0 0 0 0 0,1 0 0 0 0,-1-1 0 0 0,0 1 0 0 0,0 0 0 0 0,0 0 0 0 0,0 0 0 0 0,0 0 0 0 0,1-1 0 0 0,-1 1 0 0 0,0 0 0 0 0,0 0 0 0 0,0 0 0 0 0,0-1 0 0 0,0 1 0 0 0,0 0 0 0 0,0 0 0 0 0,0-1 0 0 0,0 1 0 0 0,0 0 0 0 0,0 0 0 0 0,0-1 0 0 0,4-10 0 0 0,5-27 0 0 0,-3 0 0 0 0,0 0 0 0 0,-3-1 0 0 0,-2-58 0 0 0,-20-78 0 0 0,19 167 0 0 0,1 0 0 0 0,0 1 0 0 0,0-1 0 0 0,1 1 0 0 0,0-1 0 0 0,1 1 0 0 0,0 0 0 0 0,0 0 0 0 0,0 0 0 0 0,1 0 0 0 0,0 1 0 0 0,0-1 0 0 0,0 1 0 0 0,1 0 0 0 0,0 0 0 0 0,1 1 0 0 0,-1-1 0 0 0,1 1 0 0 0,0 0 0 0 0,0 1 0 0 0,1-1 0 0 0,12-5 0 0 0,2-1 0 0 0,0 1 0 0 0,1 1 0 0 0,1 1 0 0 0,-1 1 0 0 0,1 1 0 0 0,30-4 0 0 0,-41 8 0 0 0,1 5 0 0 0,-3 4 0 0 0,-9 5 0 0 0,-7 2-638 0 0,-1-1-1 0 0,0 0 1 0 0,-11 14-1 0 0,12-23-1033 0 0,-2 2-1757 0 0,4 2-7808 0 0,0 2 3439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9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 1112 0 0,'-5'4'24889'0'0,"78"-11"-23978"0"0,-44 4-3168 0 0,-26 3 1027 0 0,10 0-1484 0 0,-10 0-779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5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74 24 1624 0 0,'0'0'6743'0'0,"1"-11"-1675"0"0,6-1 4366 0 0,-3 12-9090 0 0,-1 0 0 0 0,1 0 1 0 0,0 0-1 0 0,0 0 0 0 0,-1 1 0 0 0,1 0 1 0 0,0 0-1 0 0,0 0 0 0 0,-1 0 1 0 0,1 0-1 0 0,-1 1 0 0 0,0 0 0 0 0,1 0 1 0 0,4 3-1 0 0,-6-3-147 0 0,0 0 0 0 0,-1 0 1 0 0,0 0-1 0 0,1 0 0 0 0,-1 1 0 0 0,0-1 1 0 0,0 0-1 0 0,0 1 0 0 0,0-1 0 0 0,0 0 1 0 0,-1 1-1 0 0,1-1 0 0 0,-1 1 0 0 0,0 0 1 0 0,1-1-1 0 0,-1 1 0 0 0,0-1 0 0 0,-1 1 1 0 0,1-1-1 0 0,0 1 0 0 0,-1-1 0 0 0,1 1 1 0 0,-2 2-1 0 0,0 2-197 0 0,1 0 0 0 0,-2-1 0 0 0,1 1 0 0 0,-1-1 0 0 0,0 0 0 0 0,0 0 0 0 0,0 0 0 0 0,-1 0 0 0 0,0 0 0 0 0,0-1 0 0 0,-10 10 0 0 0,1-4 0 0 0,0-1 0 0 0,-1 0 0 0 0,0-1 0 0 0,-1-1 0 0 0,-23 10 0 0 0,46-24 0 0 0,-4 1 0 0 0,0 1 0 0 0,1 1 0 0 0,-1-1 0 0 0,1 0 0 0 0,0 1 0 0 0,10-5 0 0 0,24-7 0 0 0,-27 9 0 0 0,0 1 0 0 0,0 1 0 0 0,0 0 0 0 0,1 1 0 0 0,-1 0 0 0 0,1 1 0 0 0,0 0 0 0 0,0 1 0 0 0,0 1 0 0 0,0 0 0 0 0,15 2 0 0 0,-12-1 0 0 0,-3 1 0 0 0,-1-1 0 0 0,-2 0-295 0 0,-8 0-1312 0 0,-2-20-23045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4 560 0 0,'0'0'2874'0'0,"-25"-4"24848"0"0,171 11-26808 0 0,-143-7-1731 0 0,17 6-6981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1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70 1496 0 0,'-11'18'15839'0'0,"24"-22"-265"0"0,1-1-12612 0 0,2-1-6194 0 0,90-31 2465 0 0,-54 18-7920 0 0,-48 16 2305 0 0,-1-3 3407 0 0,-2 4 847 0 0,6-3-4452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5 228 0 0,'-2'-1'616'0'0,"0"0"0"0"0,0 0 0 0 0,0 1-1 0 0,0-1 1 0 0,0 1 0 0 0,-1 0 0 0 0,1-1 0 0 0,0 1 0 0 0,0 0 0 0 0,0 0-1 0 0,0 0 1 0 0,0 1 0 0 0,-1-1 0 0 0,1 0 0 0 0,-3 2 0 0 0,2-1-116 0 0,0 1 0 0 0,0-1 1 0 0,0 1-1 0 0,0 0 1 0 0,1 0-1 0 0,-1 0 1 0 0,0 0-1 0 0,1 0 0 0 0,-3 4 1 0 0,-4 6 333 0 0,0 0 1 0 0,1 1-1 0 0,-11 24 0 0 0,6-12 406 0 0,-5 13-529 0 0,2 1-1 0 0,1 0 1 0 0,2 1 0 0 0,2 1-1 0 0,1 0 1 0 0,-6 62 0 0 0,15-91-977 0 0,0 1 1 0 0,1 0 0 0 0,0-1-1 0 0,3 18 1 0 0,-3-26-171 0 0,1 0 0 0 0,0 0 1 0 0,0-1-1 0 0,1 1 0 0 0,-1 0 1 0 0,1 0-1 0 0,3 6 0 0 0,-4-9-102 0 0,1 1 0 0 0,-1-1 0 0 0,0 0 0 0 0,0 1 0 0 0,0-1-1 0 0,1 0 1 0 0,-1 0 0 0 0,1 0 0 0 0,-1 0 0 0 0,1 0 0 0 0,-1 0 0 0 0,1 0 0 0 0,0-1-1 0 0,-1 1 1 0 0,1-1 0 0 0,0 1 0 0 0,-1-1 0 0 0,3 1 0 0 0,15-1-4859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0 20 0 0,'0'0'21580'0'0,"0"4"-19003"0"0,-66 209 6013 0 0,51-157-8590 0 0,9-37 0 0 0,1 1 0 0 0,1-1 0 0 0,0 1 0 0 0,-1 24 0 0 0,7-33 0 0 0,8 12-2148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3.7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255 61 324 0 0,'1'-3'757'0'0,"-1"0"-1"0"0,0 1 1 0 0,0-1-1 0 0,0 1 1 0 0,0-1-1 0 0,-1 0 1 0 0,1 1-1 0 0,-1-1 1 0 0,0 1 0 0 0,1-1-1 0 0,-1 1 1 0 0,0-1-1 0 0,0 1 1 0 0,-1-1-1 0 0,1 1 1 0 0,-1 0-1 0 0,1 0 1 0 0,-1 0 0 0 0,1 0-1 0 0,-1 0 1 0 0,-3-3-1 0 0,3 4-362 0 0,1 1 0 0 0,-1-1 0 0 0,1 0 0 0 0,-1 1 0 0 0,0-1 0 0 0,1 1 0 0 0,-1 0 0 0 0,0 0 0 0 0,1-1 0 0 0,-1 1 0 0 0,0 0 0 0 0,1 0 0 0 0,-3 1 0 0 0,-30 10 1364 0 0,19-1-1210 0 0,1 1 1 0 0,1 0 0 0 0,0 0 0 0 0,0 2 0 0 0,1-1 0 0 0,1 2 0 0 0,0-1 0 0 0,1 1 0 0 0,0 1 0 0 0,1 0 0 0 0,1 0 0 0 0,1 1 0 0 0,0 0 0 0 0,-7 25 0 0 0,11-32-533 0 0,2-1 1 0 0,-1 1 0 0 0,1 0 0 0 0,1 0-1 0 0,-1-1 1 0 0,1 1 0 0 0,1 0 0 0 0,0 0-1 0 0,0-1 1 0 0,1 1 0 0 0,0 0 0 0 0,0-1 0 0 0,1 1-1 0 0,0-1 1 0 0,5 11 0 0 0,-4-13-16 0 0,0 0 0 0 0,0-1 0 0 0,0 1 0 0 0,0-1 1 0 0,1 1-1 0 0,0-1 0 0 0,0-1 0 0 0,1 1 0 0 0,-1-1 0 0 0,1 0 1 0 0,0 0-1 0 0,0 0 0 0 0,0-1 0 0 0,1 0 0 0 0,-1 0 0 0 0,1-1 1 0 0,-1 0-1 0 0,1 0 0 0 0,11 1 0 0 0,-1 0-559 0 0,1-1 1 0 0,0-1-1 0 0,0 0 0 0 0,0-2 1 0 0,0 0-1 0 0,-1-1 0 0 0,1 0 1 0 0,0-2-1 0 0,-1 0 0 0 0,0-1 1 0 0,0-1-1 0 0,0 0 1 0 0,-1-1-1 0 0,19-11 0 0 0,-33 16 149 0 0,0 1-1 0 0,0 0 0 0 0,-1-1 0 0 0,1 0 1 0 0,0 1-1 0 0,-1-1 0 0 0,1 0 1 0 0,-1 0-1 0 0,1 0 0 0 0,-1 0 1 0 0,0 0-1 0 0,0 0 0 0 0,0 0 1 0 0,0 0-1 0 0,0-1 0 0 0,0 1 1 0 0,-1 0-1 0 0,1-3 0 0 0,-1 2-2720 0 0,-3 2-1973 0 0,-13-5 390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31 1168 0 0,'-16'-11'9543'0'0,"15"5"-1198"0"0,11-5-7385 0 0,-8 8-63 0 0,4 4 148 0 0,-1-1 0 0 0,1 1 0 0 0,-1 0 0 0 0,1 0 0 0 0,9 3 0 0 0,-15 0-914 0 0,1-1-1 0 0,-1 0 0 0 0,0 1 1 0 0,0-1-1 0 0,0 0 1 0 0,0 1-1 0 0,-1-1 1 0 0,1 1-1 0 0,-1-1 0 0 0,0 0 1 0 0,0 0-1 0 0,0 1 1 0 0,0-1-1 0 0,-1 0 1 0 0,1 0-1 0 0,-1 0 0 0 0,0 0 1 0 0,0-1-1 0 0,-3 4 1 0 0,-48 60 2711 0 0,44-56-2709 0 0,-22 41-133 0 0,30-50 0 0 0,1 0 0 0 0,-1 0 0 0 0,0 0 0 0 0,1 0 0 0 0,-1 0 0 0 0,0 0 0 0 0,1 0 0 0 0,-1 1 0 0 0,1-1 0 0 0,0 0 0 0 0,-1 0 0 0 0,1 1 0 0 0,0-1 0 0 0,0 0 0 0 0,0 0 0 0 0,0 1 0 0 0,0-1 0 0 0,0 0 0 0 0,0 0 0 0 0,0 1 0 0 0,1-1 0 0 0,-1 0 0 0 0,0 0 0 0 0,1 1 0 0 0,-1-1 0 0 0,1 0 0 0 0,-1 0 0 0 0,1 0 0 0 0,0 0 0 0 0,-1 0 0 0 0,1 0 0 0 0,0 0 0 0 0,0 0 0 0 0,0 0 0 0 0,0 0 0 0 0,0 0 0 0 0,0 0 0 0 0,1 1 0 0 0,1 0 0 0 0,1 0 0 0 0,-1-1 0 0 0,0 1 0 0 0,1-1 0 0 0,-1 1 0 0 0,1-1 0 0 0,-1 0 0 0 0,6 1 0 0 0,6-3-484 0 0,0 1 0 0 0,-1-2 0 0 0,1 0 0 0 0,-1-1 0 0 0,1 0 0 0 0,-1-1 0 0 0,0-1 0 0 0,-1 0 0 0 0,1-1 0 0 0,-1 0 0 0 0,13-9 0 0 0,-17 10 339 0 0,23-15-9067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6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41 696 0 0,'0'0'6208'0'0,"-4"2"-3310"0"0,-17 8 13048 0 0,29-11-14823 0 0,75-15 960 0 0,44-8-2860 0 0,-80 13-2936 0 0,-45 11 2959 0 0,-2 2-1277 0 0,0-1 1966 0 0,0 0 0 0 0,1 0 1 0 0,-1 0-1 0 0,0 0 1 0 0,0 0-1 0 0,0 0 0 0 0,-1 0 1 0 0,1 0-1 0 0,0 0 0 0 0,0 0 1 0 0,0 0-1 0 0,-1 0 0 0 0,1 0 1 0 0,-1 0-1 0 0,1-1 0 0 0,-1 1 1 0 0,1 0-1 0 0,-2 1 1 0 0,-64 45-990 0 0,29-21 2251 0 0,0 1-1 0 0,-59 56 1 0 0,95-82-1142 0 0,1 0 1 0 0,-1-1 0 0 0,1 1-1 0 0,-1 0 1 0 0,1-1 0 0 0,0 1-1 0 0,-1 0 1 0 0,1 0 0 0 0,0 0-1 0 0,-1-1 1 0 0,1 1 0 0 0,0 0-1 0 0,0 0 1 0 0,0 0 0 0 0,-1 0-1 0 0,1-1 1 0 0,0 1 0 0 0,0 0 0 0 0,0 0-1 0 0,1 0 1 0 0,-1 0 0 0 0,0-1-1 0 0,0 1 1 0 0,0 0 0 0 0,1 0-1 0 0,-1 0 1 0 0,0 0 0 0 0,1-1-1 0 0,-1 1 1 0 0,0 0 0 0 0,1-1-1 0 0,-1 1 1 0 0,1 0 0 0 0,0-1-1 0 0,0 2 1 0 0,20 13 597 0 0,-11-13-837 0 0,0-1-1 0 0,-1 0 1 0 0,1 0-1 0 0,0-1 1 0 0,-1 0-1 0 0,1 0 1 0 0,0-1-1 0 0,-1-1 1 0 0,1 0-1 0 0,14-4 1 0 0,13-9-4683 0 0,-2-2-4469 0 0,-27 11 4044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5.0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8 540 0 0,'-4'-7'24950'0'0,"-6"32"-17993"0"0,-11 54-9094 0 0,18-67 4477 0 0,-18 68-2281 0 0,-17 138-1 0 0,37-205-1038 0 0,2-1 1 0 0,-1 1-1 0 0,5 21 0 0 0,1 17-4979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38:27.6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0 313 1328,'0'0'14965,"5"44"-6624,4-17-6370,-4-13 2812,5-117-4238,-8 69-361,10-58 0,-10 84-171,0 1 1,0 0 0,0 1-1,1-1 1,0 0-1,1 1 1,-1-1-1,1 1 1,1 0-1,-1 1 1,1-1-1,0 1 1,0-1-1,0 2 1,1-1-1,0 0 1,7-3-1,9-4 32,0 2-1,1 1 1,1 0-1,29-6 1,-39 13-45,2 6 0,-10 3 0,-4 2 0,2 2 0,-8 2-124,3-10-601,-23-9-25757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46 1876 0 0,'0'0'14433'0'0,"24"-4"-8664"0"0,-6 0-4874 0 0,11-6 399 0 0,-20 8-1704 0 0,1-1 0 0 0,0-1 0 0 0,-1 0-1 0 0,18-10 1 0 0,-26 13-443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2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0 133 840 0 0,'0'1'3094'0'0,"5"11"10152"0"0,7-13-12702 0 0,0-1 0 0 0,0 0 0 0 0,-1-1 0 0 0,1 0 0 0 0,-1 0 0 0 0,1-2 0 0 0,16-7 0 0 0,-4-1-1360 0 0,-1 0-1 0 0,33-24 0 0 0,-52 34 220 0 0,26-24-2165 0 0,-20 6-5703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6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34 119 972 0 0,'0'0'17171'0'0,"-4"5"-16332"0"0,0-1-487 0 0,1 1 0 0 0,-1 1-1 0 0,1-1 1 0 0,1 0-1 0 0,-1 1 1 0 0,1-1 0 0 0,-4 12-1 0 0,6-15-283 0 0,-1 0-1 0 0,0 0 0 0 0,1 0 1 0 0,0 0-1 0 0,-1 0 0 0 0,1 1 1 0 0,0-1-1 0 0,0 0 0 0 0,0 0 1 0 0,1 0-1 0 0,-1 0 0 0 0,0 0 0 0 0,1 0 1 0 0,-1 0-1 0 0,1 0 0 0 0,0 0 1 0 0,0 0-1 0 0,0 0 0 0 0,0 0 1 0 0,0 0-1 0 0,0 0 0 0 0,0-1 1 0 0,1 1-1 0 0,-1 0 0 0 0,0-1 1 0 0,1 1-1 0 0,0-1 0 0 0,-1 0 1 0 0,1 1-1 0 0,0-1 0 0 0,-1 0 1 0 0,4 1-1 0 0,4 2-259 0 0,1-2-1 0 0,-1 1 1 0 0,1-1 0 0 0,-1-1 0 0 0,1 0-1 0 0,0 0 1 0 0,-1-1 0 0 0,1 0-1 0 0,0 0 1 0 0,0-1 0 0 0,-1-1 0 0 0,1 0-1 0 0,18-6 1 0 0,-10 2-234 0 0,0 0 0 0 0,0-2-1 0 0,-1 0 1 0 0,0-1 0 0 0,0 0-1 0 0,18-15 1 0 0,-31 20 427 0 0,0-1 1 0 0,0 1-1 0 0,-1-1 1 0 0,0 1-1 0 0,0-1 0 0 0,0 0 1 0 0,0 0-1 0 0,-1-1 1 0 0,0 1-1 0 0,0 0 1 0 0,0-1-1 0 0,-1 1 0 0 0,0-1 1 0 0,0 1-1 0 0,0-1 1 0 0,-1-10-1 0 0,0 13 112 0 0,-1 1 1 0 0,1 0-1 0 0,-1 0 1 0 0,0-1-1 0 0,0 1 1 0 0,1 0-1 0 0,-2 0 1 0 0,1 0-1 0 0,0 0 1 0 0,0 0-1 0 0,-1 0 0 0 0,1 1 1 0 0,-1-1-1 0 0,1 0 1 0 0,-1 1-1 0 0,0-1 1 0 0,1 1-1 0 0,-1-1 1 0 0,0 1-1 0 0,0 0 0 0 0,0 0 1 0 0,0 0-1 0 0,-3-1 1 0 0,-50-17 2145 0 0,53 18-2081 0 0,-5-1 56 0 0,-1 0-1 0 0,1 1 0 0 0,0 0 0 0 0,-1 0 1 0 0,1 0-1 0 0,0 1 0 0 0,-1 0 0 0 0,1 0 0 0 0,-1 1 1 0 0,1 0-1 0 0,0 1 0 0 0,-1-1 0 0 0,1 1 1 0 0,-10 5-1 0 0,17-7-414 0 0,-14 11-355 0 0,10-3-2607 0 0,7 0-9692 0 0,9 1 7026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175 23 1860 0 0,'-1'-2'729'0'0,"-11"-16"16052"0"0,12 18-16458 0 0,-1-1 0 0 0,0 1 0 0 0,0-1-1 0 0,0 1 1 0 0,0 0 0 0 0,0 0 0 0 0,0 0-1 0 0,-1-1 1 0 0,1 1 0 0 0,0 0 0 0 0,0 0-1 0 0,0 0 1 0 0,0 1 0 0 0,0-1-1 0 0,0 0 1 0 0,-1 1 0 0 0,-9 4 285 0 0,1 0 1 0 0,0 2-1 0 0,1-1 1 0 0,-1 1-1 0 0,1 0 1 0 0,1 1-1 0 0,-1 0 1 0 0,1 1-1 0 0,1 0 1 0 0,0 0-1 0 0,0 0 1 0 0,-7 13-1 0 0,7-9-608 0 0,4-7 0 0 0,1-1 0 0 0,-1 1 0 0 0,1-1 0 0 0,0 1 0 0 0,0 0 0 0 0,-1 6 0 0 0,3-10 0 0 0,0 0 0 0 0,0 1 0 0 0,0-1 0 0 0,0 0 0 0 0,0 1 0 0 0,1-1 0 0 0,-1 0 0 0 0,1 1 0 0 0,-1-1 0 0 0,1 0 0 0 0,0 0 0 0 0,0 0 0 0 0,0 0 0 0 0,0 0 0 0 0,0 0 0 0 0,1 0 0 0 0,-1 0 0 0 0,1 0 0 0 0,-1 0 0 0 0,4 2 0 0 0,-1-1-254 0 0,1 0 0 0 0,-1 0 0 0 0,1-1 0 0 0,0 1 0 0 0,0-1 0 0 0,0 0 0 0 0,1 0 0 0 0,-1-1 0 0 0,0 0 0 0 0,1 1 0 0 0,-1-2 0 0 0,1 1 0 0 0,-1-1 0 0 0,1 0 0 0 0,-1 0 0 0 0,0 0 0 0 0,1-1 0 0 0,-1 0 0 0 0,7-2 0 0 0,7-1-1047 0 0,-1 0 1 0 0,0-2-1 0 0,0-1 1 0 0,21-10-1 0 0,-15 0-9188 0 0,-18 9 4474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7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7 1628,'0'0'11721,"1"-1"-11561,-1 1 0,1-1 0,-1 1 0,1-1 0,-1 1 0,1 0 0,-1-1 0,1 1 0,-1 0 0,1-1 0,0 1 0,-1 0 0,1 0 0,0-1 0,-1 1 0,1 0 0,0 0 0,-1 0 0,1 0 0,0 0 0,-1 0 0,1 0 0,0 0 1,-1 0-1,1 0 0,1 1 0,172 84 5835,-172-84-5923,1 0-1,-1 0 0,1 1 0,-1-1 0,0 1 0,0 0 0,0-1 0,0 1 0,0 0 0,0 0 0,0 0 0,-1 1 0,1-1 0,-1 0 0,1 1 0,-1-1 0,0 1 0,0-1 0,0 1 0,0 0 0,0 5 0,-1-5 151,0 1 0,-1 0 1,1 0-1,-1 0 0,0 0 1,0-1-1,-1 1 1,1 0-1,-1-1 0,1 1 1,-1-1-1,0 0 0,-4 6 1,-8 6 662,1 0 0,-2-1 1,0-1-1,-25 18 0,29-23-885,-59 49 0,66-53 0,-1 1 0,1 0 0,0 0 0,0 0 0,0 0 0,1 1 0,0 0 0,0 0 0,0-1 0,1 1 0,-2 8 0,3-11 0,1-1 0,0 0 0,0 0 0,0 0 0,0 1 0,1-1 0,-1 0 0,0 0 0,1 0 0,-1 0 0,1 0 0,0 0 0,0 0 0,0 0 0,0 0 0,0 0 0,0 0 0,1 0 0,-1-1 0,1 1 0,-1 0 0,1-1 0,-1 1 0,1-1 0,0 0 0,0 0 0,0 0 0,-1 1 0,1-2 0,0 1 0,4 1 0,6 3 0,0-1 0,0 0 0,26 3 0,-25-5 0,76 12 0,0-5 0,1-3 0,150-11 0,-229 3 16,-7 1-25,-1 0 0,1 1 0,0-1 0,0 1 0,0 0 0,0 0 0,0 0 0,0 1 0,0-1 0,4 2 0,-10-1-160,-1-1-1,0 1 1,0 0-1,0-1 0,0 1 1,1 0-1,-1 1 0,0-1 1,-3 2-1,-8 4-498,-65 22-4671,2 0-6839,40-13 4980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5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2036 0 0,'0'0'20578'0'0,"21"-17"-17226"0"0,71-11-869 0 0,-33 10-5444 0 0,-56 17 1869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5 792 0 0,'-29'33'12989'0'0,"28"-33"-12841"0"0,1 0 0 0 0,0 0 1 0 0,-1 0-1 0 0,1 1 1 0 0,0-1-1 0 0,-1 0 0 0 0,1 0 1 0 0,0 1-1 0 0,-1-1 1 0 0,1 0-1 0 0,0 1 1 0 0,0-1-1 0 0,-1 0 0 0 0,1 1 1 0 0,0-1-1 0 0,0 1 1 0 0,0-1-1 0 0,0 0 0 0 0,-1 1 1 0 0,1-1-1 0 0,0 1 1 0 0,0-1-1 0 0,0 0 1 0 0,0 1-1 0 0,0-1 0 0 0,0 1 1 0 0,0-1-1 0 0,0 0 1 0 0,0 1-1 0 0,3 1-117 0 0,-1-1-1 0 0,1 0 1 0 0,-1 1 0 0 0,1-1-1 0 0,0 0 1 0 0,-1-1 0 0 0,1 1-1 0 0,0 0 1 0 0,0-1 0 0 0,0 0 0 0 0,-1 0-1 0 0,1 1 1 0 0,0-2 0 0 0,0 1-1 0 0,0 0 1 0 0,0 0 0 0 0,-1-1-1 0 0,6-1 1 0 0,59-18-2840 0 0,-33 3-778 0 0,-14 6-1468 0 0,-7 4 914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0.1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222 40 920 0 0,'0'0'5354'0'0,"7"-1"-3891"0"0,-6 6 6504 0 0,-1-5-7940 0 0,-49 53 3956 0 0,45-49-3669 0 0,1 0 0 0 0,0 0 0 0 0,0 1 0 0 0,0-1 0 0 0,0 1 0 0 0,1 0 0 0 0,0 0 1 0 0,0 0-1 0 0,0 0 0 0 0,0 0 0 0 0,1 0 0 0 0,-1 7 0 0 0,2 0 171 0 0,-1-10-466 0 0,1 0-1 0 0,-1 0 0 0 0,1 0 1 0 0,0 0-1 0 0,0 0 1 0 0,0 0-1 0 0,0 0 1 0 0,0 0-1 0 0,1 0 1 0 0,-1 0-1 0 0,0-1 1 0 0,1 1-1 0 0,0 0 1 0 0,-1 0-1 0 0,1 0 1 0 0,0 0-1 0 0,0-1 1 0 0,0 1-1 0 0,0 0 1 0 0,0-1-1 0 0,0 1 1 0 0,0-1-1 0 0,1 1 0 0 0,-1-1 1 0 0,1 0-1 0 0,-1 1 1 0 0,1-1-1 0 0,-1 0 1 0 0,1 0-1 0 0,0 0 1 0 0,0 0-1 0 0,-1 0 1 0 0,3 0-1 0 0,3 1-226 0 0,-1-1-1 0 0,0 0 1 0 0,1 0-1 0 0,-1-1 1 0 0,1 1-1 0 0,-1-1 1 0 0,0-1-1 0 0,1 1 1 0 0,-1-1-1 0 0,1 0 1 0 0,-1-1 0 0 0,11-3-1 0 0,0-1-278 0 0,-1-1 1 0 0,1 0-1 0 0,19-12 0 0 0,-33 17 487 0 0,0 0-1 0 0,0 0 0 0 0,-1 0 1 0 0,1 0-1 0 0,0 0 1 0 0,-1-1-1 0 0,0 1 1 0 0,1-1-1 0 0,-1 0 1 0 0,0 1-1 0 0,0-1 0 0 0,-1 0 1 0 0,1 0-1 0 0,0 0 1 0 0,-1-1-1 0 0,0 1 1 0 0,0 0-1 0 0,0 0 0 0 0,0-1 1 0 0,0 1-1 0 0,-1-1 1 0 0,0 1-1 0 0,1 0 1 0 0,-1-1-1 0 0,0 1 0 0 0,-1-1 1 0 0,1 1-1 0 0,-1-1 1 0 0,1 1-1 0 0,-1 0 1 0 0,0-1-1 0 0,0 1 0 0 0,-3-4 1 0 0,2 1 122 0 0,-1 1 1 0 0,0 0-1 0 0,0 0 1 0 0,0 0-1 0 0,0 0 1 0 0,-1 1-1 0 0,0-1 1 0 0,0 1-1 0 0,0 0 1 0 0,-1 0-1 0 0,0 1 1 0 0,1-1-1 0 0,-1 1 1 0 0,0 0-1 0 0,0 0 1 0 0,-1 1-1 0 0,1-1 1 0 0,-11-2-1 0 0,4 3-167 0 0,0 0-1 0 0,0 1 0 0 0,-1 0 0 0 0,1 1 0 0 0,0 1 1 0 0,-1 0-1 0 0,1 0 0 0 0,0 1 0 0 0,-16 5 0 0 0,-38 18-3480 0 0,3 9-5327 0 0,28-15 3385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5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32 387 28 0 0,'0'0'4663'0'0,"0"10"-2349"0"0,1-4 1112 0 0,6 9-1310 0 0,-2 1 1 0 0,0 0-1 0 0,-1 0 0 0 0,0 0 0 0 0,-2 1 1 0 0,2 26-1 0 0,-4-41-1680 0 0,4 17 987 0 0,-2-8-678 0 0,-4-13 37 0 0,-13-44-750 0 0,2 0 0 0 0,2-1 0 0 0,-7-68 0 0 0,12 77-22 0 0,3 9 193 0 0,2 1 1 0 0,2-35-1 0 0,0 16 428 0 0,-2 42-529 0 0,1 1 0 0 0,0-1 0 0 0,0 0 1 0 0,1 1-1 0 0,-1-1 0 0 0,1 1 0 0 0,0-1 0 0 0,0 1 0 0 0,0-1 0 0 0,1 1 0 0 0,0 0 0 0 0,-1-1 0 0 0,2 1 1 0 0,-1 0-1 0 0,0 0 0 0 0,1 0 0 0 0,0 1 0 0 0,0-1 0 0 0,0 1 0 0 0,0-1 0 0 0,0 1 0 0 0,1 0 1 0 0,-1 0-1 0 0,1 1 0 0 0,0-1 0 0 0,8-3 0 0 0,-7 5-102 0 0,0 0 0 0 0,0 0 0 0 0,0 0 0 0 0,0 1 0 0 0,0 0 0 0 0,0 0 0 0 0,0 1 0 0 0,0-1 0 0 0,7 2 0 0 0,-3 2-7 0 0,-1 0 1 0 0,1 0-1 0 0,-1 1 1 0 0,0 0-1 0 0,0 0 1 0 0,14 13-1 0 0,-17-13-1793 0 0,0 0 2435 0 0,-2-1-3321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55 1164 0 0,'34'-2'10484'0'0,"-22"1"-8486"0"0,20-3-564 0 0,-1-1 0 0 0,0-2 0 0 0,-1-1 0 0 0,51-20 0 0 0,-159 76-8219 0 0,44-25 6418 0 0,1 2 1 0 0,-42 42-1 0 0,37-21 4972 0 0,37-45-3794 0 0,13 22 2379 0 0,-8-21-3039 0 0,1 0 0 0 0,0 0-1 0 0,0 0 1 0 0,1-1 0 0 0,-1 0 0 0 0,0 0-1 0 0,0 0 1 0 0,0-1 0 0 0,1 1 0 0 0,-1-1-1 0 0,0-1 1 0 0,1 1 0 0 0,-1-1 0 0 0,0 0-1 0 0,0 0 1 0 0,1 0 0 0 0,-1-1-1 0 0,0 1 1 0 0,0-1 0 0 0,-1-1 0 0 0,7-3-1 0 0,11-6-1356 0 0,-1-2-1 0 0,0 0 0 0 0,22-21 1 0 0,-21 17-1501 0 0,12-11-5863 0 0,-17 13 3648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3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88 0 0,'0'0'1571'0'0,"11"-1"827"0"0,-5 4 4231 0 0,-1 7-5256 0 0,1-1 1 0 0,-1 1-1 0 0,-1 0 0 0 0,0 0 0 0 0,0 1 0 0 0,-1-1 0 0 0,-1 1 0 0 0,3 13 0 0 0,-1 6 2400 0 0,1 56 0 0 0,-6-73-3251 0 0,4 3 734 0 0,11 34-857 0 0,-13-44-545 0 0,-1-5-784 0 0,4-4-1033 0 0,8-10 396 0 0,-5 3-2011 0 0,3 0-7414 0 0,1 1 3350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7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2 1904 0 0,'0'0'15272'0'0,"-2"-1"-14902"0"0,0 1 0 0 0,1 0 0 0 0,-1 0 0 0 0,0 0 0 0 0,1 0 0 0 0,-1 0 0 0 0,0 0 0 0 0,1 1 0 0 0,-1-1 0 0 0,0 0 0 0 0,1 1 0 0 0,-3 1 0 0 0,-5 5 432 0 0,0 0-1 0 0,1 1 1 0 0,-1 0-1 0 0,2 0 1 0 0,-1 1-1 0 0,1 0 1 0 0,-7 12-1 0 0,11-15-528 0 0,-1-1 0 0 0,2 1-1 0 0,-1-1 1 0 0,1 1 0 0 0,-1 0 0 0 0,2 0 0 0 0,-1 0-1 0 0,1 0 1 0 0,-1 0 0 0 0,2 1 0 0 0,-1-1 0 0 0,1 0 0 0 0,0 0-1 0 0,0 1 1 0 0,2 9 0 0 0,-1-13-270 0 0,0 0 0 0 0,0-1 0 0 0,0 1 0 0 0,1-1 0 0 0,-1 1 0 0 0,1-1 0 0 0,0 1 0 0 0,-1-1 0 0 0,1 0 0 0 0,0 0 0 0 0,0 0 0 0 0,1 0 0 0 0,-1 0 0 0 0,0 0 0 0 0,1 0 0 0 0,-1-1 0 0 0,1 1 0 0 0,-1-1 0 0 0,1 0 0 0 0,0 0 0 0 0,-1 0 0 0 0,1 0 0 0 0,0 0 0 0 0,0-1 0 0 0,0 1 0 0 0,0-1 0 0 0,-1 0 0 0 0,1 0 0 0 0,0 0 0 0 0,4 0 0 0 0,5-1-178 0 0,-1 0 0 0 0,0 0 1 0 0,0-1-1 0 0,0 0 0 0 0,0-1 0 0 0,16-6 0 0 0,-20 6-358 0 0,1 0 1 0 0,0-1-1 0 0,-1 0 0 0 0,0 0 0 0 0,0 0 1 0 0,0-1-1 0 0,0 0 0 0 0,-1 0 0 0 0,1-1 1 0 0,-1 0-1 0 0,-1 0 0 0 0,10-13 0 0 0,-14 18 262 0 0,0-1 0 0 0,-1 1 0 0 0,1 0-1 0 0,-1-1 1 0 0,1 1 0 0 0,-1 0 0 0 0,0-1-1 0 0,1 1 1 0 0,-1-1 0 0 0,0 1 0 0 0,0-1-1 0 0,0 1 1 0 0,0-1 0 0 0,0 1 0 0 0,0 0-1 0 0,-1-1 1 0 0,0-1 0 0 0,-10-11-10774 0 0,1 9 6110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73 2140 0 0,'-2'-10'20322'0'0,"10"5"-19905"0"0,1 1 0 0 0,-1 0-1 0 0,1 0 1 0 0,10-3 0 0 0,20-8-1135 0 0,-5-9-4078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2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0 178 1884 0 0,'0'0'4197'0'0,"24"-8"1180"0"0,74-39 1561 0 0,5-1-5008 0 0,-18 7-3357 0 0,-58 25-2045 0 0,-4-2-4376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299 61 1312 0 0,'0'0'12901'0'0,"-6"2"-11641"0"0,-5 2-485 0 0,1 1 1 0 0,-1 0 0 0 0,1 0 0 0 0,1 1-1 0 0,-1 0 1 0 0,1 1 0 0 0,0 0-1 0 0,0 1 1 0 0,1 0 0 0 0,0 0 0 0 0,1 0-1 0 0,-12 18 1 0 0,18-25-734 0 0,1-1-1 0 0,0 1 1 0 0,-1 0-1 0 0,1 0 1 0 0,0 0-1 0 0,0 0 1 0 0,-1 0-1 0 0,1 0 1 0 0,0 0-1 0 0,0 0 1 0 0,0-1-1 0 0,0 1 1 0 0,0 0-1 0 0,0 0 1 0 0,1 0-1 0 0,-1 0 1 0 0,0 0-1 0 0,0 0 1 0 0,1 0 0 0 0,-1 0-1 0 0,0-1 1 0 0,1 1-1 0 0,-1 0 1 0 0,1 0-1 0 0,-1 0 1 0 0,1-1-1 0 0,0 1 1 0 0,-1 0-1 0 0,1-1 1 0 0,0 1-1 0 0,-1 0 1 0 0,1-1-1 0 0,0 1 1 0 0,0-1-1 0 0,-1 1 1 0 0,1-1-1 0 0,0 1 1 0 0,0-1 0 0 0,0 0-1 0 0,0 1 1 0 0,0-1-1 0 0,-1 0 1 0 0,1 0-1 0 0,0 0 1 0 0,0 0-1 0 0,0 0 1 0 0,0 0-1 0 0,0 0 1 0 0,1 0-1 0 0,51 0-348 0 0,-25-5-419 0 0,0-2 0 0 0,0-1 0 0 0,0-1 0 0 0,43-21 0 0 0,-67 28 600 0 0,0-1 0 0 0,0 0 0 0 0,-1 0 1 0 0,1 0-1 0 0,-1 0 0 0 0,0-1 0 0 0,1 1 1 0 0,-1-1-1 0 0,-1 0 0 0 0,1 0 0 0 0,2-5 1 0 0,3-3 29 0 0,-8 9 137 0 0,-1 0 0 0 0,1 0-1 0 0,-1 0 1 0 0,0 0-1 0 0,0 0 1 0 0,0 0-1 0 0,0 0 1 0 0,-1 0 0 0 0,1 0-1 0 0,-1 1 1 0 0,1-1-1 0 0,-5-4 1 0 0,6 7-36 0 0,-4-4 28 0 0,0 0 0 0 0,0 1 1 0 0,-1-1-1 0 0,1 1 0 0 0,-1 0 0 0 0,0 0 0 0 0,1 1 0 0 0,-1 0 1 0 0,-1-1-1 0 0,1 2 0 0 0,0-1 0 0 0,0 1 0 0 0,-1-1 0 0 0,1 1 1 0 0,-1 1-1 0 0,1-1 0 0 0,-1 1 0 0 0,-9 1 0 0 0,-10 0-475 0 0,1 0-1 0 0,-46 11 0 0 0,40-5-1096 0 0,0 2-1 0 0,-28 13 1 0 0,-15 12-6707 0 0,35-13 3152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05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0.7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1 356 976 0 0,'0'0'1118'0'0,"0"11"558"0"0,0-5 2762 0 0,12 36 462 0 0,-12-41-3623 0 0,5 13 1355 0 0,4-8 9838 0 0,-7-16-12492 0 0,0 0 0 0 0,0 0 0 0 0,-1 0 0 0 0,-1 0-1 0 0,0-1 1 0 0,0 1 0 0 0,-1 0 0 0 0,0 0 0 0 0,0 0 0 0 0,-6-17-1 0 0,-4-55-793 0 0,7 51 535 0 0,3 28 245 0 0,0 0 0 0 0,0 0 0 0 0,1-1 0 0 0,-1 1 0 0 0,1 0 0 0 0,0 0-1 0 0,0 0 1 0 0,0-1 0 0 0,0 1 0 0 0,1 0 0 0 0,-1 0 0 0 0,1 0 0 0 0,0 0 0 0 0,0 0 0 0 0,2-4 0 0 0,-2 4 1 0 0,0 0 1 0 0,0 0-1 0 0,0 0 0 0 0,0 0 0 0 0,-1-1 0 0 0,1 1 1 0 0,-1 0-1 0 0,0 0 0 0 0,0-5 0 0 0,0 6 25 0 0,0-1-1 0 0,0 0 0 0 0,0 1 0 0 0,1-1 0 0 0,-1 0 1 0 0,0 1-1 0 0,1-1 0 0 0,0 0 0 0 0,0 1 1 0 0,0-1-1 0 0,0 1 0 0 0,0-1 0 0 0,0 1 1 0 0,2-3-1 0 0,4-1 242 0 0,0 1 1 0 0,0 0-1 0 0,0 0 0 0 0,0 0 1 0 0,1 1-1 0 0,0 0 0 0 0,0 1 1 0 0,0 0-1 0 0,0 0 1 0 0,1 1-1 0 0,10-2 0 0 0,-10 1 26 0 0,23-6 1458 0 0,-31 8-915 0 0,2 1-664 0 0,8-1-151 0 0,-8 0-248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3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1 105 704 0 0,'0'0'21248'0'0,"7"-11"-17559"0"0,37-16 413 0 0,-37 22-3748 0 0,1-1 0 0 0,0 1 0 0 0,0 0-1 0 0,15-6 1 0 0,38-23-1437 0 0,-59 33 351 0 0,-5 15-14128 0 0,-9 2 12182 0 0,9-11 963 0 0,-11 10-4157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5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0 145 32 0 0,'10'-2'13927'0'0,"1"-4"-5849"0"0,3-5-3726 0 0,9-10-4230 0 0,6-4 171 0 0,45-22-3741 0 0,-43 27-6459 0 0,-25 16 6856 0 0,6-5-2795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8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59 188 0 0,'0'0'2524'0'0,"-18"-6"2202"0"0,13 5-681 0 0,0 2-3252 0 0,1 0 0 0 0,-1 0-1 0 0,1 0 1 0 0,-1 0 0 0 0,1 1 0 0 0,0 0 0 0 0,0 0-1 0 0,0 0 1 0 0,0 0 0 0 0,-4 4 0 0 0,1-2-54 0 0,1 1 0 0 0,1 0 0 0 0,-1 1 0 0 0,1 0 0 0 0,-9 12 0 0 0,10-13-339 0 0,0 1 0 0 0,0 0-1 0 0,1 1 1 0 0,0-1 0 0 0,0 1 0 0 0,1-1-1 0 0,0 1 1 0 0,0 0 0 0 0,0 0 0 0 0,1 0-1 0 0,0 0 1 0 0,0 0 0 0 0,1 0-1 0 0,1 14 1 0 0,-1-20-382 0 0,1 1 1 0 0,-1-1-1 0 0,1 1 0 0 0,-1-1 0 0 0,1 0 1 0 0,0 1-1 0 0,0-1 0 0 0,0 0 0 0 0,0 0 1 0 0,0 1-1 0 0,0-1 0 0 0,0 0 0 0 0,0 0 1 0 0,0 0-1 0 0,1 0 0 0 0,-1 0 0 0 0,0 0 0 0 0,1-1 1 0 0,-1 1-1 0 0,1 0 0 0 0,-1-1 0 0 0,1 1 1 0 0,-1-1-1 0 0,1 1 0 0 0,-1-1 0 0 0,1 0 1 0 0,-1 0-1 0 0,1 0 0 0 0,-1 0 0 0 0,1 0 1 0 0,0 0-1 0 0,-1 0 0 0 0,1 0 0 0 0,-1 0 1 0 0,3-1-1 0 0,6-1-246 0 0,0 0 1 0 0,1-1 0 0 0,17-6-1 0 0,-5 0-509 0 0,-1 0 0 0 0,0-2 0 0 0,0-1 0 0 0,-1 0 0 0 0,0-2 0 0 0,-2 0 0 0 0,35-31 0 0 0,-52 42 789 0 0,-1 1-1 0 0,1 0 1 0 0,-1 0 0 0 0,1-1 0 0 0,-1 1-1 0 0,0-1 1 0 0,0 1 0 0 0,0-1 0 0 0,0 0-1 0 0,0 1 1 0 0,0-1 0 0 0,-1 0 0 0 0,1 0-1 0 0,-1 1 1 0 0,0-1 0 0 0,0 0 0 0 0,0 0-1 0 0,0 0 1 0 0,-1 1 0 0 0,1-1 0 0 0,-1 0-1 0 0,0 0 1 0 0,1 1 0 0 0,-1-1 0 0 0,0 0-1 0 0,-1 1 1 0 0,1-1 0 0 0,0 1 0 0 0,-1 0-1 0 0,1-1 1 0 0,-1 1 0 0 0,0 0 0 0 0,0 0-1 0 0,0 0 1 0 0,0 0 0 0 0,0 0 0 0 0,0 0-1 0 0,0 1 1 0 0,-1-1 0 0 0,1 1 0 0 0,-1 0 0 0 0,1-1-1 0 0,-1 1 1 0 0,-4-1 0 0 0,-47-6 781 0 0,17 12-5291 0 0,35-3 2392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3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96 0 472 0 0,'0'0'21136'0'0,"-2"5"-19809"0"0,-3 5-302 0 0,-1-1-1 0 0,1 1 1 0 0,-1-1-1 0 0,-9 10 1 0 0,7-9-43 0 0,0 1 0 0 0,1-1 0 0 0,-12 23 0 0 0,18-29-853 0 0,-12 33 340 0 0,13-35-463 0 0,-1-1 0 0 0,1 0 0 0 0,0 1-1 0 0,0-1 1 0 0,0 1 0 0 0,0-1 0 0 0,1 1 0 0 0,-1-1 0 0 0,0 1 0 0 0,0-1 0 0 0,1 1 0 0 0,-1-1 0 0 0,1 0 0 0 0,0 1-1 0 0,-1-1 1 0 0,1 0 0 0 0,0 0 0 0 0,0 1 0 0 0,-1-1 0 0 0,1 0 0 0 0,0 0 0 0 0,0 0 0 0 0,1 0 0 0 0,-1 0 0 0 0,0 0-1 0 0,0 0 1 0 0,0 0 0 0 0,1-1 0 0 0,-1 1 0 0 0,2 1 0 0 0,3-1-110 0 0,-1 1 0 0 0,1-1 0 0 0,0 0 0 0 0,-1 0 0 0 0,1-1 0 0 0,0 0 0 0 0,0 0 0 0 0,0 0 0 0 0,9-2 0 0 0,54-13-1375 0 0,-66 14 1440 0 0,22-5-561 0 0,89-28-3341 0 0,-101 29 2447 0 0,-1 0 0 0 0,0-1 0 0 0,19-12 0 0 0,-20 4-1572 0 0,-9 8-5788 0 0,-2-7 4482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7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86 388 0 0,'-8'-4'23190'0'0,"40"-9"-22246"0"0,0-3-1 0 0,41-25 1 0 0,-53 31-1399 0 0,-16 8-4292 0 0,-28 23-12280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1180 0 0,'0'1'585'0'0,"1"0"-1"0"0,-1 0 1 0 0,0 0 0 0 0,0 0-1 0 0,0 0 1 0 0,1 0-1 0 0,-1 0 1 0 0,0 0-1 0 0,1 0 1 0 0,-1 0 0 0 0,1 0-1 0 0,-1 0 1 0 0,1 0-1 0 0,-1 0 1 0 0,1-1 0 0 0,0 1-1 0 0,-1 0 1 0 0,1 0-1 0 0,0-1 1 0 0,0 1 0 0 0,1 0-1 0 0,20-7 1441 0 0,0-1 1 0 0,21-11-1 0 0,89-52 1447 0 0,-83 44-2954 0 0,-32 16-1333 0 0,0 0 0 0 0,28-21 1 0 0,-23 9-3329 0 0,-5-2-4426 0 0,-12 12 3534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3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0 1188 0 0,'0'0'10614'0'0,"-4"6"-8838"0"0,1 2-1139 0 0,-1 0 0 0 0,1 1 0 0 0,1-1 0 0 0,-1 1 0 0 0,1-1 1 0 0,1 1-1 0 0,0 0 0 0 0,-1 8 0 0 0,5 80 3543 0 0,-1-32-4125 0 0,3-26-3130 0 0,2-19-2694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2 241 608 0 0,'0'0'30079'0'0,"0"7"-29490"0"0,0 16-373 0 0,-1-9-56 0 0,1 1-1 0 0,0-1 0 0 0,1 1 1 0 0,1-1-1 0 0,0 0 0 0 0,1 1 1 0 0,7 21-1 0 0,-8-24-159 0 0,1 0 0 0 0,24 26 0 0 0,-27-38 0 0 0,1 0 0 0 0,-1 1 0 0 0,0-1 0 0 0,1 0 0 0 0,-1 0 0 0 0,1 0 0 0 0,-1 1 0 0 0,0-1 0 0 0,1 0 0 0 0,-1 0 0 0 0,1 0 0 0 0,-1 0 0 0 0,1 0 0 0 0,-1 0 0 0 0,1 0 0 0 0,-1 0 0 0 0,0 0 0 0 0,1 0 0 0 0,-1 0 0 0 0,1 0 0 0 0,-1 0 0 0 0,1 0 0 0 0,-1 0 0 0 0,1 0 0 0 0,-1 0 0 0 0,0 0 0 0 0,1-1 0 0 0,-1 1 0 0 0,1 0 0 0 0,-1 0 0 0 0,0-1 0 0 0,1 1 0 0 0,-1 0 0 0 0,0 0 0 0 0,1-1 0 0 0,-1 0 0 0 0,7-6 0 0 0,-4 4 0 0 0,-2 1 0 0 0,1-1 0 0 0,0 0 0 0 0,0 1 0 0 0,-1-1 0 0 0,0 0 0 0 0,1 0 0 0 0,-1 0 0 0 0,0 0 0 0 0,0 0 0 0 0,-1 0 0 0 0,1 0 0 0 0,-1 0 0 0 0,1-1 0 0 0,-1 1 0 0 0,0 0 0 0 0,0 0 0 0 0,-1 0 0 0 0,1 0 0 0 0,-1-1 0 0 0,0-2 0 0 0,-1-11 0 0 0,0-52 0 0 0,0 37 0 0 0,4-57 0 0 0,-1 79 0 0 0,0 0 0 0 0,1 0 0 0 0,1 1 0 0 0,0-1 0 0 0,0 1 0 0 0,0-1 0 0 0,1 1 0 0 0,1 0 0 0 0,10-16 0 0 0,-6 9 0 0 0,-7 13 0 0 0,0-1 0 0 0,-1 1 0 0 0,1 0 0 0 0,1 0 0 0 0,-1 0 0 0 0,0 0 0 0 0,1 1 0 0 0,-1-1 0 0 0,1 1 0 0 0,0-1 0 0 0,-1 1 0 0 0,1 0 0 0 0,1 0 0 0 0,-1 0 0 0 0,3-1 0 0 0,11-3 0 0 0,-4 1 0 0 0,16 2-3426 0 0,-26 3 2370 0 0,-1 1 0 0 0,1 0 0 0 0,-1 0-1 0 0,1-1 1 0 0,-1 2 0 0 0,1-1-1 0 0,-1 0 1 0 0,0 0 0 0 0,0 1-1 0 0,0-1 1 0 0,0 1 0 0 0,0 0-1 0 0,0 0 1 0 0,0-1 0 0 0,2 4-1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93 612 0 0,'0'0'12355'0'0,"10"-20"-6165"0"0,75-9-1785 0 0,-62 22-4313 0 0,0 0 1 0 0,27-14-1 0 0,-24 13-2322 0 0,-26 8 2113 0 0,1 0 0 0 0,-1 0 0 0 0,0 0 0 0 0,0 0 0 0 0,1 0 0 0 0,-1 1 0 0 0,0-1 0 0 0,0 0 0 0 0,0 0 0 0 0,0 0 0 0 0,1 0-1 0 0,-1 1 1 0 0,0-1 0 0 0,0 0 0 0 0,0 0 0 0 0,0 1 0 0 0,0-1 0 0 0,1 0 0 0 0,-1 0 0 0 0,0 0 0 0 0,0 1 0 0 0,0-1 0 0 0,0 0 0 0 0,0 1 0 0 0,0-1-1 0 0,0 0 1 0 0,0 0 0 0 0,0 1 0 0 0,0-1 0 0 0,0 0 0 0 0,0 0 0 0 0,0 1 0 0 0,0-1 0 0 0,0 0 0 0 0,0 0 0 0 0,-1 1 0 0 0,1-1 0 0 0,0 0-1 0 0,0 0 1 0 0,0 0 0 0 0,0 1 0 0 0,0-1 0 0 0,-1 0 0 0 0,1 0 0 0 0,-24 33-8559 0 0,10-17 4367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54 113 2948 0 0,'-28'26'2190'0'0,"8"2"5077"0"0,19-26-4960 0 0,-3 2-1331 0 0,3-2 480 0 0,4-3 2425 0 0,55-23-1804 0 0,63-37 0 0 0,-85 41-5038 0 0,42-34-1 0 0,-67 48 1486 0 0,-4 2-1111 0 0,-2 0-4500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0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4 212 0 0,'0'0'2836'0'0,"8"-4"7965"0"0,-7 4-10652 0 0,0 1 1 0 0,-1-1 0 0 0,1 0 0 0 0,0 0-1 0 0,-1 1 1 0 0,1-1 0 0 0,0 0-1 0 0,0 1 1 0 0,-1-1 0 0 0,1 0 0 0 0,-1 1-1 0 0,1-1 1 0 0,0 1 0 0 0,-1-1 0 0 0,1 1-1 0 0,-1-1 1 0 0,1 1 0 0 0,-1 0-1 0 0,0-1 1 0 0,1 1 0 0 0,-1 0 0 0 0,1-1-1 0 0,-1 1 1 0 0,0 0 0 0 0,0-1 0 0 0,1 2-1 0 0,7 30 7067 0 0,-7-26-6258 0 0,0 0-1 0 0,0 0 1 0 0,1 0-1 0 0,-1-1 1 0 0,1 1-1 0 0,1-1 1 0 0,4 10-1 0 0,-5-9-957 0 0,0 1 0 0 0,17 13 0 0 0,-10-12 0 0 0,1-3-105 0 0,9-7-3707 0 0,10-7-11677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6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33 20 0 0,'1'-1'-654'0'0,"3"-6"1611"0"0,1-5 6307 0 0,-7 2 524 0 0,-6 8-4620 0 0,4 4-1927 0 0,-20 12 459 0 0,1 1 0 0 0,1 1 0 0 0,-37 36 0 0 0,50-44-1225 0 0,1 1 1 0 0,0 0 0 0 0,0 0-1 0 0,1 0 1 0 0,1 1 0 0 0,0 0-1 0 0,0 1 1 0 0,1-1-1 0 0,0 1 1 0 0,1 0 0 0 0,0 0-1 0 0,-2 12 1 0 0,5-20-474 0 0,0 0 0 0 0,1 0 0 0 0,0-1 0 0 0,-1 1 0 0 0,1 0 1 0 0,0 0-1 0 0,0 0 0 0 0,1 0 0 0 0,-1-1 0 0 0,1 1 0 0 0,-1 0 0 0 0,1 0 0 0 0,0-1 0 0 0,0 1 0 0 0,0 0 1 0 0,0-1-1 0 0,3 4 0 0 0,-3-5 0 0 0,0 1 0 0 0,1-1 0 0 0,-1 0 0 0 0,1 0 1 0 0,0 1-1 0 0,0-1 0 0 0,-1 0 0 0 0,1-1 0 0 0,0 1 0 0 0,0 0 1 0 0,0 0-1 0 0,0-1 0 0 0,0 1 0 0 0,0-1 0 0 0,0 0 0 0 0,0 1 1 0 0,0-1-1 0 0,2 0 0 0 0,7-1-50 0 0,0 0-1 0 0,-1-1 1 0 0,1 0 0 0 0,0-1 0 0 0,-1 0-1 0 0,11-5 1 0 0,-17 6-10 0 0,1 0-456 0 0,80-31-5203 0 0,-58 20 1007 0 0,0-2-3737 0 0,-3 0 1102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36 1456 0 0,'0'0'18613'0'0,"15"-3"-15176"0"0,32-7-794 0 0,-14 0-3943 0 0,-10 3-2465 0 0,-17 1-417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29 504 0 0,'40'3'22965'0'0,"-26"-10"-24079"0"0,-2-6-8592 0 0,-8 9 5660 0 0,2-3-793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3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0 1096 0 0,'0'0'9653'0'0,"-1"7"-7746"0"0,-1 3-1114 0 0,1-1 0 0 0,1 1-1 0 0,0-1 1 0 0,0 1-1 0 0,0 0 1 0 0,4 11-1 0 0,13 127 6627 0 0,-6-73-4453 0 0,-9-55-2037 0 0,0-1 0 0 0,2 1-1 0 0,9 32 1 0 0,-10-45-1017 0 0,-1 0-1 0 0,2 1 1 0 0,-1-1-1 0 0,1 0 0 0 0,0 0 1 0 0,6 7-1 0 0,-9-12-2227 0 0,0 2 4889 0 0,-1-2-4101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5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59 1344 0 0,'-1'-16'4822'0'0,"0"13"-4119"0"0,-1 0 1 0 0,0 0-1 0 0,1 0 1 0 0,-1 1-1 0 0,0-1 1 0 0,-1 1-1 0 0,1-1 0 0 0,0 1 1 0 0,-1 0-1 0 0,1 0 1 0 0,-1 0-1 0 0,0 0 1 0 0,1 0-1 0 0,-7-3 0 0 0,4 4-270 0 0,-1 0-1 0 0,1 0 0 0 0,0 1 0 0 0,0-1 0 0 0,-1 1 0 0 0,1 0 0 0 0,0 1 0 0 0,-11 1 0 0 0,-33 8 432 0 0,0 1 0 0 0,-83 33 0 0 0,100-33-637 0 0,13-4-87 0 0,-82 33 598 0 0,94-36-674 0 0,-1 0 0 0 0,1 0 0 0 0,0 0 1 0 0,1 1-1 0 0,-1 0 0 0 0,1 0 0 0 0,0 1 0 0 0,0 0 0 0 0,0 0 0 0 0,-6 10 0 0 0,9-10-35 0 0,0 1-1 0 0,1-1 0 0 0,0 1 1 0 0,0 0-1 0 0,0 0 1 0 0,1 0-1 0 0,0 0 0 0 0,0 0 1 0 0,1 0-1 0 0,0 8 0 0 0,8 71 126 0 0,-7-79-142 0 0,41 205 205 0 0,3 34-35 0 0,-43-227-28 0 0,-1 1 1 0 0,-1-1-1 0 0,0 0 0 0 0,-2 0 1 0 0,0 1-1 0 0,-1-1 0 0 0,-1 0 1 0 0,0-1-1 0 0,-2 1 0 0 0,-13 30 1 0 0,-18 2 770 0 0,8-13-12 0 0,27-36-842 0 0,0 0 1 0 0,0 0 0 0 0,1 0-1 0 0,-1 0 1 0 0,-1 0 0 0 0,1-1 0 0 0,0 1-1 0 0,0 0 1 0 0,-1-1 0 0 0,1 0-1 0 0,0 0 1 0 0,-1 0 0 0 0,-3 2-1 0 0,-9 1 198 0 0,7-4-273 0 0,36 11-108 0 0,-8-1 72 0 0,45 6-129 0 0,104 13 1 0 0,19 4-1401 0 0,-174-28 798 0 0,1 0 1 0 0,-1 1 0 0 0,14 8-1 0 0,-18-9-701 0 0,0 0 1 0 0,0-1-1 0 0,1 0 0 0 0,-1-1 0 0 0,16 4 0 0 0,-9-6-4884 0 0,-9-2 4444 0 0,13 3-2838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0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12 48 0 0,'0'0'5909'0'0,"1"-1"-5128"0"0,0 0 0 0 0,0 0 1 0 0,0 0-1 0 0,0 1 0 0 0,0-1 0 0 0,0 0 0 0 0,0 0 0 0 0,0 0 0 0 0,0 1 1 0 0,1-1-1 0 0,-1 1 0 0 0,0-1 0 0 0,0 1 0 0 0,1-1 0 0 0,-1 1 0 0 0,3-1 0 0 0,-2 4-562 0 0,1 0-1 0 0,0 0 0 0 0,-1 1 1 0 0,0-1-1 0 0,1 0 1 0 0,-1 1-1 0 0,-1-1 0 0 0,1 1 1 0 0,0 0-1 0 0,-1-1 0 0 0,0 1 1 0 0,0 0-1 0 0,0 0 0 0 0,0 0 1 0 0,-1 0-1 0 0,1 0 0 0 0,-1 0 1 0 0,0 0-1 0 0,0 0 0 0 0,-1 0 1 0 0,1 0-1 0 0,-1 0 1 0 0,-2 7-1 0 0,-3 3 205 0 0,0 0 0 0 0,-1-1 1 0 0,0 1-1 0 0,-1-2 0 0 0,-1 1 0 0 0,0-1 0 0 0,-1-1 1 0 0,0 0-1 0 0,-14 12 0 0 0,-10 13 1314 0 0,33-35-897 0 0,-4 5 933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0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98 192,'2'-4'27715,"-4"8"-27715,-2-1 159,1 0-1,1 0 1,-1 1-1,0 0 0,1-1 1,0 1-1,-3 7 1,5-10 53,-7 11 870,13 9-674,-5-19-363,39 6 245,-36-8-286,0 0 0,0-1 1,-1 0-1,1 0 1,0 0-1,0 0 1,0 0-1,-1-1 0,1 0 1,0 0-1,-1 0 1,0 0-1,1-1 1,-1 1-1,0-1 0,0 0 1,4-5-1,-5 5 1,0 0 0,-1 1 1,0-1-1,0 0 0,0 0 0,0 1 0,0-1 0,0 0 0,-1 0 0,1 0 0,-1 0 0,0 0 0,0 0 1,0 0-1,0 0 0,-1 0 0,0-4 0,1 6 15,-1 0 0,1 0 0,-1 0 0,1 0-1,-1 0 1,0 0 0,1 0 0,-1 0 0,0 0 0,0 0 0,0 1 0,0-1 0,1 0 0,-1 0 0,0 1-1,0-1 1,0 1 0,0-1 0,-1 1 0,1-1 0,0 1 0,0 0 0,0 0 0,0-1 0,0 1 0,0 0-1,-1 0 1,1 0 0,0 0 0,0 0 0,0 0 0,0 1 0,0-1 0,-3 1 0,-31 11 370,21-4-329,2-1-22,1 0 0,0 1 1,1 0-1,0 1 1,-10 10-1,10-10-39,5 1 0,5 0 0,5 3 0,6-7 0,2-5 0,-8-1 0,-1 0 0,0 0 0,0 0 0,0-1 0,0 1 0,0-1 0,0 0 0,0 0 0,0-1 0,0 1 0,0-1 0,0 0 0,4-3 0,5-2 0,-2 3 0,-1-1 0,1 0 0,-1 0 0,0-1 0,0-1 0,-1 0 0,0 0 0,0-1 0,13-13 0,-19 13 0,-1-2 0,-7-4 0,-13 11 0,10 5 0,1 1 0,-1-1 0,1 1 0,0 1 0,0-1 0,0 1 0,0 0 0,1 1 0,-1 0 0,1 0 0,0 0 0,1 1 0,-1-1 0,1 2 0,-5 7 0,8-12 0,-3 4 0,-1 2 0,-1 10 0,1-6 0,5 0 0,3 2 0,9-7 0,6-7 0,-11-1 0,-1 0 0,0-1 0,0 0 0,0 0 0,0 0 0,0 0 0,-1-1 0,1 0 0,-1 0 0,1 0 0,-1 0 0,0-1 0,4-4 0,-1-1 0,-1-1 0,0 0 0,0 0 0,5-13 0,-7 7 0,-7 1 0,1 3 0,-3 2 0,-2 1 0,-4 2 0,-3 6 0,8 1 0,1 1 0,-1 0 0,1 0 0,-1 0 0,1 1 0,0-1 0,0 1 0,-1 1 0,1-1 0,0 1 0,1 0 0,-1 0 0,0 0 0,1 0 0,-8 8 0,3-2 0,-11 8 0,11-9 0,0-1 0,1 1 0,0 0 0,0 1 0,1 0 0,-12 18 0,15-18 0,4 5 0,6-2 0,7-7 0,4-3 0,-12-2 0,0 0 0,-1-1 0,1 1 0,-1-1 0,1 0 0,0 0 0,-1 0 0,0-1 0,1 0 0,-1 1 0,0-1 0,0-1 0,6-3 0,2-1 0,-9 5 0,1 0 0,0 0 0,-1 0 0,1-1 0,-1 1 0,0-1 0,0 0 0,0 0 0,0 0 0,2-3 0,8-10 0,-8 6 0,-5-4 0,0-3 0,-5 2 0,-2 6 0,0 1 0,0 1 0,-10 8 0,1 6 0,6 0 0,0 0 0,4 2 0,0 0 0,3 0 0,-2 3 0,1 0 0,9-1 0,6-3 0,-2-5 0,-6-3 0,-1 0 0,0 0 0,1 0 0,-1 0 0,0-1 0,0 1 0,1-1 0,-1 1 0,0-1 0,0 0 0,0 0 0,0 0 0,1 0 0,-1 0 0,-1 0 0,4-3 0,1 0 0,-1 0 0,1 0 0,-1-1 0,-1 0 0,1 1 0,-1-2 0,1 1 0,-1 0 0,-1-1 0,1 0 0,-1 0 0,0 0 0,0 0 0,-1 0 0,0-1 0,0 1 0,1-9 0,-4 1 0,1 13 0,0 0 0,0 0 0,-1 0 0,1 0 0,0 0 0,-1 0 0,1 0 0,-1 0 0,1 0 0,-1 0 0,1 0 0,-1 0 0,0 0 0,1 0 0,-1 1 0,0-1 0,0 0 0,0 1 0,0-1 0,1 0 0,-3 0 0,0-1 0,-5-4 0,4 4 0,0 0 0,0 1 0,0-1 0,0 1 0,0 0 0,-1 0 0,1 0 0,0 1 0,-1 0 0,1 0 0,-1 0 0,1 0 0,0 1 0,-1-1 0,-4 2 0,4-1 0,-6 2 0,-1 1 0,1 0 0,-1 0 0,2 1 0,-1 1 0,0 0 0,1 0 0,0 1 0,0 0 0,-16 17 0,-17 11 0,39-32 0,-9 14 0,7-6 0,2 1 0,3 2 0,3-1 0,8-4 0,-7-7 0,20 2 0,-19-4 0,0 0 0,0 0 0,0 0 0,0 0 0,0-1 0,0 1 0,0-1 0,-1 0 0,1-1 0,0 1 0,6-4 0,3 0 0,1 0 0,-1 0 0,1 0 0,-1-1 0,0-1 0,-1 0 0,1-1 0,-2 0 0,1-1 0,-1 0 0,14-15 0,-21 22 0,0-1 0,5-22 0,-10 11 0,-11 1 0,0 8 0,0 3 0,5 2 0,0 1 0,0 0 0,0 1 0,0 0 0,0 0 0,0 0 0,1 1 0,0 0 0,-1 0 0,1 1 0,-6 4 0,-6 4 0,10-7 0,0 0 0,0 0 0,1 1 0,0 0 0,0 0 0,0 1 0,1 0 0,0 0 0,-10 16 0,13-14 0,-1 3 0,0-1 0,13-1 0,5-6 0,0-8 0,-1-1 0,1-1 0,-1 1 0,0-2 0,-1 0 0,0-1 0,0 0 0,0 0 0,-1-1 0,-1-1 0,19-21 0,-26 27 0,0 0 0,0 0 0,-1 0 0,0 0 0,0-1 0,2-8 0,-3 12 0,3-11 0,-9-1 0,-1 3 0,-5 2 0,-4 5 0,-13 6 0,23 2 0,2-2 0,-8 1 0,-15 11 0,-11 28 0,30-34 0,3 1-239,3-8-2277,5 13 2591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0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1148,'0'0'1532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113 77 4076,'2'-4'10905,"-23"32"-5253,18-23-5169,2-3 469,3-6 4917,2-2-5771,1-1 0,0 1 0,0 0 0,1 0 0,0 0 0,0 1 0,9-6 0,-14 10 19,3-6 496,1-1 41,-8 6 1987,-5 5-2639,0 1 0,0-1 0,0 2 0,1-1 0,0 1 0,0 0-1,0 0 1,0 1 0,1 0 0,-9 10 0,0 1-2,10-10 0,-1-1 0,1 1 0,0 0 0,0 0 0,1 0 0,0 1 0,1-1 0,-6 17 0,8-11 0,3 1 0,9-7 0,6-11 0,-7 0 0,0-2 0,-1 1 0,1-1 0,-2-1 0,1 1 0,-1-2 0,0 1 0,0-1 0,-1 0 0,12-17 0,-15 23 0,4-29 0,-7 16 0,-3 3 0,-10 9 0,-8 13 0,15-5 0,-2 0 0,1 1 0,0 0 0,1 0 0,-1 1 0,1 0 0,0 0 0,1 0 0,0 0 0,0 1 0,-5 13 0,5-10 0,5-2 0,-1-8 0,1-1 0,-1 0 0,0 1 0,1-1 0,-1 0 0,1 0 0,-1 1 0,1-1 0,-1 0 0,0 0 0,1 0 0,-1 0 0,1 1 0,-1-1 0,1 0 0,-1 0 0,1 0 0,-1 0 0,1 0 0,-1 0 0,1 0 0,-1-1 0,1 1 0,-1 0 0,1 0 0,-1 0 0,1-1 0,12-5 0,-1-1 0,0 0 0,0-1 0,-1 0 0,0-1 0,10-10 0,20-14 0,-36 28 0,0 1 0,0-1 0,-1 0 0,1 0 0,5-10 0,0 1 0,-5 5 0,-5-5 0,-5 1 0,-4 6 0,-12 7 0,13 2 0,0 1 0,0-1 0,0 1 0,0 1 0,1-1 0,-1 1 0,1 1 0,0-1 0,0 1 0,1 0 0,-1 1 0,-7 8 0,5-5 0,8-9 0,0 1 0,-1 0 0,1 0 0,0 0 0,0 0 0,0 0 0,0 0 0,1 0 0,-1 0 0,0 0 0,0 0 0,1 0 0,-1 1 0,0-1 0,1 0 0,0 0 0,-1 1 0,0 1 0,-1 6 0,2 3 0,2 1 0,8-6 0,3-4 0,4-3 0,0-2 0,-3 0 0,-4 1-88,-8 0-444,-2 1 474,-1 0 0,1-1 1,-1 1-1,1-1 0,-1 1 0,1 0 1,-1-1-1,0 1 0,1 0 0,-1 0 1,1-1-1,-1 1 0,0 0 0,1 0 0,-1 0 1,1 0-1,-1 0 0,0 0 0,1 0 1,-1 0-1,0 0 0,1 0 0,-1 0 1,1 0-1,-1 0 0,0 1 0,0-1 0,0 0-47,0 1-1,0-1 0,0 0 1,1 0-1,-1 1 0,0-1 1,0 0-1,0 0 0,0 0 1,0 0-1,0-1 0,0 1 0,0 0 1,0 0-1,0 0 0,0-1 1,0 1-1,1-1 0,-1 1 1,0 0-1,0-1 0,-1 0 1,-8-11-4641,10 5 651,1-1-3383,3-6 854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7.9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349 11 1192 0 0,'3'-1'1659'0'0,"18"-8"28104"0"0,-73 47-29686 0 0,-74 73-1 0 0,-15 48-76 0 0,139-156 0 0 0,-36 51 0 0 0,32-43 0 0 0,2-26-2948 0 0,1-19-6103 0 0,4 28 1193 0 0,-1-11 601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9 584 0 0,'10'-8'28051'0'0,"24"110"-25152"0"0,-10-26-1666 0 0,-18-58-1233 0 0,1 1 0 0 0,1-1 0 0 0,1 0 0 0 0,0-1 0 0 0,1 0 0 0 0,21 27 0 0 0,-5-7 0 0 0,-20-29-23 0 0,-5-7-527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44 336 0 0,'0'0'7950'0'0,"-20"22"14444"0"0,16-18-21104 0 0,4-3-1265 0 0,0-1 1 0 0,0 1 0 0 0,0 0-1 0 0,0-1 1 0 0,0 1 0 0 0,1 0 0 0 0,-1-1-1 0 0,0 1 1 0 0,0 0 0 0 0,0-1 0 0 0,1 1-1 0 0,-1-1 1 0 0,0 1 0 0 0,1-1-1 0 0,-1 1 1 0 0,1-1 0 0 0,-1 1 0 0 0,0-1-1 0 0,1 1 1 0 0,-1-1 0 0 0,1 1 0 0 0,-1-1-1 0 0,1 0 1 0 0,0 1 0 0 0,-1-1-1 0 0,1 0 1 0 0,-1 1 0 0 0,1-1 0 0 0,-1 0-1 0 0,2 1 1 0 0,10 1-26 0 0,2-1 0 0 0,-4-1 0 0 0,0-1 0 0 0,0 0 0 0 0,0 0 0 0 0,0-1 0 0 0,0 0 0 0 0,0-1 0 0 0,0 0 0 0 0,-1 0 0 0 0,10-6 0 0 0,13-4 0 0 0,-7 5 0 0 0,5-2 0 0 0,44-22 0 0 0,-78 33-3798 0 0,-40 17-14001 0 0,31-12 11517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9.2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48 596 0 0,'0'0'1610'0'0,"-4"8"811"0"0,4-3 3249 0 0,0-4-5496 0 0,1 0 0 0 0,0 0 1 0 0,0 0-1 0 0,-1 0 0 0 0,1 0 0 0 0,0 0 1 0 0,0 0-1 0 0,0 0 0 0 0,0 0 0 0 0,0-1 0 0 0,0 1 1 0 0,0 0-1 0 0,0-1 0 0 0,0 1 0 0 0,1-1 1 0 0,-1 1-1 0 0,0-1 0 0 0,0 1 0 0 0,1-1 1 0 0,-1 0-1 0 0,0 1 0 0 0,0-1 0 0 0,1 0 0 0 0,-1 0 1 0 0,0 0-1 0 0,0 0 0 0 0,1 0 0 0 0,-1-1 1 0 0,0 1-1 0 0,2-1 0 0 0,53-12 3648 0 0,-29 6-2523 0 0,40-12 1320 0 0,25-4 1663 0 0,-33 19 755 0 0,-44 1-5027 0 0,-12 1-10 0 0,-5 2 0 0 0,-6 3-101 0 0,-26 6-5201 0 0,23-12-3706 0 0,6 0 6077 0 0,-12-6-5741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2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283 14 176 0 0,'3'-11'32534'0'0,"-23"9"-32477"0"0,14 2-57 0 0,1 1 0 0 0,-1 0 0 0 0,1 0 0 0 0,-1 0 0 0 0,1 0 0 0 0,0 1 0 0 0,0 0 0 0 0,0 0 0 0 0,0 0 0 0 0,0 1 0 0 0,0 0 0 0 0,1 0 0 0 0,-1 0 0 0 0,1 0 0 0 0,0 1 0 0 0,-5 4 0 0 0,3-2 0 0 0,-12 9 0 0 0,0 2 0 0 0,1 0 0 0 0,1 1 0 0 0,1 0 0 0 0,1 1 0 0 0,0 1 0 0 0,1 1 0 0 0,1-1 0 0 0,-12 31 0 0 0,23-48 0 0 0,-1 1 0 0 0,1 0 0 0 0,-1 0 0 0 0,1 0 0 0 0,0-1 0 0 0,1 1 0 0 0,-1 0 0 0 0,1 0 0 0 0,-1 1 0 0 0,1-1 0 0 0,0 0 0 0 0,1 0 0 0 0,-1 0 0 0 0,1 0 0 0 0,0 0 0 0 0,0 0 0 0 0,0-1 0 0 0,0 1 0 0 0,1 0 0 0 0,-1 0 0 0 0,1-1 0 0 0,0 1 0 0 0,0-1 0 0 0,1 1 0 0 0,-1-1 0 0 0,1 0 0 0 0,-1 0 0 0 0,1 0 0 0 0,4 3 0 0 0,-2-3 0 0 0,0 1 0 0 0,0-1 0 0 0,0-1 0 0 0,1 1 0 0 0,-1-1 0 0 0,1 1 0 0 0,0-2 0 0 0,0 1 0 0 0,0-1 0 0 0,0 0 0 0 0,0 0 0 0 0,0 0 0 0 0,0-1 0 0 0,0 0 0 0 0,0 0 0 0 0,0-1 0 0 0,0 1 0 0 0,9-4 0 0 0,3-1 0 0 0,1 0 0 0 0,-1-2 0 0 0,-1 0 0 0 0,1-1 0 0 0,-1-1 0 0 0,-1-1 0 0 0,0 0 0 0 0,0-1 0 0 0,-1-1 0 0 0,0 0 0 0 0,-1-1 0 0 0,0 0 0 0 0,-1-1 0 0 0,-1-1 0 0 0,15-23 0 0 0,-23 31 0 0 0,0-1 0 0 0,-1 1 0 0 0,0-1 0 0 0,0 0 0 0 0,0 0 0 0 0,-1 0 0 0 0,1-13 0 0 0,-3 20 0 0 0,1 0 0 0 0,-1 0 0 0 0,0 0 0 0 0,0-1 0 0 0,0 1 0 0 0,0 0 0 0 0,0 0 0 0 0,0-1 0 0 0,0 1 0 0 0,-1 0 0 0 0,1 0 0 0 0,0 0 0 0 0,-1-1 0 0 0,1 1 0 0 0,-1 0 0 0 0,1 0 0 0 0,-1 0 0 0 0,1 0 0 0 0,-1 0 0 0 0,0 0 0 0 0,-1-1 0 0 0,0-2 0 0 0,1 3 0 0 0,-9-19 0 0 0,8 19 0 0 0,-1 0 0 0 0,1-1 0 0 0,-1 1 0 0 0,1 0 0 0 0,-1 0 0 0 0,0 1 0 0 0,1-1 0 0 0,-1 0 0 0 0,0 1 0 0 0,0 0 0 0 0,1 0 0 0 0,-1-1 0 0 0,-4 2 0 0 0,1-2 0 0 0,-1 1 0 0 0,0 1 0 0 0,1-1 0 0 0,-1 1 0 0 0,0 0 0 0 0,1 1 0 0 0,-1-1 0 0 0,1 1 0 0 0,0 0 0 0 0,0 1 0 0 0,0 0 0 0 0,0 0 0 0 0,0 0 0 0 0,0 1 0 0 0,1-1 0 0 0,-1 1 0 0 0,1 1 0 0 0,-8 8 0 0 0,4-3 0 0 0,9 3 0 0 0,17-1-1754 0 0,-2-6-2942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1 2172 0 0,'0'0'24596'0'0,"-5"3"-22711"0"0,1-2-1309 0 0,2 0-421 0 0,1-1 1 0 0,-1 1-1 0 0,1-1 1 0 0,-1 1-1 0 0,1 0 1 0 0,-1-1-1 0 0,1 1 1 0 0,-1 0-1 0 0,1 0 1 0 0,0 0-1 0 0,0 0 1 0 0,0 0 0 0 0,-1 1-1 0 0,1-1 1 0 0,0 0-1 0 0,0 0 1 0 0,1 1-1 0 0,-1-1 1 0 0,0 1-1 0 0,0-1 1 0 0,0 3-1 0 0,-9 9-10 0 0,-5 17-173 0 0,9-18 28 0 0,4-2 0 0 0,-3-2 0 0 0,0 0-144 0 0,6-10-318 0 0,0-1 0 0 0,0 0 0 0 0,-1 1 1 0 0,1-1-1 0 0,-1 1 0 0 0,1-1 0 0 0,-1 0 0 0 0,0 1 0 0 0,0-1 1 0 0,0-3-1 0 0,0-1-1458 0 0,0-12-7773 0 0,-6 6 740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1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177 9 2092 0 0,'0'0'9992'0'0,"-3"-3"-8305"0"0,2 3-1304 0 0,0-1 0 0 0,0 0-1 0 0,-1 0 1 0 0,1 1-1 0 0,-1-1 1 0 0,1 1 0 0 0,0-1-1 0 0,-1 1 1 0 0,1 0 0 0 0,-1 0-1 0 0,1 0 1 0 0,-1-1 0 0 0,1 1-1 0 0,-1 0 1 0 0,1 1-1 0 0,-1-1 1 0 0,1 0 0 0 0,0 0-1 0 0,-1 1 1 0 0,1-1 0 0 0,-1 1-1 0 0,1-1 1 0 0,0 1 0 0 0,-1-1-1 0 0,1 1 1 0 0,0 0-1 0 0,-2 1 1 0 0,-8 3-154 0 0,7-3 441 0 0,1 1 1 0 0,-1-1-1 0 0,1 1 0 0 0,-1 0 0 0 0,1 0 0 0 0,0 1 0 0 0,0-1 0 0 0,1 1 0 0 0,-1-1 0 0 0,1 1 1 0 0,-3 4-1 0 0,-1 1-659 0 0,4 2-11 0 0,-1-2 0 0 0,2 2 0 0 0,1-8 0 0 0,0 0 0 0 0,0-1 0 0 0,1 1 0 0 0,-1-1 0 0 0,1 1 0 0 0,-1 0 0 0 0,1-1 0 0 0,0 1 0 0 0,0-1 0 0 0,0 0 0 0 0,0 1 0 0 0,0-1 0 0 0,1 0 0 0 0,-1 1 0 0 0,1-1 0 0 0,-1 0 0 0 0,1 0 0 0 0,0 0 0 0 0,0-1 0 0 0,0 1 0 0 0,0 0 0 0 0,3 1 0 0 0,2 1 0 0 0,1 0 0 0 0,-1-1 0 0 0,1 0 0 0 0,0 0 0 0 0,10 2 0 0 0,10 3 0 0 0,15 7 0 0 0,-36-14 0 0 0,0 1 0 0 0,1 0 0 0 0,-1 1 0 0 0,0 0 0 0 0,0 0 0 0 0,0 0 0 0 0,-1 1 0 0 0,1 0 0 0 0,-1 0 0 0 0,0 1 0 0 0,0-1 0 0 0,-1 1 0 0 0,1 1 0 0 0,-1-1 0 0 0,6 9 0 0 0,-7-4 0 0 0,-1 5 0 0 0,-7 0 0 0 0,2-10 0 0 0,-1-1 0 0 0,1 0 0 0 0,-1 1 0 0 0,1-1 0 0 0,-1 0 0 0 0,-1-1 0 0 0,1 1 0 0 0,0 0 0 0 0,-1-1 0 0 0,0 0 0 0 0,0 0 0 0 0,0 0 0 0 0,0 0 0 0 0,0-1 0 0 0,-1 0 0 0 0,1 1 0 0 0,-1-2 0 0 0,1 1 0 0 0,-1 0 0 0 0,0-1 0 0 0,0 0 0 0 0,1 0 0 0 0,-1 0 0 0 0,0-1 0 0 0,0 0 0 0 0,-8 0 0 0 0,-14-1 0 0 0,-1-1 0 0 0,1-1 0 0 0,-43-12 0 0 0,45 10 0 0 0,11 2 0 0 0,-3-2 0 0 0,5-1 0 0 0,7-5-354 0 0,9 3 539 0 0,7-13-8809 0 0,-3 7-1381 0 0,-3 5 2149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5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59 1984 0 0,'6'-1'441'0'0,"6"0"11011"0"0,-8 1-9616 0 0,-2 0 136 0 0,3 0-125 0 0,45 0 783 0 0,-1-2 1 0 0,0-3-1 0 0,0-1 1 0 0,50-14-1 0 0,-84 17-2547 0 0,-12 4-83 0 0,24-16 0 0 0,-20 10-38 0 0,-8 6-1 0 0,1-1 1 0 0,-1 0-1 0 0,1 0 0 0 0,-1 1 0 0 0,1-1 1 0 0,-1 0-1 0 0,0 0 0 0 0,1 0 1 0 0,-1 1-1 0 0,1-1 0 0 0,-1 0 0 0 0,0 0 1 0 0,1 0-1 0 0,-1 0 0 0 0,0 0 1 0 0,1 0-1 0 0,-1 0 0 0 0,0-1 0 0 0,1 1 1 0 0,-1 0-1 0 0,1 0 0 0 0,-2-1 1 0 0,0 1-164 0 0,1-1 1 0 0,-1 1 0 0 0,1-1 0 0 0,-1 1 0 0 0,0 0 0 0 0,1 0 0 0 0,-1 0 0 0 0,0 0 0 0 0,1 0 0 0 0,-1 0 0 0 0,0 0 0 0 0,1 1-1 0 0,-3-1 1 0 0,-17 4-2223 0 0,-3 1-4618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4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6 1368 0 0,'-10'-6'31163'0'0,"4"12"-31132"0"0,1 1 0 0 0,0-1 0 0 0,1 1 0 0 0,0 0 0 0 0,0 0 1 0 0,0 0-1 0 0,1 1 0 0 0,-5 15 0 0 0,-13 73-42 0 0,8-28-22 0 0,12-26 33 0 0,2-31 0 0 0,-1-10 0 0 0,0-1 0 0 0,0 0 0 0 0,0 0 0 0 0,0 0 0 0 0,0 0 0 0 0,0 1 0 0 0,0-1 0 0 0,0 0 0 0 0,0 0 0 0 0,0 0 0 0 0,0 0 0 0 0,1 1 0 0 0,-1-1 0 0 0,0 0 0 0 0,0 0 0 0 0,0 0 0 0 0,0 0 0 0 0,0 1 0 0 0,0-1 0 0 0,0 0 0 0 0,1 0 0 0 0,-1 0 0 0 0,0 0 0 0 0,0 0 0 0 0,0 0 0 0 0,0 0 0 0 0,1 0 0 0 0,-1 0 0 0 0,0 1 0 0 0,0-1 0 0 0,0 0 0 0 0,0 0 0 0 0,1 0 0 0 0,-1 0 0 0 0,0 0 0 0 0,0 0 0 0 0,0 0 0 0 0,0 0 0 0 0,1 0 0 0 0,-1 0 0 0 0,0 0 0 0 0,0 0 0 0 0,0 0 0 0 0,1 0 0 0 0,-1-1 0 0 0,0 1 0 0 0,0 0 0 0 0,0 0 0 0 0,0 0 0 0 0,1 0 0 0 0,-1 0 0 0 0,2-3-131 0 0,-1 1 1 0 0,1-1-1 0 0,-1 1 1 0 0,1-1-1 0 0,-1 0 1 0 0,0 1-1 0 0,0-1 1 0 0,-1 0-1 0 0,1 0 1 0 0,0 0-1 0 0,-1 0 1 0 0,0 0-1 0 0,1 0 1 0 0,-1 0-1 0 0,0 0 1 0 0,-1 0-1 0 0,0-3 0 0 0,1 0-560 0 0,-1 0 0 0 0,0 0-1 0 0,-1 0 1 0 0,1 0 0 0 0,-1 1 0 0 0,-1-1-1 0 0,1 0 1 0 0,-6-8 0 0 0,2 6-8466 0 0,-5 0 699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6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82 560 0 0,'0'0'545'0'0,"1"1"1"0"0,-1-1-1 0 0,0 1 0 0 0,0-1 1 0 0,0 1-1 0 0,0-1 0 0 0,1 1 1 0 0,-1-1-1 0 0,0 1 0 0 0,1-1 1 0 0,-1 1-1 0 0,0-1 1 0 0,1 0-1 0 0,-1 1 0 0 0,0-1 1 0 0,1 1-1 0 0,-1-1 0 0 0,1 0 1 0 0,-1 1-1 0 0,1-1 0 0 0,-1 0 1 0 0,0 0-1 0 0,1 1 0 0 0,-1-1 1 0 0,1 0-1 0 0,-1 0 0 0 0,1 0 1 0 0,0 0-1 0 0,0 0 0 0 0,26 3 6018 0 0,34-9-4726 0 0,-49 4 356 0 0,56-1 7 0 0,-33 3-673 0 0,56-9 0 0 0,-76 6-1527 0 0,-1-1 0 0 0,15-12-2654 0 0,-5-8-7115 0 0,-3 2 1249 0 0,-15 17 1872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3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169 23 36 0 0,'0'0'1316'0'0,"42"-22"29207"0"0,-49 24-29771 0 0,-22 7-612 0 0,14-5-140 0 0,1-1 0 0 0,5 3 0 0 0,-3 0 0 0 0,-20 5 0 0 0,25-9 0 0 0,0 0 0 0 0,0 1 0 0 0,0 0 0 0 0,0 0 0 0 0,1 0 0 0 0,-9 7 0 0 0,4-3 0 0 0,5 1 0 0 0,2 2 0 0 0,14 5 0 0 0,-4-11 0 0 0,0-1 0 0 0,0 0 0 0 0,0-1 0 0 0,0 1 0 0 0,1-1 0 0 0,-1-1 0 0 0,1 1 0 0 0,-1-1 0 0 0,1 0 0 0 0,8 0 0 0 0,-7 0 0 0 0,0 0 0 0 0,0 0 0 0 0,0 0 0 0 0,0 1 0 0 0,-1 1 0 0 0,15 5 0 0 0,-15-4 0 0 0,-1-1 0 0 0,0 1 0 0 0,0 0 0 0 0,0 1 0 0 0,0-1 0 0 0,-1 1 0 0 0,0 0 0 0 0,0 1 0 0 0,0-1 0 0 0,8 13 0 0 0,-11-14 0 0 0,1 1 0 0 0,-1-1 0 0 0,0 1 0 0 0,0-1 0 0 0,-1 1 0 0 0,0 0 0 0 0,1 0 0 0 0,-2 0 0 0 0,1-1 0 0 0,0 1 0 0 0,-1 0 0 0 0,0 0 0 0 0,0 0 0 0 0,-1 0 0 0 0,1 0 0 0 0,-1 0 0 0 0,0 0 0 0 0,0 0 0 0 0,-1-1 0 0 0,0 1 0 0 0,1 0 0 0 0,-1-1 0 0 0,-1 1 0 0 0,1-1 0 0 0,-1 0 0 0 0,0 0 0 0 0,0 0 0 0 0,0 0 0 0 0,-5 5 0 0 0,6-8 0 0 0,-1 2 0 0 0,0-1 0 0 0,-1 1 0 0 0,1-1 0 0 0,0 0 0 0 0,-1 0 0 0 0,1 0 0 0 0,-1-1 0 0 0,0 1 0 0 0,0-1 0 0 0,0 0 0 0 0,0 0 0 0 0,1 0 0 0 0,-1-1 0 0 0,0 1 0 0 0,0-1 0 0 0,0 0 0 0 0,0 0 0 0 0,0-1 0 0 0,0 1 0 0 0,0-1 0 0 0,-6-1 0 0 0,-6 0 0 0 0,9 1 0 0 0,-1 0 0 0 0,1 0 0 0 0,0-1 0 0 0,0 0 0 0 0,0 0 0 0 0,1-1 0 0 0,-1 0 0 0 0,0 0 0 0 0,1-1 0 0 0,0 1 0 0 0,0-1 0 0 0,0-1 0 0 0,0 1 0 0 0,-5-6 0 0 0,5 2 0 0 0,-1 0 0 0 0,7 1 0 0 0,15 4-377 0 0,-11 2-1981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9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5 1708 0 0,'4'-5'31002'0'0,"-10"16"-30994"0"0,1 0 0 0 0,0 1-1 0 0,1-1 1 0 0,1 1 0 0 0,-1 0 0 0 0,2 0-1 0 0,0 0 1 0 0,-1 17 0 0 0,0-9-12 0 0,0 0-1 0 0,-9 27 1 0 0,11-36 4 0 0,1 5 0 0 0,0-4 0 0 0,0 0 0 0 0,1-1 0 0 0,6-3 0 0 0,3-2-160 0 0,-8-5-785 0 0,2-21-18909 0 0,-3 16 13214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9.4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1 120 0 0,'-1'0'16686'0'0,"-18"6"-1494"0"0,20 1-14542 0 0,16 9-531 0 0,-10-13-119 0 0,-1-1 0 0 0,1 0 0 0 0,0 0 0 0 0,-1 0 0 0 0,1-1 0 0 0,0 0 0 0 0,0-1 0 0 0,0 0 0 0 0,0 0 0 0 0,0 0 0 0 0,0-1 0 0 0,7-1 0 0 0,4 1 0 0 0,7-3 0 0 0,-8 0 0 0 0,-1 1 0 0 0,1 1 0 0 0,31-1 0 0 0,-38 4-68 0 0,-8-1-718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0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39 8 492 0 0,'-3'-7'25284'0'0,"1"11"-24905"0"0,-1 0 1 0 0,2 0-1 0 0,-1 1 1 0 0,0-1-1 0 0,1 1 0 0 0,0 0 1 0 0,0-1-1 0 0,0 1 1 0 0,1 0-1 0 0,0 8 1 0 0,-3 18 1136 0 0,-1 57-695 0 0,4-66-661 0 0,-1-1 0 0 0,-4 32 0 0 0,4-36-160 0 0,2-11 0 0 0,-1-1 0 0 0,1 1 0 0 0,-2-1 0 0 0,1 1 0 0 0,0-1 0 0 0,-1 1 0 0 0,0-1 0 0 0,0 0 0 0 0,-4 9 0 0 0,4 1 0 0 0,1-4 0 0 0,0-1-265 0 0,6-32-2648 0 0,3-11-5341 0 0,-9 26 2853 0 0,2 2 2609 0 0,0 0 418 0 0,-1-5-3678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1.6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29 996 0 0,'0'0'5653'0'0,"-2"-5"-4136"0"0,2 4-572 0 0,-1 0-1 0 0,1 1 1 0 0,0-1-1 0 0,0 0 1 0 0,-1 0 0 0 0,1 0-1 0 0,0 0 1 0 0,0 0-1 0 0,0 0 1 0 0,0 1 0 0 0,0-1-1 0 0,0 0 1 0 0,0 0-1 0 0,0 0 1 0 0,0 0-1 0 0,0 0 1 0 0,0 0 0 0 0,1 0-1 0 0,0-1 1 0 0,26-1-311 0 0,-1 2 1 0 0,1 1-1 0 0,0 1 0 0 0,0 1 1 0 0,0 1-1 0 0,-1 2 0 0 0,1 0 1 0 0,26 10-1 0 0,-52-14-634 0 0,0 0 0 0 0,0 0 0 0 0,0 0 0 0 0,0 1 0 0 0,0-1 0 0 0,0 0 0 0 0,0 0 0 0 0,0 0 0 0 0,-1 1 0 0 0,1-1 0 0 0,-1 1 0 0 0,1-1 0 0 0,-1 0 0 0 0,1 1 0 0 0,-1-1 0 0 0,0 1 0 0 0,0-1 0 0 0,1 1 0 0 0,-1-1 0 0 0,0 1 0 0 0,-1 2 0 0 0,-2 3 0 0 0,0 1 0 0 0,-1-1 0 0 0,0 0 0 0 0,0 0 0 0 0,-1-1 0 0 0,0 1 0 0 0,0-1 0 0 0,0 0 0 0 0,-1 0 0 0 0,0-1 0 0 0,-10 8 0 0 0,-19 14 0 0 0,-38 23 0 0 0,36-26 0 0 0,-41 34 0 0 0,71-52 0 0 0,-4 1 0 0 0,11-7 0 0 0,0 0 0 0 0,0 1 0 0 0,0-1 0 0 0,0 0 0 0 0,-1 0 0 0 0,1 1 0 0 0,0-1 0 0 0,0 0 0 0 0,0 1 0 0 0,0-1 0 0 0,0 0 0 0 0,0 0 0 0 0,0 1 0 0 0,0-1 0 0 0,0 0 0 0 0,0 1 0 0 0,0-1 0 0 0,0 0 0 0 0,0 0 0 0 0,0 1 0 0 0,0-1 0 0 0,0 0 0 0 0,0 1 0 0 0,0-1 0 0 0,0 0 0 0 0,0 0 0 0 0,1 1 0 0 0,-1-1 0 0 0,0 0 0 0 0,0 0 0 0 0,0 1 0 0 0,0-1 0 0 0,1 0 0 0 0,-1 0 0 0 0,0 1 0 0 0,11 2 0 0 0,-1 0 0 0 0,1-1 0 0 0,-1-1 0 0 0,12 1 0 0 0,-13-1 0 0 0,0-1 0 0 0,-1 1 0 0 0,1 0 0 0 0,0 1 0 0 0,0 0 0 0 0,-1 0 0 0 0,1 1 0 0 0,-1 0 0 0 0,0 0 0 0 0,16 10 0 0 0,-18-8 0 0 0,0 0 0 0 0,-1 0 0 0 0,1 1 0 0 0,-1-1 0 0 0,0 1 0 0 0,-1 1 0 0 0,1-1 0 0 0,-1 1 0 0 0,-1-1 0 0 0,1 1 0 0 0,-1 0 0 0 0,0 1 0 0 0,-1-1 0 0 0,3 12 0 0 0,-3-4 0 0 0,1-4 0 0 0,0-3 0 0 0,7-4 0 0 0,4-6 0 0 0,2-5 0 0 0,-10-1 0 0 0,-4-12 18 0 0,-3 18-299 0 0,1-1-1114 0 0,-20 2-17495 0 0,15 1 12019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5 1760 0 0,'0'0'18337'0'0,"-5"-1"-17533"0"0,-19-2 10810 0 0,22 3-11393 0 0,-9 0-190 0 0,0 13-31 0 0,8-6 0 0 0,1 0 0 0 0,1 0 0 0 0,-1 1 0 0 0,1-1 0 0 0,0 9 0 0 0,-3 18 0 0 0,-4-4 0 0 0,-14 81 0 0 0,22-96 0 0 0,0-1 0 0 0,0-3 0 0 0,8-9-187 0 0,9-10-911 0 0,-13 6-869 0 0,-4-9-5758 0 0,7-3-8665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8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1992 0 0,'0'0'29301'0'0,"1"4"-28371"0"0,-1-2-913 0 0,1 0 0 0 0,0 0 0 0 0,0 0 0 0 0,0-1 0 0 0,0 1 0 0 0,0 0 0 0 0,0 0 0 0 0,0-1 0 0 0,1 1 0 0 0,-1 0 0 0 0,0-1 0 0 0,1 1 0 0 0,-1-1 0 0 0,1 0 0 0 0,0 1 0 0 0,0-1 0 0 0,-1 0 0 0 0,1 0 0 0 0,0 0 0 0 0,0 0 0 0 0,0-1 0 0 0,0 1 0 0 0,0 0 0 0 0,0-1 0 0 0,0 1 0 0 0,0-1 0 0 0,0 0 0 0 0,0 0 0 0 0,0 0 0 0 0,0 0 0 0 0,3 0 0 0 0,11 2-17 0 0,0-1 0 0 0,1 0 0 0 0,-1-1 0 0 0,1-1 0 0 0,-1-1 0 0 0,0 0 0 0 0,24-7 0 0 0,-7 3 0 0 0,-6-1 0 0 0,-18 4 0 0 0,1 0 0 0 0,0 1 0 0 0,-1 0 0 0 0,18-1 0 0 0,-26 3 0 0 0,5 0 0 0 0,-7 2 0 0 0,-18 10 0 0 0,9-5 0 0 0,4-2-156 0 0,5-4-1353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6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88 52 0 0,'1'1'151'0'0,"10"19"10949"0"0,-11-18-6958 0 0,4 28 3985 0 0,0 1-3085 0 0,-4-29-4563 0 0,0 40 2539 0 0,1-23-2723 0 0,2 88 66 0 0,-1-95-361 0 0,0-8 0 0 0,-1-5 0 0 0,-5-26 0 0 0,-1 12 0 0 0,3 4 0 0 0,-3 0 0 0 0,-1 0 0 0 0,0-1 0 0 0,4 1 0 0 0,-1-2 0 0 0,2 9 0 0 0,1 1 0 0 0,-1-1 0 0 0,1 0 0 0 0,0 1 0 0 0,0-1 0 0 0,0 0 0 0 0,1 0 0 0 0,-1 1 0 0 0,1-1 0 0 0,0 1 0 0 0,0-1 0 0 0,0 1 0 0 0,0-1 0 0 0,1 1 0 0 0,-1-1 0 0 0,1 1 0 0 0,3-5 0 0 0,9-22 0 0 0,-12 23 0 0 0,2-1 0 0 0,-1 1 0 0 0,1 0 0 0 0,0 0 0 0 0,0 0 0 0 0,1 1 0 0 0,0-1 0 0 0,0 1 0 0 0,8-6 0 0 0,8-13 0 0 0,29-19 0 0 0,-44 41 0 0 0,4 12 0 0 0,-1 1 0 0 0,1-3 0 0 0,-3-1 0 0 0,0 3 0 0 0,-3-4-57 0 0,-3-4-497 0 0,6 1-9300 0 0,-1-1 6966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1 648 0 0,'6'0'-209'0'0,"12"1"19212"0"0,-22 3-17760 0 0,-85 68 8591 0 0,80-62-9600 0 0,1 0 0 0 0,0 1 0 0 0,0 0 0 0 0,1 0 0 0 0,-10 21 0 0 0,15-27-185 0 0,-1 0 1 0 0,1 0 0 0 0,0 1-1 0 0,1-1 1 0 0,-1 0 0 0 0,1 1-1 0 0,0-1 1 0 0,1 1 0 0 0,-1-1-1 0 0,1 1 1 0 0,0 0 0 0 0,0-1-1 0 0,1 1 1 0 0,-1-1 0 0 0,1 1-1 0 0,2 5 1 0 0,-1-9-50 0 0,-1 0 0 0 0,1 0 0 0 0,-1-1 0 0 0,1 1 0 0 0,0 0 0 0 0,0 0 0 0 0,0-1 0 0 0,0 0 0 0 0,0 1 0 0 0,0-1 0 0 0,0 0 0 0 0,0 0 0 0 0,0 0 0 0 0,1 0 0 0 0,-1 0 0 0 0,0 0 0 0 0,1-1 0 0 0,-1 1 0 0 0,1-1 0 0 0,-1 0 0 0 0,1 0 0 0 0,-1 0 0 0 0,1 0 0 0 0,-1 0 0 0 0,0 0 0 0 0,5-1 0 0 0,2 0 0 0 0,1-1 0 0 0,0 0 0 0 0,-1 0 0 0 0,1-1 0 0 0,9-4 0 0 0,-14 5 0 0 0,8-4 0 0 0,-1 1 0 0 0,0-2 0 0 0,0 0 0 0 0,17-13 0 0 0,-26 17 0 0 0,1 0 0 0 0,-1 0 0 0 0,1-1 0 0 0,-1 0 0 0 0,0 1 0 0 0,-1-1 0 0 0,1-1 0 0 0,-1 1 0 0 0,1 0 0 0 0,-1 0 0 0 0,-1-1 0 0 0,1 1 0 0 0,-1-1 0 0 0,1 0 0 0 0,-1 1 0 0 0,0-1 0 0 0,-1 0 0 0 0,1-8 0 0 0,-2-3 0 0 0,-3 2 0 0 0,4 14 0 0 0,-1-2 0 0 0,1 1 0 0 0,0 0 0 0 0,0 0 0 0 0,-1-1 0 0 0,1 1 0 0 0,0 0 0 0 0,-1 0 0 0 0,0 0 0 0 0,1 0 0 0 0,-1 0 0 0 0,1 0 0 0 0,-1 0 0 0 0,0 0 0 0 0,0 0 0 0 0,0 0 0 0 0,0 0 0 0 0,1 0 0 0 0,-1 0 0 0 0,0 1 0 0 0,0-1 0 0 0,0 0 0 0 0,-3 0 0 0 0,-4-3 0 0 0,-4 1 0 0 0,-5 0 0 0 0,4 0 0 0 0,7 0-293 0 0,4 2-1288 0 0,6 0-3731 0 0,12-4 2421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85 1 956 0 0,'0'1'2783'0'0,"-2"11"7409"0"0,-4-7-8284 0 0,0 0-1 0 0,0 0 0 0 0,0-1 0 0 0,0 1 1 0 0,-9 3-1 0 0,-10 22 4280 0 0,17-10-4982 0 0,3-7-1205 0 0,5 0 0 0 0,5-1 0 0 0,0-2 0 0 0,-5-9 0 0 0,0 0 0 0 0,0-1 0 0 0,1 1 0 0 0,-1 0 0 0 0,0-1 0 0 0,1 1 0 0 0,-1-1 0 0 0,0 1 0 0 0,1-1 0 0 0,-1 1 0 0 0,1-1 0 0 0,-1 1 0 0 0,0-1 0 0 0,1 1 0 0 0,0-1 0 0 0,-1 0 0 0 0,1 1 0 0 0,-1-1 0 0 0,1 0 0 0 0,-1 1 0 0 0,1-1 0 0 0,1 1 0 0 0,2 0 0 0 0,8 2 0 0 0,-8-2 0 0 0,1-1 0 0 0,-1 0 0 0 0,0 1 0 0 0,1-2 0 0 0,-1 1 0 0 0,0 0 0 0 0,0-1 0 0 0,1 0 0 0 0,-1 0 0 0 0,0 0 0 0 0,0 0 0 0 0,0-1 0 0 0,0 0 0 0 0,0 1 0 0 0,7-6 0 0 0,3-1 0 0 0,1 2 0 0 0,-8 4 0 0 0,-1-1 0 0 0,0 0 0 0 0,0-1 0 0 0,0 1 0 0 0,0-1 0 0 0,0 0 0 0 0,-1-1 0 0 0,0 1 0 0 0,5-6 0 0 0,-3 3 0 0 0,-7 6 0 0 0,0 1 0 0 0,0 0 0 0 0,1 0 0 0 0,-1 0 0 0 0,0 0 0 0 0,0 0 0 0 0,0 0 0 0 0,0 0 0 0 0,0 0 0 0 0,0 0 0 0 0,0-1 0 0 0,0 1 0 0 0,1 0 0 0 0,-1 0 0 0 0,0 0 0 0 0,0 0 0 0 0,0 0 0 0 0,0 0 0 0 0,0 0 0 0 0,0-1 0 0 0,0 1 0 0 0,0 0 0 0 0,0 0 0 0 0,0 0 0 0 0,0 0 0 0 0,0 0 0 0 0,0-1 0 0 0,0 1 0 0 0,0 0 0 0 0,0 0 0 0 0,0 0 0 0 0,0 0 0 0 0,0 0 0 0 0,0 0 0 0 0,0-1 0 0 0,0 1 0 0 0,0 0 0 0 0,0 0 0 0 0,0 0 0 0 0,0 0 0 0 0,0 0 0 0 0,0 0 0 0 0,0-1 0 0 0,0 1 0 0 0,0 0 0 0 0,0 0 0 0 0,-1 0 0 0 0,1 0 0 0 0,0 0 0 0 0,0 0 0 0 0,0 0 0 0 0,0 0 0 0 0,0-1 0 0 0,0 1 0 0 0,0 0 0 0 0,-1 0 0 0 0,-23-1 0 0 0,20 3 0 0 0,-1-1 0 0 0,1 1 0 0 0,-1 0 0 0 0,1 1 0 0 0,0-1 0 0 0,0 1 0 0 0,0-1 0 0 0,0 1 0 0 0,1 0 0 0 0,-1 1 0 0 0,1-1 0 0 0,0 1 0 0 0,-1-1 0 0 0,2 1 0 0 0,-1 0 0 0 0,0 0 0 0 0,-3 8 0 0 0,2 2 0 0 0,3-13 0 0 0,1-1 0 0 0,0 1 0 0 0,-1 0 0 0 0,1-1 0 0 0,0 1 0 0 0,0 0 0 0 0,0 0 0 0 0,0-1 0 0 0,0 1 0 0 0,0 0 0 0 0,0 0 0 0 0,0 0 0 0 0,0-1 0 0 0,0 1 0 0 0,0 0 0 0 0,1-1 0 0 0,-1 1 0 0 0,0 0 0 0 0,0 0 0 0 0,1-1 0 0 0,-1 1 0 0 0,0 0 0 0 0,1-1 0 0 0,-1 1 0 0 0,1 0 0 0 0,-1-1 0 0 0,1 1 0 0 0,-1-1 0 0 0,1 1 0 0 0,-1-1 0 0 0,1 1 0 0 0,0-1 0 0 0,-1 0 0 0 0,1 1 0 0 0,0-1 0 0 0,1 1 0 0 0,0 0 0 0 0,0 0 0 0 0,0 1 0 0 0,0-1 0 0 0,1-1 0 0 0,-1 1 0 0 0,0 0 0 0 0,1 0 0 0 0,-1-1 0 0 0,0 0 0 0 0,1 1 0 0 0,-1-1 0 0 0,1 0 0 0 0,-1 0 0 0 0,1 0 0 0 0,-1-1 0 0 0,0 1 0 0 0,1 0 0 0 0,-1-1 0 0 0,0 0 0 0 0,5-1 0 0 0,-3 1 0 0 0,27-6 0 0 0,-1-1 0 0 0,0-1 0 0 0,0-2 0 0 0,-2-1 0 0 0,38-20 0 0 0,-61 30 0 0 0,18-19 0 0 0,-14 11 0 0 0,-6 0 0 0 0,-2-2 0 0 0,-8 1-345 0 0,5 9-1890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2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219 7 1464 0 0,'-2'-6'11843'0'0,"-3"6"-4881"0"0,-10 10-2734 0 0,-5 11-5302 0 0,12-10 3985 0 0,-122 209 3522 0 0,123-205-6433 0 0,1-1 0 0 0,0 1 0 0 0,1 0 0 0 0,1 0 0 0 0,1 1 0 0 0,0 0 0 0 0,1-1 0 0 0,0 1 0 0 0,2 0 0 0 0,1 30 0 0 0,0-42 0 0 0,0 1 0 0 0,0 0 0 0 0,0-1 0 0 0,1 0 0 0 0,-1 1 0 0 0,1-1 0 0 0,0 0 0 0 0,1 0 0 0 0,-1 0 0 0 0,1 0 0 0 0,-1 0 0 0 0,1 0 0 0 0,0-1 0 0 0,0 1 0 0 0,1-1 0 0 0,-1 0 0 0 0,1 0 0 0 0,0 0 0 0 0,0-1 0 0 0,0 1 0 0 0,0-1 0 0 0,0 0 0 0 0,0 0 0 0 0,1 0 0 0 0,-1-1 0 0 0,0 0 0 0 0,1 0 0 0 0,0 0 0 0 0,-1 0 0 0 0,8 0 0 0 0,1 0 0 0 0,-1 0 0 0 0,1-2 0 0 0,-1 1 0 0 0,1-1 0 0 0,-1-1 0 0 0,1 0 0 0 0,-1-1 0 0 0,0-1 0 0 0,0 1 0 0 0,17-9 0 0 0,-4-5 0 0 0,-25 17 0 0 0,0 0 0 0 0,0 0 0 0 0,0 0 0 0 0,1 0 0 0 0,-1 0 0 0 0,0 0 0 0 0,0 0 0 0 0,0 0 0 0 0,0 0 0 0 0,1 0 0 0 0,-1-1 0 0 0,0 1 0 0 0,0 0 0 0 0,0 0 0 0 0,0 0 0 0 0,0 0 0 0 0,1 0 0 0 0,-1-1 0 0 0,0 1 0 0 0,0 0 0 0 0,0 0 0 0 0,0 0 0 0 0,0 0 0 0 0,0-1 0 0 0,0 1 0 0 0,0 0 0 0 0,0 0 0 0 0,0 0 0 0 0,0-1 0 0 0,0 1 0 0 0,0 0 0 0 0,0 0 0 0 0,0 0 0 0 0,0-1 0 0 0,0 1 0 0 0,0 0 0 0 0,0 0 0 0 0,0 0 0 0 0,0 0 0 0 0,0-1 0 0 0,0 1 0 0 0,0 0 0 0 0,0 0 0 0 0,0 0 0 0 0,-1 0 0 0 0,1-1 0 0 0,0 1 0 0 0,0 0 0 0 0,0 0 0 0 0,0 0 0 0 0,0 0 0 0 0,-1-1 0 0 0,-14-3-2717 0 0,-32 6-12461 0 0,45-2 14646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0 644 0 0,'-1'1'16694'0'0,"2"9"-1303"0"0,4-12-15363 0 0,3 0-27 0 0,0 0 0 0 0,0 1 0 0 0,0-1 0 0 0,0 2 0 0 0,0-1-1 0 0,0 1 1 0 0,0 0 0 0 0,0 1 0 0 0,0 0 0 0 0,16 4 0 0 0,-23-6-1 0 0,0 1 0 0 0,0 0 0 0 0,-1 0 0 0 0,1 0 0 0 0,0 0 0 0 0,-1 0 0 0 0,1 0 0 0 0,0 0 0 0 0,-1 0 0 0 0,1 0 0 0 0,0 0 0 0 0,-1 0 0 0 0,1 1 0 0 0,0-1 0 0 0,-1 0 0 0 0,1 0 0 0 0,0 1 0 0 0,-1-1 0 0 0,1 0 0 0 0,-1 1 0 0 0,1-1 0 0 0,-1 0 0 0 0,1 1 0 0 0,-1-1 0 0 0,1 1 0 0 0,-1-1 0 0 0,1 1 0 0 0,-1-1 0 0 0,1 1 0 0 0,-1 0 0 0 0,0-1 0 0 0,1 2 0 0 0,0-2 0 0 0,-1 1 0 0 0,1 0 0 0 0,-1-1 0 0 0,1 1 0 0 0,-1 0 0 0 0,1-1 0 0 0,-1 1 0 0 0,1 0 0 0 0,-1 0 0 0 0,0 0 0 0 0,1-1 0 0 0,-1 1 0 0 0,0 0 0 0 0,0 0 0 0 0,0 0 0 0 0,1 0 0 0 0,-1-1 0 0 0,0 1 0 0 0,0 0 0 0 0,0 0 0 0 0,-1 0 0 0 0,1 0 0 0 0,0-1 0 0 0,0 1 0 0 0,0 0 0 0 0,-1 0 0 0 0,1 0 0 0 0,0 0 0 0 0,-1-1 0 0 0,1 1 0 0 0,0 0 0 0 0,-1 0 0 0 0,1-1 0 0 0,-1 1 0 0 0,1 0 0 0 0,-1-1 0 0 0,0 1 0 0 0,0 0 0 0 0,-14 19 0 0 0,0-1 0 0 0,-2-1 0 0 0,0 0 0 0 0,-1-1 0 0 0,-1 0 0 0 0,-28 17 0 0 0,-9 11 0 0 0,52-44 0 0 0,3 0 0 0 0,0-1 0 0 0,0 0 0 0 0,1 1 0 0 0,-1-1 0 0 0,0 1 0 0 0,0-1 0 0 0,0 1 0 0 0,1-1 0 0 0,-1 1 0 0 0,0 0 0 0 0,1-1 0 0 0,-1 1 0 0 0,0 0 0 0 0,1-1 0 0 0,-1 1 0 0 0,1 0 0 0 0,-1 0 0 0 0,1 0 0 0 0,-1 0 0 0 0,1-1 0 0 0,-1 2 0 0 0,-2 11 0 0 0,8-1 0 0 0,-1-11 0 0 0,1 0 0 0 0,-1 1 0 0 0,0-1 0 0 0,0-1 0 0 0,1 1 0 0 0,-1-1 0 0 0,1 1 0 0 0,-1-1 0 0 0,0 0 0 0 0,8-2 0 0 0,51-7 0 0 0,-58 8 0 0 0,13-2 0 0 0,62-18 0 0 0,-77 20 0 0 0,-7 2 0 0 0,-25 4 0 0 0,14 0-129 0 0,5-3-1489 0 0,1 0-2629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0.7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253 0 860 0 0,'8'4'31806'0'0,"-37"-1"-31705"0"0,17-1-101 0 0,0 0 0 0 0,0 0 0 0 0,0 1 0 0 0,0 1 0 0 0,-17 7 0 0 0,17-6 0 0 0,-40 19 0 0 0,41-19 0 0 0,5 3 0 0 0,1 1 0 0 0,9 9 0 0 0,-2-3 0 0 0,1-3 0 0 0,-1-2 0 0 0,0-6 0 0 0,1 1 0 0 0,-1-1 0 0 0,0 0 0 0 0,1 0 0 0 0,0 0 0 0 0,0 0 0 0 0,0-1 0 0 0,1 1 0 0 0,-1-1 0 0 0,1 1 0 0 0,0-1 0 0 0,0 0 0 0 0,0-1 0 0 0,0 1 0 0 0,0-1 0 0 0,1 0 0 0 0,-1 0 0 0 0,9 3 0 0 0,11 6 0 0 0,34 19 0 0 0,-48-25 0 0 0,-10 6 0 0 0,-3-8 0 0 0,1 0 0 0 0,-1 0 0 0 0,0 0 0 0 0,1 0 0 0 0,-1 0 0 0 0,-1 0 0 0 0,1-1 0 0 0,0 1 0 0 0,-1-1 0 0 0,1 0 0 0 0,-1 0 0 0 0,1-1 0 0 0,-1 1 0 0 0,-6 1 0 0 0,-63 18 0 0 0,64-19 0 0 0,-34 4 0 0 0,29-6 0 0 0,-3-4 0 0 0,4-1 0 0 0,3-3 0 0 0,10-3 0 0 0,9-3 0 0 0,0 7 0 0 0,0 4-41 0 0,-6 3-488 0 0,-10-15-17771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 1004 0 0,'0'0'31294'0'0,"-4"5"-30888"0"0,-4 7-398 0 0,0 0 0 0 0,1 1-1 0 0,1 0 1 0 0,0 0 0 0 0,0 1 0 0 0,2 0 0 0 0,-4 15 0 0 0,1-8-8 0 0,4-15 0 0 0,1 0 0 0 0,1 0 0 0 0,-1 0 0 0 0,1 0 0 0 0,0 1 0 0 0,0-1 0 0 0,0 11 0 0 0,1-1 0 0 0,0-3 0 0 0,-3-1 0 0 0,6-4-47 0 0,-3-6-456 0 0,4-6-3225 0 0,4-10 1832 0 0,0-15-12901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0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55 640 0 0,'0'0'16032'0'0,"5"3"-14782"0"0,2 2-849 0 0,0-2-1 0 0,0 1 0 0 0,0-1 0 0 0,1 0 0 0 0,0-1 1 0 0,-1 0-1 0 0,1 0 0 0 0,0 0 0 0 0,0-1 0 0 0,0 0 1 0 0,0-1-1 0 0,0 0 0 0 0,0 0 0 0 0,12-2 1 0 0,19-3 353 0 0,64-16 0 0 0,-78 16-1804 0 0,39-13 160 0 0,-44 8-3772 0 0,-3-4-4474 0 0,-7 4 3680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5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131 0 1248 0 0,'-5'4'2446'0'0,"-25"20"20778"0"0,41-23-22701 0 0,0 0-1 0 0,0 1 1 0 0,0 0 0 0 0,0 1 0 0 0,-1 1 0 0 0,1-1-1 0 0,-1 2 1 0 0,14 6 0 0 0,-12 21 621 0 0,-12-29-1144 0 0,0-1 0 0 0,0 1 0 0 0,-1-1 0 0 0,1 1 0 0 0,0-1 0 0 0,-1 0 0 0 0,0 1 0 0 0,0-1 0 0 0,1 1 0 0 0,-1-1 0 0 0,-1 0 0 0 0,1 0 0 0 0,0 0 0 0 0,0 0 0 0 0,-1 0 0 0 0,0 0 0 0 0,1 0 0 0 0,-3 2 0 0 0,-31 29 0 0 0,-116 75 0 0 0,141-100 0 0 0,8 0 0 0 0,17-2 0 0 0,0-5 0 0 0,0-2 0 0 0,0 0 0 0 0,-1 0 0 0 0,1-2 0 0 0,-1 0 0 0 0,25-8 0 0 0,26-6 0 0 0,-49 12 0 0 0,-8 2 0 0 0,1 1-358 0 0,-7 2-1925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2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98 720 0 0,'0'0'18878'0'0,"1"5"-17611"0"0,-1 9 158 0 0,0 1-1 0 0,-1 0 0 0 0,-1 0 0 0 0,0-1 1 0 0,0 1-1 0 0,-10 27 0 0 0,-1 9 480 0 0,12-50-1903 0 0,1 0 1 0 0,0 0-1 0 0,-1 0 1 0 0,1-1-1 0 0,0 1 1 0 0,0 0-1 0 0,-1 0 1 0 0,1 0-1 0 0,0 0 1 0 0,0-1-1 0 0,0 1 0 0 0,0 0 1 0 0,0 0-1 0 0,0 0 1 0 0,0 0-1 0 0,0 0 1 0 0,0-1-1 0 0,1 1 1 0 0,-1 0-1 0 0,0 0 1 0 0,1 0-1 0 0,-1-1 0 0 0,1 2 1 0 0,3 15-9 0 0,-2-8 7 0 0,12-7 0 0 0,-11-3-25 0 0,-1 0-1 0 0,0 0 1 0 0,1 0 0 0 0,-1 0-1 0 0,0-1 1 0 0,0 1 0 0 0,0-1 0 0 0,0 0-1 0 0,0 1 1 0 0,0-1 0 0 0,0 0-1 0 0,-1 0 1 0 0,1 0 0 0 0,-1 0-1 0 0,1 0 1 0 0,-1-1 0 0 0,1-2 0 0 0,1-1-120 0 0,-1-1 1 0 0,0 1 0 0 0,0-1 0 0 0,0 0-1 0 0,-1 1 1 0 0,0-11 0 0 0,0-2-165 0 0,-1 0 1 0 0,-1 1-1 0 0,-1-1 0 0 0,-5-19 1 0 0,3 27 313 0 0,0 0 1 0 0,-1 0 0 0 0,0 0 0 0 0,-11-15-1 0 0,14 24 52 0 0,3 1-53 0 0,-1 0-1 0 0,1 0 1 0 0,-1-1-1 0 0,1 1 0 0 0,0 0 1 0 0,-1 0-1 0 0,1 0 1 0 0,0 0-1 0 0,0-1 1 0 0,0 1-1 0 0,0 0 1 0 0,0 1-1 0 0,0-1 1 0 0,0 0-1 0 0,0 0 1 0 0,0 0-1 0 0,0 1 1 0 0,1-1-1 0 0,-1 0 1 0 0,0 1-1 0 0,0-1 1 0 0,1 1-1 0 0,-1 0 1 0 0,0-1-1 0 0,2 1 1 0 0,48-11-31 0 0,-29 7 22 0 0,12-3 388 0 0,0 1-1 0 0,37-2 1 0 0,-64 8-86 0 0,-5-1-119 0 0,12 4 980 0 0,-14 5-1075 0 0,-5-2-83 0 0,0 0 0 0 0,0 0 0 0 0,-1-1 0 0 0,1 0 0 0 0,-1 0 0 0 0,-1 0 0 0 0,-11 7 0 0 0,-61 29 0 0 0,22-11 0 0 0,40-21 0 0 0,11-6 0 0 0,0 0 0 0 0,0 0 0 0 0,1 0 0 0 0,0 1 0 0 0,0 0 0 0 0,0 0 0 0 0,0 0 0 0 0,0 1 0 0 0,-4 5 0 0 0,8-9 0 0 0,1 0 0 0 0,-1 0 0 0 0,1 1 0 0 0,-1-1 0 0 0,1 0 0 0 0,-1 0 0 0 0,1 0 0 0 0,0 0 0 0 0,0 1 0 0 0,-1-1 0 0 0,1 0 0 0 0,0 0 0 0 0,0 1 0 0 0,0-1 0 0 0,0 0 0 0 0,1 0 0 0 0,-1 0 0 0 0,0 1 0 0 0,0-1 0 0 0,1 0 0 0 0,-1 0 0 0 0,1 0 0 0 0,-1 0 0 0 0,1 1 0 0 0,-1-1 0 0 0,1 0 0 0 0,0 0 0 0 0,-1 0 0 0 0,1 0 0 0 0,0 0 0 0 0,0-1 0 0 0,0 1 0 0 0,0 0 0 0 0,0 0 0 0 0,0 0 0 0 0,0-1 0 0 0,0 1 0 0 0,0-1 0 0 0,1 1 0 0 0,42 19 0 0 0,12-8 0 0 0,1-2 0 0 0,0-2 0 0 0,1-3 0 0 0,91-3 0 0 0,-132-2 0 0 0,-11 0 0 0 0,-8-1 0 0 0,-43-7-1231 0 0,41 10-656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5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166 0 1064 0 0,'-1'1'628'0'0,"0"0"0"0"0,0 0 0 0 0,0 0-1 0 0,0 0 1 0 0,0-1 0 0 0,0 2 0 0 0,0-1 0 0 0,0 0-1 0 0,0 0 1 0 0,0 0 0 0 0,1 0 0 0 0,-1 0 0 0 0,1 1 0 0 0,-1-1-1 0 0,1 0 1 0 0,-1 1 0 0 0,1-1 0 0 0,0 0 0 0 0,-1 1-1 0 0,1-1 1 0 0,0 1 0 0 0,0-1 0 0 0,0 0 0 0 0,0 1 0 0 0,1 1-1 0 0,0 1 8 0 0,0 0-1 0 0,0-1 0 0 0,0 1 0 0 0,1 0 0 0 0,0-1 1 0 0,0 1-1 0 0,0-1 0 0 0,0 0 0 0 0,3 4 1 0 0,4 4 100 0 0,1-1 0 0 0,0 0 0 0 0,0 0 0 0 0,16 10 0 0 0,26 18 1946 0 0,61 57 0 0 0,-111-93-2681 0 0,0 0 0 0 0,0 0 0 0 0,0 1 0 0 0,0-1 0 0 0,0 0 0 0 0,0 1 0 0 0,-1-1 0 0 0,1 1 0 0 0,-1 0 0 0 0,0-1 0 0 0,1 1 0 0 0,-1 0 0 0 0,-1 0 0 0 0,1 0 0 0 0,0-1 0 0 0,-1 1 0 0 0,1 0 0 0 0,-1 0 0 0 0,0 0 0 0 0,0 0 0 0 0,0 4 0 0 0,-2-2 0 0 0,1-1 0 0 0,0 1 0 0 0,-1 0 0 0 0,0-1 0 0 0,0 1 0 0 0,-1-1 0 0 0,1 0 0 0 0,-1 0 0 0 0,0 0 0 0 0,0 0 0 0 0,-7 6 0 0 0,1-1 0 0 0,-1 0 0 0 0,0-1 0 0 0,-1 0 0 0 0,0-1 0 0 0,0 0 0 0 0,-1-1 0 0 0,0 0 0 0 0,-20 6 0 0 0,21-9-373 0 0,1-1 1 0 0,-1 0-1 0 0,-1-1 0 0 0,1 0 1 0 0,0 0-1 0 0,0-2 0 0 0,-16-1 0 0 0,16 0-385 0 0,-1 0 0 0 0,1-1 0 0 0,0-1-1 0 0,1 0 1 0 0,-1 0 0 0 0,1-1 0 0 0,0 0 0 0 0,0-1-1 0 0,0 0 1 0 0,1-1 0 0 0,-15-13 0 0 0,6 5-7069 0 0,5 0 596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3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189 0 1236 0 0,'0'0'20419'0'0,"-3"2"-19534"0"0,-12 10-48 0 0,1 0 1 0 0,0 1-1 0 0,0 0 0 0 0,2 2 0 0 0,0-1 0 0 0,-14 22 1 0 0,15-20-521 0 0,1 1 1 0 0,1-1 0 0 0,1 2 0 0 0,0-1 0 0 0,1 1-1 0 0,1 0 1 0 0,0 1 0 0 0,2-1 0 0 0,0 1-1 0 0,-2 34 1 0 0,6-46-247 0 0,0 1-1 0 0,1-1 1 0 0,0 0-1 0 0,0 1 0 0 0,0-1 1 0 0,1 0-1 0 0,0 0 1 0 0,1 0-1 0 0,-1 0 1 0 0,2 0-1 0 0,6 12 1 0 0,-8-16-91 0 0,1 0 0 0 0,-1 0 0 0 0,1 0 0 0 0,0 0 0 0 0,0-1 0 0 0,0 1 0 0 0,0-1 0 0 0,0 0 0 0 0,1 0 0 0 0,-1 0 0 0 0,1 0 0 0 0,-1-1 0 0 0,1 1 0 0 0,0-1 0 0 0,0 0 0 0 0,-1 0 1 0 0,1-1-1 0 0,0 1 0 0 0,0-1 0 0 0,0 1 0 0 0,0-1 0 0 0,0 0 0 0 0,0-1 0 0 0,4 0 0 0 0,6-2-105 0 0,1 0 1 0 0,-1 0-1 0 0,0-2 0 0 0,-1 0 0 0 0,1 0 1 0 0,-1-2-1 0 0,0 1 0 0 0,21-16 0 0 0,-25 17 80 0 0,-1-2-1 0 0,0 1 1 0 0,0-1-1 0 0,-1 0 1 0 0,0-1-1 0 0,0 0 1 0 0,-1 0-1 0 0,0 0 1 0 0,0-1-1 0 0,-1 0 1 0 0,0 0-1 0 0,0 0 1 0 0,3-12-1 0 0,-7 18 160 0 0,0 0 0 0 0,-1 1-1 0 0,1-1 1 0 0,-1 0 0 0 0,1 0-1 0 0,-1 1 1 0 0,0-1 0 0 0,0 0-1 0 0,-1 0 1 0 0,1 0-1 0 0,-1 1 1 0 0,1-1 0 0 0,-1 0-1 0 0,0 1 1 0 0,0-1 0 0 0,0 0-1 0 0,-2-4 1 0 0,-5 1 90 0 0,-9 5-170 0 0,15 2-34 0 0,-1 0 0 0 0,1 0 0 0 0,-1 0 0 0 0,1 0 0 0 0,0 0 0 0 0,-1 1 0 0 0,1-1 0 0 0,0 1 0 0 0,0-1 0 0 0,0 1 0 0 0,0 0 0 0 0,1 0 0 0 0,-1 0 0 0 0,0 0 0 0 0,1 0 0 0 0,-1 0 0 0 0,1 0 0 0 0,0 1 0 0 0,0-1 0 0 0,0 1 0 0 0,0-1 0 0 0,0 0 0 0 0,0 1 0 0 0,1 0 0 0 0,-1-1 0 0 0,1 1 0 0 0,-1-1 0 0 0,1 1 0 0 0,0-1 0 0 0,0 1 0 0 0,0 0 0 0 0,1-1 0 0 0,-1 1 0 0 0,1 2 0 0 0,1 5 0 0 0,-1 0 0 0 0,2 0 0 0 0,-1 0 0 0 0,1-1 0 0 0,1 1 0 0 0,0-1 0 0 0,8 15 0 0 0,7 2 0 0 0,2 0 0 0 0,1-1 0 0 0,1-2 0 0 0,0 0 0 0 0,33 23 0 0 0,40 39 0 0 0,-92-81 0 0 0,0 0 0 0 0,-1 1 0 0 0,1 0 0 0 0,-1-1 0 0 0,0 1 0 0 0,0 0 0 0 0,0 1 0 0 0,-1-1 0 0 0,1 0 0 0 0,-1 1 0 0 0,-1-1 0 0 0,1 1 0 0 0,-1 0 0 0 0,0 0 0 0 0,0-1 0 0 0,-1 1 0 0 0,0 0 0 0 0,0 0 0 0 0,0 0 0 0 0,0 0 0 0 0,-1-1 0 0 0,0 1 0 0 0,-1 0 0 0 0,1 0 0 0 0,-1-1 0 0 0,0 1 0 0 0,0-1 0 0 0,-1 0 0 0 0,0 1 0 0 0,0-1 0 0 0,0-1 0 0 0,0 1 0 0 0,-1 0 0 0 0,1-1 0 0 0,-10 9 0 0 0,-7 6 0 0 0,-2-1 0 0 0,1 0 0 0 0,-2-2 0 0 0,-34 19 0 0 0,43-28 0 0 0,0 0 0 0 0,-1-1 0 0 0,1 0 0 0 0,-1-1 0 0 0,-1-1 0 0 0,1 0 0 0 0,-1-1 0 0 0,1-1 0 0 0,-19 1 0 0 0,3-5 0 0 0,22-6 0 0 0,6 3 0 0 0,2 4 0 0 0,0-1 0 0 0,0 0 0 0 0,1 0 0 0 0,-1 0 0 0 0,0 0 0 0 0,1 0 0 0 0,-1 0 0 0 0,1 0 0 0 0,0 0 0 0 0,-1 0 0 0 0,1 0 0 0 0,0-1 0 0 0,0 1 0 0 0,0 0 0 0 0,1 0 0 0 0,-1 0 0 0 0,0 0 0 0 0,1 0 0 0 0,1-3 0 0 0,17-32 0 0 0,-15 31 0 0 0,9-11-103 0 0,1 1-1 0 0,0 0 1 0 0,1 1 0 0 0,32-26-1 0 0,-23 22-439 0 0,32-36-1 0 0,-53 51-531 0 0,17-21-4317 0 0,-12 7-6900 0 0,-7 8 5316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5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2016 0 0,'0'0'17492'0'0,"4"-1"-16488"0"0,111-13 2927 0 0,-50 8-4108 0 0,-45 3-292 0 0,33-3-1629 0 0,-21 2-2615 0 0,-28 4 1531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 1388 0 0,'-2'1'564'0'0,"-1"0"0"0"0,1 1 0 0 0,0-1 0 0 0,-1 1-1 0 0,1 0 1 0 0,0 0 0 0 0,0 0 0 0 0,0 0 0 0 0,0 0 0 0 0,0 0-1 0 0,1 0 1 0 0,-1 1 0 0 0,1-1 0 0 0,-2 4 0 0 0,2-5-230 0 0,1 1 0 0 0,-1-1 1 0 0,1 1-1 0 0,0 0 0 0 0,0-1 1 0 0,0 1-1 0 0,0-1 0 0 0,0 1 0 0 0,0 0 1 0 0,0-1-1 0 0,0 1 0 0 0,1-1 0 0 0,-1 1 1 0 0,1-1-1 0 0,-1 1 0 0 0,1-1 1 0 0,0 1-1 0 0,1 2 0 0 0,1 0 4 0 0,0-1 0 0 0,0 1-1 0 0,1 0 1 0 0,-1-1 0 0 0,1 0 0 0 0,0 0 0 0 0,0 0-1 0 0,0 0 1 0 0,0-1 0 0 0,1 1 0 0 0,-1-1 0 0 0,1 0-1 0 0,-1 0 1 0 0,6 1 0 0 0,1-1-351 0 0,0 0-1 0 0,0-1 1 0 0,0 0-1 0 0,0-1 1 0 0,0 0 0 0 0,1-1-1 0 0,-1 0 1 0 0,18-4-1 0 0,9-7-3933 0 0,-6-3-4256 0 0,-20 7 3146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1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137 100 416 0 0,'-7'-10'25886'0'0,"-3"11"-25497"0"0,1 1 1 0 0,0 1 0 0 0,-1-1-1 0 0,1 2 1 0 0,1-1 0 0 0,-1 1 0 0 0,0 0-1 0 0,-10 8 1 0 0,17-11-308 0 0,-1 0 0 0 0,1 1 0 0 0,0-1 1 0 0,-1 1-1 0 0,1-1 0 0 0,0 1 0 0 0,0 0 0 0 0,0 0 0 0 0,0 0 1 0 0,0 0-1 0 0,1 0 0 0 0,-1 1 0 0 0,1-1 0 0 0,-1 0 0 0 0,1 1 1 0 0,0-1-1 0 0,0 1 0 0 0,0-1 0 0 0,0 1 0 0 0,0 0 0 0 0,1 0 1 0 0,-1-1-1 0 0,1 1 0 0 0,0 0 0 0 0,0 0 0 0 0,0-1 0 0 0,0 1 1 0 0,0 0-1 0 0,0 0 0 0 0,1-1 0 0 0,-1 1 0 0 0,1 0 0 0 0,0-1 1 0 0,0 1-1 0 0,1 2 0 0 0,0-2-117 0 0,1 0 1 0 0,-1-1-1 0 0,0 1 0 0 0,1-1 0 0 0,0 0 1 0 0,-1 0-1 0 0,1 0 0 0 0,0 0 0 0 0,0 0 1 0 0,0 0-1 0 0,0-1 0 0 0,0 0 1 0 0,1 0-1 0 0,-1 1 0 0 0,0-2 0 0 0,1 1 1 0 0,-1 0-1 0 0,0-1 0 0 0,1 1 0 0 0,-1-1 1 0 0,7-1-1 0 0,10 1-395 0 0,0-2 0 0 0,29-5 0 0 0,-35 5 236 0 0,-1 0-109 0 0,17-3-677 0 0,1-1 0 0 0,45-15 0 0 0,-69 19 890 0 0,0-1 0 0 0,0 0-1 0 0,0 0 1 0 0,0-1 0 0 0,-1 0 0 0 0,0 0 0 0 0,1 0 0 0 0,-1-1-1 0 0,-1 0 1 0 0,1 0 0 0 0,-1 0 0 0 0,0-1 0 0 0,0 0 0 0 0,-1 0-1 0 0,1 0 1 0 0,3-8 0 0 0,-6 11 184 0 0,-1 1 0 0 0,0-1 1 0 0,0 0-1 0 0,0 1 0 0 0,0-1 0 0 0,-1 0 1 0 0,1 0-1 0 0,-1 1 0 0 0,0-1 0 0 0,0 0 1 0 0,0 0-1 0 0,0 0 0 0 0,0 1 0 0 0,0-1 0 0 0,-1 0 1 0 0,1 0-1 0 0,-1 1 0 0 0,0-1 0 0 0,0 0 1 0 0,0 1-1 0 0,0-1 0 0 0,0 1 0 0 0,-1-1 0 0 0,1 1 1 0 0,-1-1-1 0 0,0 1 0 0 0,1 0 0 0 0,-1 0 1 0 0,0 0-1 0 0,0 0 0 0 0,0 0 0 0 0,-1 1 0 0 0,1-1 1 0 0,0 0-1 0 0,-1 1 0 0 0,1 0 0 0 0,-4-2 1 0 0,-4-1 191 0 0,1 1 1 0 0,-1 0 0 0 0,1 0 0 0 0,-1 1 0 0 0,0 0 0 0 0,0 0 0 0 0,0 2 0 0 0,0-1 0 0 0,0 1 0 0 0,0 0 0 0 0,-12 3 0 0 0,18-2-589 0 0,1 0 0 0 0,0 0 0 0 0,-1 0 0 0 0,1 1 0 0 0,0-1 0 0 0,0 1-1 0 0,0 0 1 0 0,0 0 0 0 0,0 0 0 0 0,-4 4 0 0 0,6-6 213 0 0,1 1-1 0 0,-1-1 0 0 0,1 1 1 0 0,-1 0-1 0 0,1-1 0 0 0,-1 1 0 0 0,1-1 1 0 0,-1 1-1 0 0,1 0 0 0 0,-1 0 1 0 0,1-1-1 0 0,0 1 0 0 0,-1 0 1 0 0,1-1-1 0 0,0 1 0 0 0,0 0 1 0 0,0 0-1 0 0,0 0 0 0 0,-1-1 1 0 0,1 1-1 0 0,0 0 0 0 0,0 0 1 0 0,0-1-1 0 0,1 1 0 0 0,-1 0 1 0 0,0 0-1 0 0,0 0 0 0 0,0-1 1 0 0,1 1-1 0 0,-1 0 0 0 0,0 0 1 0 0,0-1-1 0 0,1 1 0 0 0,-1 0 1 0 0,1-1-1 0 0,-1 1 0 0 0,1 0 1 0 0,-1-1-1 0 0,1 1 0 0 0,-1-1 1 0 0,1 1-1 0 0,0-1 0 0 0,-1 1 1 0 0,1-1-1 0 0,0 1 0 0 0,-1-1 1 0 0,1 0-1 0 0,0 1 0 0 0,-1-1 1 0 0,1 0-1 0 0,0 0 0 0 0,0 1 1 0 0,-1-1-1 0 0,2 0 0 0 0,1 1-1223 0 0,2 1-89 0 0,3 0-8003 0 0,8 0 2437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0 216 0 0,'0'0'19362'0'0,"-3"5"-17781"0"0,-18 30 2350 0 0,21-34-2860 0 0,-3 3 7 0 0,-3 8 2407 0 0,5-9-5021 0 0,5-3-4772 0 0,3-3 4965 0 0,10-6-866 0 0,-4-4-5562 0 0,-8 5 1274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75 34 1012 0 0,'-1'-9'2043'0'0,"-6"-9"8327"0"0,-2 12-9026 0 0,7 5 96 0 0,-14 3 3062 0 0,12 1-4106 0 0,0 0 0 0 0,1 0 0 0 0,-1 0 0 0 0,1 1 0 0 0,-1-1 0 0 0,1 1 1 0 0,-4 5-1 0 0,6-8-311 0 0,0 1 0 0 0,1-1 0 0 0,-1 1 0 0 0,0-1 0 0 0,0 0 0 0 0,1 1 0 0 0,-1 0-1 0 0,1-1 1 0 0,-1 1 0 0 0,1-1 0 0 0,0 1 0 0 0,-1 0 0 0 0,1-1 0 0 0,0 1 0 0 0,0 0 0 0 0,0-1 0 0 0,0 1 0 0 0,1 0 0 0 0,-1-1 0 0 0,0 1 0 0 0,1-1 0 0 0,-1 1 0 0 0,1 0 0 0 0,-1-1 0 0 0,2 3 0 0 0,6 18 693 0 0,-8-20-733 0 0,0 0 0 0 0,1 0-1 0 0,-1 0 1 0 0,1 0 0 0 0,-1 0 0 0 0,1 0-1 0 0,0 0 1 0 0,0-1 0 0 0,0 1 0 0 0,0 0 0 0 0,0 0-1 0 0,0-1 1 0 0,2 3 0 0 0,11 8 152 0 0,1 1 0 0 0,0-2 0 0 0,1 0 0 0 0,0-1 0 0 0,27 12 0 0 0,-1 1 39 0 0,-37-21-88 0 0,0 1 0 0 0,0 0 0 0 0,0 0-1 0 0,-1 1 1 0 0,0-1 0 0 0,1 1 0 0 0,-1 0 0 0 0,0 0 0 0 0,-1 1-1 0 0,1-1 1 0 0,2 6 0 0 0,-6-8-91 0 0,1-1 0 0 0,-1 1 1 0 0,-1 0-1 0 0,1-1 0 0 0,0 1 0 0 0,0-1 0 0 0,0 1 0 0 0,-1 0 0 0 0,1-1 0 0 0,-1 1 0 0 0,1-1 1 0 0,-1 1-1 0 0,0-1 0 0 0,0 1 0 0 0,0-1 0 0 0,0 1 0 0 0,0-1 0 0 0,-1 2 0 0 0,-23 27 927 0 0,24-29-972 0 0,-4 5-12 0 0,-1 0 0 0 0,1-1 0 0 0,-1 0 0 0 0,0 0 0 0 0,-1-1 0 0 0,1 0 0 0 0,-1 0 0 0 0,1 0 0 0 0,-1-1 0 0 0,-14 5 0 0 0,19-8-146 0 0,0 1 0 0 0,-1 0 1 0 0,1-1-1 0 0,0 0 0 0 0,0 0 0 0 0,-1 0 1 0 0,1 0-1 0 0,0 0 0 0 0,0 0 0 0 0,-1 0 1 0 0,-1-1-1 0 0,2 0-270 0 0,0 1 0 0 0,0-1 0 0 0,1 0 0 0 0,-1 0 0 0 0,0 0 0 0 0,1 0 0 0 0,-1 0 0 0 0,1 0 1 0 0,-1-1-1 0 0,1 1 0 0 0,0 0 0 0 0,-1-1 0 0 0,1 1 0 0 0,0-1 0 0 0,0 1 0 0 0,-1-3 0 0 0,0 0-960 0 0,0 0 1 0 0,1-1-1 0 0,-1 1 0 0 0,1 0 1 0 0,0-1-1 0 0,0 1 0 0 0,0-1 0 0 0,1-5 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2536 0 0,'0'0'4921'0'0,"11"-4"-653"0"0,-6 3-800 0 0,64-4 4257 0 0,-34 4-8428 0 0,-1 0-3585 0 0,-32 1 929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2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71 0 1540 0 0,'-1'3'832'0'0,"0"0"0"0"0,-1 0-1 0 0,1 0 1 0 0,-1 0 0 0 0,0 0 0 0 0,0-1-1 0 0,0 1 1 0 0,0 0 0 0 0,-4 2 0 0 0,-10 14 3257 0 0,11-11-2799 0 0,0 1 1 0 0,1-1-1 0 0,0 0 0 0 0,1 1 0 0 0,0 0 0 0 0,0 0 0 0 0,-1 12 1 0 0,3-13-529 0 0,0 0 0 0 0,0 0 1 0 0,1 0-1 0 0,1 0 1 0 0,-1 0-1 0 0,1 0 0 0 0,0 0 1 0 0,5 15-1 0 0,8 20 875 0 0,-10-37-1660 0 0,-3-4-1922 0 0,6 2 5210 0 0,-5-4-4914 0 0,-4-30-25458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4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22 876 0 0,'34'2'12115'0'0,"5"5"-4673"0"0,11 1-4079 0 0,-28-7-3484 0 0,0-1 0 0 0,-1-1 0 0 0,43-7 0 0 0,-23-2-4615 0 0,2-5-4843 0 0,-25 10 4518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198 13 1440 0 0,'0'0'9869'0'0,"-4"-2"-8000"0"0,-12-6-65 0 0,11 6-68 0 0,1 3-72 0 0,-22 6 1557 0 0,14-5-1839 0 0,1 1 0 0 0,0 0 0 0 0,0 1 0 0 0,0 1 1 0 0,1-1-1 0 0,-1 1 0 0 0,-16 12 0 0 0,24-14-1276 0 0,-2 4-105 0 0,5-6-1 0 0,-1 0 0 0 0,1 0 0 0 0,-1 0 0 0 0,1 1 0 0 0,0-1 0 0 0,0 0 0 0 0,-1 0 0 0 0,1 0 0 0 0,0 0 0 0 0,0 0 0 0 0,0 1 0 0 0,0-1 0 0 0,0 0 0 0 0,0 0 0 0 0,0 0 0 0 0,1 0 0 0 0,-1 1 0 0 0,0-1 0 0 0,1 0 0 0 0,-1 0 0 0 0,1 0 0 0 0,-1 0 0 0 0,1 0 0 0 0,-1 0 0 0 0,1 0 0 0 0,0 0 0 0 0,-1 0 0 0 0,1 0 0 0 0,0 0 0 0 0,0-1 0 0 0,0 1 0 0 0,0 0 0 0 0,0 0 0 0 0,-1-1 0 0 0,1 1 0 0 0,2 0 0 0 0,19 11 0 0 0,35 6 0 0 0,-48-16 0 0 0,0 0 0 0 0,0 0 0 0 0,-1 0 0 0 0,1 1 0 0 0,-1 1 0 0 0,0-1 0 0 0,0 2 0 0 0,0-1 0 0 0,0 1 0 0 0,-1 0 0 0 0,0 0 0 0 0,0 1 0 0 0,12 12 0 0 0,-18-16 0 0 0,0 0 0 0 0,0-1 0 0 0,0 1 0 0 0,0 0 0 0 0,0 0 0 0 0,-1 0 0 0 0,1 0 0 0 0,-1 0 0 0 0,1 0 0 0 0,-1 0 0 0 0,0 0 0 0 0,0 0 0 0 0,0 0 0 0 0,0 0 0 0 0,0 0 0 0 0,0 0 0 0 0,-1 0 0 0 0,1 0 0 0 0,-1 0 0 0 0,1 0 0 0 0,-1 0 0 0 0,0 0 0 0 0,1 0 0 0 0,-1 0 0 0 0,-2 2 0 0 0,-29 33 0 0 0,27-33 0 0 0,-5 7 0 0 0,-1-1 0 0 0,0-1 0 0 0,0 0 0 0 0,-1 0 0 0 0,0-1 0 0 0,0-1 0 0 0,-21 9 0 0 0,30-15 0 0 0,-1 0 0 0 0,0 0 0 0 0,1 0 0 0 0,-1-1 0 0 0,0 1 0 0 0,1-1 0 0 0,-1 0 0 0 0,0 0 0 0 0,1-1 0 0 0,-1 1 0 0 0,0-1 0 0 0,1 1 0 0 0,-1-1 0 0 0,0-1 0 0 0,1 1 0 0 0,-1 0 0 0 0,1-1 0 0 0,0 1 0 0 0,0-1 0 0 0,-1 0 0 0 0,1 0 0 0 0,0-1 0 0 0,1 1 0 0 0,-1 0 0 0 0,-3-4 0 0 0,1-4 0 0 0,4-3 0 0 0,2 11-205 0 0,-1-1 0 0 0,1 1 1 0 0,-1-1-1 0 0,1 1 0 0 0,0-1 0 0 0,0 1 0 0 0,0-1 1 0 0,1 1-1 0 0,-1 0 0 0 0,1-1 0 0 0,-1 1 0 0 0,1 0 0 0 0,-1 0 1 0 0,1 0-1 0 0,0 0 0 0 0,0 1 0 0 0,0-1 0 0 0,0 0 1 0 0,1 1-1 0 0,-1 0 0 0 0,0-1 0 0 0,1 1 0 0 0,-1 0 1 0 0,0 0-1 0 0,1 0 0 0 0,0 1 0 0 0,3-2 0 0 0,1 0-386 0 0,3-3-721 0 0,18-11-13883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1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0 912 0 0,'0'0'9436'0'0,"-8"3"-7309"0"0,0-1-1308 0 0,-11 4 51 0 0,4 6 3044 0 0,9 19 3390 0 0,7-8-6073 0 0,1-1-1 0 0,1 1 1 0 0,1 0 0 0 0,1-1 0 0 0,15 41 0 0 0,-19-63-1254 0 0,-1 1 1 0 0,1 0-1 0 0,-1 0 1 0 0,1 0-1 0 0,-1-1 1 0 0,0 1-1 0 0,1 0 1 0 0,-1 0-1 0 0,0 0 1 0 0,0 0-1 0 0,1 0 1 0 0,-1 0-1 0 0,0 0 1 0 0,0-1-1 0 0,0 1 1 0 0,0 0-1 0 0,0 0 1 0 0,0 0-1 0 0,-1 0 1 0 0,1 0-1 0 0,0 0 1 0 0,0 0-1 0 0,-1 0 1 0 0,0 1-1 0 0,0 0-517 0 0,1 0-841 0 0,-19 4-5402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3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1 400 0 0,'0'0'8539'0'0,"3"6"-6572"0"0,1 0-1277 0 0,0 0 0 0 0,1 0 0 0 0,-1 0-1 0 0,1-1 1 0 0,1 0 0 0 0,-1 1 0 0 0,1-2 0 0 0,0 1-1 0 0,0-1 1 0 0,0 0 0 0 0,0 0 0 0 0,1 0-1 0 0,0-1 1 0 0,-1 0 0 0 0,10 2 0 0 0,43 5 619 0 0,-44-9-1579 0 0,-1 0 0 0 0,1-2-1 0 0,-1 0 1 0 0,0 0 0 0 0,19-5-1 0 0,-1-7-3652 0 0,1-6-4401 0 0,-15 7 3045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9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82 110 1092 0 0,'-2'4'2140'0'0,"-23"38"4195"0"0,18-33-5356 0 0,1 1 1 0 0,0 0 0 0 0,0 0 0 0 0,1 0-1 0 0,1 1 1 0 0,0-1 0 0 0,0 1 0 0 0,1 0 0 0 0,0 0-1 0 0,1 1 1 0 0,-1 16 0 0 0,2-22-660 0 0,0 0 0 0 0,1 0-1 0 0,0-1 1 0 0,1 1 0 0 0,-1 0 0 0 0,1 0 0 0 0,0 0-1 0 0,1 0 1 0 0,-1-1 0 0 0,1 1 0 0 0,0-1 0 0 0,1 1-1 0 0,-1-1 1 0 0,1 0 0 0 0,0 0 0 0 0,0 0 0 0 0,1 0-1 0 0,0 0 1 0 0,-1-1 0 0 0,7 6 0 0 0,-9-9-262 0 0,0-1 0 0 0,0 1-1 0 0,0 0 1 0 0,1 0 0 0 0,-1-1 0 0 0,0 1 0 0 0,0-1 0 0 0,1 1-1 0 0,-1-1 1 0 0,0 1 0 0 0,1-1 0 0 0,-1 0 0 0 0,0 0-1 0 0,1 0 1 0 0,-1 0 0 0 0,0 0 0 0 0,1 0 0 0 0,-1 0 0 0 0,0 0-1 0 0,1 0 1 0 0,-1-1 0 0 0,0 1 0 0 0,1 0 0 0 0,-1-1 0 0 0,0 1-1 0 0,1-1 1 0 0,-1 0 0 0 0,0 1 0 0 0,0-1 0 0 0,0 0 0 0 0,0 0-1 0 0,0 1 1 0 0,0-1 0 0 0,0 0 0 0 0,2-2 0 0 0,-2 1-110 0 0,0 1 1 0 0,1-1 0 0 0,-1 1-1 0 0,0-1 1 0 0,0 0-1 0 0,0 0 1 0 0,0 1 0 0 0,0-1-1 0 0,-1 0 1 0 0,1 0-1 0 0,0 0 1 0 0,-1 0 0 0 0,0 0-1 0 0,1 0 1 0 0,-1 0-1 0 0,0 0 1 0 0,0 0 0 0 0,0 0-1 0 0,0 0 1 0 0,0 0-1 0 0,-1 0 1 0 0,1 0 0 0 0,0 0-1 0 0,-1 0 1 0 0,0 0-1 0 0,-1-3 1 0 0,-6-10-612 0 0,0 0 1 0 0,0 0 0 0 0,2-1-1 0 0,0 0 1 0 0,1-1-1 0 0,0 1 1 0 0,-3-23-1 0 0,6 6 251 0 0,1 30 542 0 0,0 0 0 0 0,0 0 0 0 0,1 0 0 0 0,0 0 0 0 0,0 0 0 0 0,0 0 0 0 0,0 0 0 0 0,0 0 0 0 0,0 0 0 0 0,1 0-1 0 0,-1 0 1 0 0,1 0 0 0 0,0 0 0 0 0,0 0 0 0 0,0 0 0 0 0,1 0 0 0 0,-1 0 0 0 0,0 1 0 0 0,1-1 0 0 0,0 1 0 0 0,0-1 0 0 0,0 1 0 0 0,3-4 0 0 0,8-5 111 0 0,1 1-1 0 0,0 0 0 0 0,1 1 1 0 0,0 0-1 0 0,1 1 1 0 0,-1 1-1 0 0,1 0 1 0 0,1 1-1 0 0,-1 1 1 0 0,28-5-1 0 0,-11 1 5 0 0,-31 8-183 0 0,-1 1-1 0 0,1-1 1 0 0,0 1 0 0 0,-1-1 0 0 0,1 1 0 0 0,0 0 0 0 0,0 0 0 0 0,-1 0-1 0 0,1 0 1 0 0,0 0 0 0 0,0 0 0 0 0,-1 0 0 0 0,1 0 0 0 0,0 1 0 0 0,-1-1 0 0 0,1 1-1 0 0,0-1 1 0 0,-1 1 0 0 0,1 0 0 0 0,0-1 0 0 0,-1 1 0 0 0,1 0 0 0 0,-1 0 0 0 0,0 0-1 0 0,1 0 1 0 0,-1 1 0 0 0,0-1 0 0 0,1 0 0 0 0,-1 1 0 0 0,0-1 0 0 0,0 0-1 0 0,0 1 1 0 0,0-1 0 0 0,-1 1 0 0 0,1-1 0 0 0,0 1 0 0 0,-1 0 0 0 0,1-1 0 0 0,-1 1-1 0 0,1 0 1 0 0,-1 0 0 0 0,0-1 0 0 0,1 1 0 0 0,-1 0 0 0 0,0 0 0 0 0,0-1 0 0 0,-1 1-1 0 0,1 0 1 0 0,0 0 0 0 0,0-1 0 0 0,-1 1 0 0 0,1 0 0 0 0,-2 2 0 0 0,-7 11-19 0 0,-1 0 0 0 0,0-1 1 0 0,-1 0-1 0 0,-1 0 1 0 0,0-1-1 0 0,-1-1 1 0 0,0 0-1 0 0,-24 16 1 0 0,16-12-40 0 0,13-12-4 0 0,6-4 0 0 0,1 1 0 0 0,-1-1 0 0 0,1 1 0 0 0,-1 0 0 0 0,1 0 0 0 0,0-1 0 0 0,-1 1 0 0 0,1 0 0 0 0,0 0 0 0 0,0 1 0 0 0,0-1 0 0 0,-1 0 0 0 0,1 0 0 0 0,0 0 0 0 0,0 1 0 0 0,1-1 0 0 0,-1 1 0 0 0,0-1 0 0 0,0 0 0 0 0,0 2 0 0 0,1-2 0 0 0,0-1 0 0 0,0 1 0 0 0,-1-1 0 0 0,1 1 0 0 0,0-1 0 0 0,0 0 0 0 0,0 1 0 0 0,0-1 0 0 0,0 1 0 0 0,0-1 0 0 0,0 1 0 0 0,0-1 0 0 0,0 1 0 0 0,0-1 0 0 0,0 0 0 0 0,0 1 0 0 0,0-1 0 0 0,0 1 0 0 0,0-1 0 0 0,1 1 0 0 0,-1-1 0 0 0,0 0 0 0 0,0 1 0 0 0,0-1 0 0 0,1 1 0 0 0,-1-1 0 0 0,0 0 0 0 0,0 1 0 0 0,1-1 0 0 0,-1 0 0 0 0,0 1 0 0 0,1-1 0 0 0,-1 0 0 0 0,0 0 0 0 0,1 1 0 0 0,-1-1 0 0 0,1 0 0 0 0,-1 0 0 0 0,1 1 0 0 0,11 4 0 0 0,-3-2 0 0 0,1-1 0 0 0,-1 0 0 0 0,1-1 0 0 0,0 0 0 0 0,0 0 0 0 0,0-1 0 0 0,0 0 0 0 0,13-3 0 0 0,19 2 0 0 0,32 1 0 0 0,-60 1 0 0 0,-4 3 0 0 0,-15 10 0 0 0,-7-2 0 0 0,1-4 0 0 0,4-2-275 0 0,6-4-1198 0 0,27-2-16423 0 0,-20 0 10518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9 1120 0 0,'11'-8'13522'0'0,"-4"9"-5342"0"0,-1 19-2460 0 0,-9 21-6140 0 0,1-30 2925 0 0,-4 8-2309 0 0,1 0-1 0 0,-3 30 1 0 0,2-37-3617 0 0,2-6-2244 0 0,2 0-4823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4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33 1016 0 0,'0'0'11214'0'0,"6"2"-9603"0"0,25 2 385 0 0,1 0 1 0 0,-1-2-1 0 0,50-4 1 0 0,97-16 1296 0 0,-172 12-3913 0 0,-37-12-19640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2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274 29 1472 0 0,'0'0'4167'0'0,"4"-22"3350"0"0,-6 16 1737 0 0,-4 6-8838 0 0,1 0 0 0 0,-1 0 0 0 0,1 0 0 0 0,0 1 0 0 0,-1 0 0 0 0,1 1 1 0 0,0-1-1 0 0,0 1 0 0 0,0 0 0 0 0,0 0 0 0 0,0 0 0 0 0,0 1 0 0 0,0 0 0 0 0,1 0 0 0 0,-5 3 0 0 0,-13 10 1166 0 0,-35 32 1 0 0,43-35-1508 0 0,1 0 1 0 0,0 1 0 0 0,1 1 0 0 0,0 0 0 0 0,-13 22 0 0 0,22-31-72 0 0,0 0 0 0 0,0 0 0 0 0,1 0 0 0 0,0 1 0 0 0,0-1 0 0 0,0 0 0 0 0,1 1 0 0 0,0-1 0 0 0,0 1 0 0 0,0 0 0 0 0,1-1 0 0 0,0 1 0 0 0,0-1 0 0 0,1 1 0 0 0,0 0 0 0 0,0-1 0 0 0,1 1 0 0 0,-1-1 0 0 0,4 8 0 0 0,-3-11-26 0 0,0-1-1 0 0,0 1 1 0 0,0-1 0 0 0,0 1-1 0 0,1-1 1 0 0,-1 0 0 0 0,0 0-1 0 0,1 0 1 0 0,0 0-1 0 0,-1-1 1 0 0,1 1 0 0 0,0-1-1 0 0,0 1 1 0 0,0-1 0 0 0,0 0-1 0 0,0 0 1 0 0,0 0 0 0 0,0-1-1 0 0,0 1 1 0 0,1-1 0 0 0,-1 0-1 0 0,0 0 1 0 0,0 0 0 0 0,0 0-1 0 0,0 0 1 0 0,1-1-1 0 0,2 0 1 0 0,11-1-351 0 0,-1-1 1 0 0,1-1-1 0 0,24-8 0 0 0,-34 9-422 0 0,1 1-1 0 0,-1-1 0 0 0,0-1 1 0 0,0 1-1 0 0,0-1 0 0 0,-1-1 1 0 0,0 1-1 0 0,1-1 0 0 0,9-10 1 0 0,7-18-10794 0 0,-17 17 5344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6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19 1712 0 0,'0'-1'316'0'0,"0"0"-1"0"0,0 1 1 0 0,0-1-1 0 0,0 0 1 0 0,0 0-1 0 0,0 1 1 0 0,-1-1 0 0 0,1 0-1 0 0,0 0 1 0 0,0 1-1 0 0,-1-1 1 0 0,1 0-1 0 0,0 1 1 0 0,-1-1-1 0 0,1 1 1 0 0,-1-1 0 0 0,1 0-1 0 0,-1 1 1 0 0,1-1-1 0 0,-1 1 1 0 0,1-1-1 0 0,-1 1 1 0 0,1-1-1 0 0,-1 1 1 0 0,0 0 0 0 0,1-1-1 0 0,-1 1 1 0 0,0 0-1 0 0,1-1 1 0 0,-1 1-1 0 0,0 0 1 0 0,-1 0-1 0 0,-32 2 4500 0 0,23 1-3868 0 0,0 1 1 0 0,1 0-1 0 0,0 0 0 0 0,-12 8 1 0 0,13-6-264 0 0,0 0 1 0 0,1 0 0 0 0,-1 1 0 0 0,1 1-1 0 0,1-1 1 0 0,-12 15 0 0 0,17-18-502 0 0,-1 0 1 0 0,1-1-1 0 0,0 2 1 0 0,0-1 0 0 0,0 0-1 0 0,1 0 1 0 0,-1 0-1 0 0,1 1 1 0 0,0-1 0 0 0,0 1-1 0 0,1-1 1 0 0,-1 1-1 0 0,1-1 1 0 0,0 1 0 0 0,0-1-1 0 0,1 1 1 0 0,-1-1-1 0 0,2 5 1 0 0,-1-6-117 0 0,-1 0 0 0 0,1-1 0 0 0,0 1 1 0 0,1-1-1 0 0,-1 1 0 0 0,0-1 0 0 0,1 1 0 0 0,-1-1 0 0 0,1 0 0 0 0,0 0 0 0 0,-1 0 0 0 0,1 0 1 0 0,0 0-1 0 0,0 0 0 0 0,1 0 0 0 0,-1-1 0 0 0,4 3 0 0 0,-1-1-37 0 0,1-1 0 0 0,-1 0 0 0 0,1 0 0 0 0,0 0 0 0 0,-1-1 0 0 0,1 0 0 0 0,11 1 0 0 0,7-1-223 0 0,0-2 0 0 0,-1-1 1 0 0,29-5-1 0 0,-46 6 140 0 0,6-1-71 0 0,0 0-1 0 0,0-1 1 0 0,0 0 0 0 0,0-1-1 0 0,16-8 1 0 0,-25 10 140 0 0,0 1 0 0 0,0-1 0 0 0,0 0 0 0 0,0 0 0 0 0,0 0 0 0 0,-1 0 0 0 0,1 0 0 0 0,-1 0 0 0 0,1-1 0 0 0,-1 0 0 0 0,0 1 0 0 0,0-1 0 0 0,0 0 0 0 0,0 0 0 0 0,-1 0 0 0 0,1 0 0 0 0,-1 0 0 0 0,0 0 0 0 0,0 0 0 0 0,0-1 0 0 0,0 1 0 0 0,0 0 0 0 0,0-7 0 0 0,-1 7 38 0 0,0 1 0 0 0,0-1 0 0 0,-1 1 0 0 0,1-1 0 0 0,0 1 1 0 0,-1-1-1 0 0,0 1 0 0 0,1 0 0 0 0,-1-1 0 0 0,0 1 0 0 0,0 0 0 0 0,-1-1 0 0 0,1 1 0 0 0,0 0 0 0 0,-1 0 0 0 0,1 0 0 0 0,-1 0 0 0 0,0 0 1 0 0,0 0-1 0 0,1 1 0 0 0,-1-1 0 0 0,0 1 0 0 0,-5-3 0 0 0,-4-1 194 0 0,0 0 0 0 0,-1 0 1 0 0,0 2-1 0 0,-16-4 0 0 0,22 5-240 0 0,-11-1-8 0 0,5 2-17 0 0,10 1-273 0 0,7 3-2427 0 0,22 7 450 0 0,-8-3-2840 0 0,-3-1-5475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1 1164 0 0,'-6'0'17627'0'0,"7"11"-16953"0"0,0 0-1 0 0,0 1 1 0 0,-1-1-1 0 0,-1 1 1 0 0,0-1-1 0 0,0 0 1 0 0,-5 18 0 0 0,-29 91 6571 0 0,19-67-5903 0 0,11-41-1342 0 0,2 0 0 0 0,0 0 0 0 0,0 0 0 0 0,1 0 0 0 0,0 1 0 0 0,1-1 0 0 0,1 0 0 0 0,0 1 0 0 0,2 18 0 0 0,2-20 0 0 0,3 3 0 0 0,-1-3 0 0 0,3-7 0 0 0,7-9 0 0 0,-14 5 0 0 0,-1-1 0 0 0,-1 1 0 0 0,1 0 0 0 0,0-1 0 0 0,-1 1 0 0 0,1 0 0 0 0,0-1 0 0 0,-1 1 0 0 0,1-1 0 0 0,-1 1 0 0 0,1 0 0 0 0,-1-1 0 0 0,1 0 0 0 0,-1 1 0 0 0,1-1 0 0 0,-1 1 0 0 0,1-1 0 0 0,-1 0 0 0 0,0 1 0 0 0,1-1 0 0 0,-1 0 0 0 0,0 1 0 0 0,0-1 0 0 0,1 0 0 0 0,-1 1 0 0 0,0-1 0 0 0,0 0 0 0 0,0 0 0 0 0,0 1 0 0 0,0-1 0 0 0,0 0 0 0 0,0 0 0 0 0,0 1 0 0 0,0-1 0 0 0,-1-1 0 0 0,0-16 0 0 0,-10-27-1695 0 0,10 42 780 0 0,-1 0 1 0 0,0 0-1 0 0,0 0 0 0 0,0 0 0 0 0,0 1 0 0 0,-1-1 1 0 0,1 1-1 0 0,-5-4 0 0 0,-1-2-9698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3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24 536 0 0,'-2'-7'-149'0'0,"-4"-5"12167"0"0,2 7-6601 0 0,1 8-3815 0 0,-4 5-429 0 0,1-1-1 0 0,0 1 0 0 0,0 0 0 0 0,-7 14 0 0 0,-28 76 3540 0 0,17-36-2659 0 0,2-4-1694 0 0,-29 118-1 0 0,50-169-358 0 0,0 0 0 0 0,0 0 0 0 0,0 0 0 0 0,1 0 0 0 0,0 0 0 0 0,0 0 0 0 0,1 0 0 0 0,0 0 0 0 0,0 0 0 0 0,1 0 0 0 0,4 12 0 0 0,-5-16 0 0 0,0 0 0 0 0,1 0 0 0 0,-1 0 0 0 0,1-1 0 0 0,0 1 0 0 0,0 0 0 0 0,0-1 0 0 0,0 1 0 0 0,0-1 0 0 0,0 0 0 0 0,1 1 0 0 0,-1-1 0 0 0,1 0 0 0 0,0 0 0 0 0,-1-1 0 0 0,1 1 0 0 0,0-1 0 0 0,0 1 0 0 0,0-1 0 0 0,0 0 0 0 0,0 0 0 0 0,1 0 0 0 0,-1-1 0 0 0,0 1 0 0 0,0-1 0 0 0,0 1 0 0 0,6-1 0 0 0,-2-1-458 0 0,0 0 1 0 0,1 0-1 0 0,-1 0 0 0 0,0-1 0 0 0,0 0 1 0 0,-1-1-1 0 0,12-4 0 0 0,-10 3-633 0 0,0-1-1 0 0,0 0 0 0 0,-1-1 0 0 0,1 1 0 0 0,-1-1 0 0 0,-1-1 0 0 0,1 1 1 0 0,-1-1-1 0 0,0 0 0 0 0,-1-1 0 0 0,1 1 0 0 0,-1-1 0 0 0,-1 0 0 0 0,0 0 1 0 0,6-17-1 0 0,-5 8-5452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52 852 0 0,'-4'-13'2566'0'0,"5"8"2369"0"0,10-6-1285 0 0,-9 9-3249 0 0,0 0 0 0 0,1 0 0 0 0,-1 0 0 0 0,0 0 0 0 0,1 1 0 0 0,-1-1 0 0 0,0 1 0 0 0,1-1 0 0 0,0 1 0 0 0,-1 0 0 0 0,1 0 0 0 0,0 0 0 0 0,0 1 0 0 0,-1-1 0 0 0,1 0 0 0 0,0 1 0 0 0,0 0 0 0 0,0 0 0 0 0,0 0 0 0 0,3 0 0 0 0,-1 0 58 0 0,0 0 0 0 0,0 0 0 0 0,-1 0 0 0 0,1 1 0 0 0,0 0 0 0 0,0-1 0 0 0,-1 2 0 0 0,1-1 0 0 0,5 2 0 0 0,-9-2-342 0 0,0 0-1 0 0,0 0 1 0 0,0 1 0 0 0,0-1 0 0 0,0 0-1 0 0,0 0 1 0 0,0 0 0 0 0,-1 1 0 0 0,1-1 0 0 0,0 0-1 0 0,-1 1 1 0 0,1-1 0 0 0,-1 0 0 0 0,1 1-1 0 0,-1-1 1 0 0,0 1 0 0 0,1-1 0 0 0,-1 1-1 0 0,0-1 1 0 0,0 1 0 0 0,0-1 0 0 0,0 1 0 0 0,0-1-1 0 0,-1 1 1 0 0,1-1 0 0 0,0 0 0 0 0,-1 1-1 0 0,1-1 1 0 0,-1 1 0 0 0,1-1 0 0 0,-1 0-1 0 0,0 1 1 0 0,-1 1 0 0 0,-7 18 423 0 0,0-1 1 0 0,-1-1-1 0 0,-1 0 1 0 0,-1 0-1 0 0,0-1 1 0 0,-30 32-1 0 0,39-47-540 0 0,1-1 0 0 0,0 0 0 0 0,0-1 0 0 0,0 1 0 0 0,1 0 0 0 0,-1 0 0 0 0,1 0 0 0 0,-1 0 0 0 0,1 1 0 0 0,0-1 0 0 0,0 0 0 0 0,0 1 0 0 0,0-1 0 0 0,0 0 0 0 0,0 4 0 0 0,1 9 0 0 0,0-14 0 0 0,0 0 0 0 0,0 0 0 0 0,0 0 0 0 0,0 0 0 0 0,0 0 0 0 0,1 0 0 0 0,-1 0 0 0 0,0 0 0 0 0,1 0 0 0 0,-1 0 0 0 0,1 0 0 0 0,-1 0 0 0 0,1 0 0 0 0,-1 0 0 0 0,1 0 0 0 0,0 0 0 0 0,-1 0 0 0 0,1-1 0 0 0,0 1 0 0 0,0 0 0 0 0,0-1 0 0 0,0 1 0 0 0,0 0 0 0 0,-1-1 0 0 0,1 1 0 0 0,0-1 0 0 0,0 1 0 0 0,0-1 0 0 0,0 0 0 0 0,1 1 0 0 0,-1-1 0 0 0,0 0 0 0 0,0 0 0 0 0,0 0 0 0 0,0 1 0 0 0,0-1 0 0 0,0-1 0 0 0,0 1 0 0 0,0 0 0 0 0,0 0 0 0 0,0 0 0 0 0,1 0 0 0 0,0-1 0 0 0,1 0 0 0 0,24 0 0 0 0,1-1 0 0 0,-1-1 0 0 0,0-2 0 0 0,37-11 0 0 0,-62 16-62 0 0,0 0 0 0 0,0-1 0 0 0,0 1 0 0 0,-1-1 0 0 0,1 0 0 0 0,0 1 0 0 0,0-1 0 0 0,-1 0 0 0 0,1 0 0 0 0,0 0-1 0 0,-1 0 1 0 0,1-1 0 0 0,-1 1 0 0 0,0 0 0 0 0,1-1 0 0 0,-1 1 0 0 0,0-1 0 0 0,0 1 0 0 0,0-1 0 0 0,0 1 0 0 0,1-3 0 0 0,-1 3-78 0 0,0-1-1220 0 0,-2-2-244 0 0,-7-12-1823 0 0,-3 2-5494 0 0,7 10 5071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3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32 460 0 0,'0'0'1813'0'0,"0"-11"1049"0"0,-1 6 2747 0 0,1 4-5194 0 0,-1 0 0 0 0,1 0 0 0 0,-1 0 0 0 0,1 0 1 0 0,-1 0-1 0 0,1 1 0 0 0,-1-1 0 0 0,1 0 0 0 0,-1 0 1 0 0,0 1-1 0 0,1-1 0 0 0,-1 0 0 0 0,0 1 1 0 0,0-1-1 0 0,1 1 0 0 0,-1-1 0 0 0,0 1 0 0 0,0-1 1 0 0,0 1-1 0 0,0-1 0 0 0,0 1 0 0 0,0 0 0 0 0,0 0 1 0 0,1-1-1 0 0,-1 1 0 0 0,0 0 0 0 0,0 0 0 0 0,-2 0 1 0 0,-1 0 215 0 0,0 1 0 0 0,1 0 1 0 0,-1-1-1 0 0,0 1 0 0 0,0 1 1 0 0,1-1-1 0 0,-7 4 1 0 0,-4 2 796 0 0,1 1 0 0 0,-25 19 0 0 0,31-21-1331 0 0,-1 1-13 0 0,0 0 1 0 0,0 0-1 0 0,1 0 0 0 0,-9 12 1 0 0,14-16-78 0 0,0 0 0 0 0,0 0 0 0 0,0 1 0 0 0,1-1 0 0 0,-1 0 0 0 0,1 1 1 0 0,0-1-1 0 0,0 1 0 0 0,0 0 0 0 0,0-1 0 0 0,1 1 0 0 0,-1 0 0 0 0,1-1 0 0 0,0 1 1 0 0,0 0-1 0 0,1 0 0 0 0,0 5 0 0 0,0-7-7 0 0,0 1 0 0 0,0-1 0 0 0,0 0 0 0 0,0 0 0 0 0,1 0 0 0 0,-1 0 0 0 0,1 0 0 0 0,-1 0 0 0 0,1 0 0 0 0,0 0 0 0 0,0-1 0 0 0,0 1 0 0 0,0-1 0 0 0,0 1 0 0 0,0-1 0 0 0,0 0 0 0 0,0 0 0 0 0,1 0 0 0 0,-1 0 0 0 0,0 0 0 0 0,1 0 0 0 0,-1 0 0 0 0,1-1 0 0 0,3 1 0 0 0,71 6 0 0 0,-54-6 0 0 0,69 4 0 0 0,-77-2 0 0 0,-3 2 0 0 0,-1-1 0 0 0,-9 4 0 0 0,-1-7 0 0 0,-1 0 0 0 0,1 0 0 0 0,-1 0 0 0 0,0 0 0 0 0,1 0 0 0 0,-1 0 0 0 0,0 0 0 0 0,0 0 0 0 0,0 0 0 0 0,0 0 0 0 0,0 0 0 0 0,0 0 0 0 0,0 0 0 0 0,0 0 0 0 0,0 0 0 0 0,0 0 0 0 0,0 0 0 0 0,-1-1 0 0 0,1 1 0 0 0,0 0 0 0 0,-1 0 0 0 0,1 0 0 0 0,-1 0 0 0 0,1 0 0 0 0,-1 0 0 0 0,1-1 0 0 0,-1 1 0 0 0,1 0 0 0 0,-1 0 0 0 0,0-1 0 0 0,-1 2 0 0 0,-11 13 0 0 0,11-8 0 0 0,-1-1 0 0 0,-25 15 0 0 0,26-17 0 0 0,-2 0 0 0 0,-27 0 0 0 0,13-4 0 0 0,16 0-127 0 0,0-1-1 0 0,1 1 1 0 0,-1-1 0 0 0,0 1 0 0 0,0-1-1 0 0,0 0 1 0 0,0 0 0 0 0,0 0-1 0 0,1 0 1 0 0,-1 0 0 0 0,0 0-1 0 0,1 0 1 0 0,-1-1 0 0 0,1 1 0 0 0,-1 0-1 0 0,1-1 1 0 0,0 0 0 0 0,-1 1-1 0 0,1-1 1 0 0,0 0 0 0 0,0 1 0 0 0,0-1-1 0 0,1 0 1 0 0,-1 0 0 0 0,0 0-1 0 0,1 0 1 0 0,-1-2 0 0 0,-1-2-710 0 0,-1-6-1746 0 0,7-7-6541 0 0,-2 12 4680 0 0,-1-4-2423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6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1976 0 0,'-36'9'2072'0'0,"28"-7"-77"0"0,-6 18 6513 0 0,0-2-5190 0 0,6 28 2282 0 0,8-38-5007 0 0,0 0 1 0 0,0-1-1 0 0,0 1 1 0 0,1 0-1 0 0,0 0 1 0 0,3 10-1 0 0,-2-4 204 0 0,0 0 0 0 0,0 1 0 0 0,-2 17 0 0 0,2-15-1371 0 0,-3-5-414 0 0,0-10 92 0 0,1-1 722 0 0,0-1 1 0 0,0 1-1 0 0,-1 0 1 0 0,1-1-1 0 0,0 1 1 0 0,0 0 0 0 0,-1-1-1 0 0,1 1 1 0 0,0 0-1 0 0,-1-1 1 0 0,1 1-1 0 0,0-1 1 0 0,-1 1 0 0 0,1-1-1 0 0,-1 1 1 0 0,1-1-1 0 0,-1 1 1 0 0,1-1-1 0 0,-1 0 1 0 0,0 1 0 0 0,1-1-1 0 0,-1 0 1 0 0,1 1-1 0 0,-1-1 1 0 0,0 0-1 0 0,1 0 1 0 0,-1 0 0 0 0,0 1-1 0 0,0-1 1 0 0,-22 2-7464 0 0,18-1 3216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41 2352 0 0,'0'0'6752'0'0,"20"11"2774"0"0,-7-5-6885 0 0,-3-5-2655 0 0,-1 0 1 0 0,1-1 0 0 0,-1 0-1 0 0,0-1 1 0 0,1 0 0 0 0,-1-1 0 0 0,0 1-1 0 0,0-2 1 0 0,11-3 0 0 0,13-9-4196 0 0,-4-5-4119 0 0,-16 9 3491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2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 1 608 0 0,'0'0'12723'0'0,"4"3"-11247"0"0,5 3-197 0 0,1 0-1 0 0,0 0 0 0 0,20 7 0 0 0,-21-10-510 0 0,-1 1 0 0 0,1-1-1 0 0,-1 2 1 0 0,1-1 0 0 0,-1 1-1 0 0,-1 0 1 0 0,1 1 0 0 0,-1 0 0 0 0,11 11-1 0 0,-17-15-709 0 0,1-1 1 0 0,-1 1-1 0 0,0 0 0 0 0,0 0 0 0 0,0 0 0 0 0,0 0 0 0 0,0 0 1 0 0,0 1-1 0 0,-1-1 0 0 0,1 0 0 0 0,-1 0 0 0 0,1 0 1 0 0,-1 1-1 0 0,0-1 0 0 0,0 0 0 0 0,0 1 0 0 0,0-1 0 0 0,0 0 1 0 0,0 0-1 0 0,-1 1 0 0 0,1-1 0 0 0,-1 0 0 0 0,0 0 1 0 0,1 0-1 0 0,-1 0 0 0 0,0 0 0 0 0,0 0 0 0 0,-1 0 0 0 0,1 0 1 0 0,0 0-1 0 0,-1 0 0 0 0,1 0 0 0 0,-4 2 0 0 0,-5 5 463 0 0,0 0-1 0 0,-1 0 0 0 0,-1-1 1 0 0,-20 10-1 0 0,-4 4 70 0 0,-1 1-590 0 0,28-18 0 0 0,0 0 0 0 0,1 0 0 0 0,-1 1 0 0 0,-8 8 0 0 0,7-4 0 0 0,10 3 0 0 0,11-1 0 0 0,-6-9 0 0 0,0 0 0 0 0,0-1 0 0 0,0 1 0 0 0,0-1 0 0 0,0-1 0 0 0,1 1 0 0 0,-1-1 0 0 0,1 0 0 0 0,-1 0 0 0 0,1-1 0 0 0,-1 1 0 0 0,8-1 0 0 0,65-9 0 0 0,-70 8 0 0 0,17-2-63 0 0,32-9-522 0 0,-54 11 520 0 0,0 0 0 0 0,0-1 1 0 0,0 1-1 0 0,0-1 0 0 0,-1 0 0 0 0,1 0 0 0 0,0 0 0 0 0,-1 0 0 0 0,1-1 0 0 0,-1 1 0 0 0,0-1 0 0 0,0 1 0 0 0,0-1 0 0 0,0 0 0 0 0,1-3 0 0 0,-2 4-286 0 0,0 0 0 0 0,0 0 1 0 0,0 0-1 0 0,0 0 0 0 0,-1 0 0 0 0,1 0 0 0 0,-1 0 0 0 0,0 0 0 0 0,1 0 0 0 0,-1 0 0 0 0,0 0 1 0 0,0 0-1 0 0,0-1 0 0 0,-1 1 0 0 0,1 0 0 0 0,0 0 0 0 0,-1 0 0 0 0,1 0 0 0 0,-3-3 0 0 0,-5-14-5825 0 0,2 9 40 0 0,1-3-474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30 656 0 0,'0'0'9184'0'0,"-3"-3"-7696"0"0,1 0-1193 0 0,-21-14 14123 0 0,23 17-14418 0 0,2 13 803 0 0,-1 0 0 0 0,0 0 1 0 0,0 0-1 0 0,-3 20 0 0 0,-6 15-133 0 0,2-13 350 0 0,-4 62 0 0 0,12-84-1020 0 0,3 3 0 0 0,-4-2 0 0 0,0-15 0 0 0,8-6 0 0 0,-8 5 0 0 0,-1 0 0 0 0,1 0 0 0 0,-1 0 0 0 0,0 0 0 0 0,1 0 0 0 0,-1 0 0 0 0,0 0 0 0 0,0 0 0 0 0,0 0 0 0 0,-1 0 0 0 0,1 0 0 0 0,-1-3 0 0 0,-2-10-67 0 0,0 0 0 0 0,-1 0 0 0 0,-1 1 0 0 0,0-1 1 0 0,-12-20-1 0 0,16 33 46 0 0,1 1 0 0 0,-1 0 1 0 0,1-1-1 0 0,-1 1 1 0 0,1 0-1 0 0,0-1 1 0 0,-1 1-1 0 0,1-1 0 0 0,0 1 1 0 0,0-1-1 0 0,0 1 1 0 0,0-1-1 0 0,0 1 1 0 0,0 0-1 0 0,1-1 0 0 0,-1 1 1 0 0,0-1-1 0 0,1 1 1 0 0,-1 0-1 0 0,2-3 1 0 0,14-26-270 0 0,-13 25 241 0 0,2-1 22 0 0,0 0 1 0 0,0 1-1 0 0,0-1 0 0 0,1 1 1 0 0,0 0-1 0 0,0 1 1 0 0,0 0-1 0 0,1 0 0 0 0,0 0 1 0 0,-1 0-1 0 0,1 1 0 0 0,0 1 1 0 0,9-3-1 0 0,45-25-105 0 0,-41 23 515 0 0,-8 6 852 0 0,-31 16-1212 0 0,-1-1 1 0 0,-21 13 0 0 0,25-19-26 0 0,0 2 1 0 0,1 0-1 0 0,0 1 1 0 0,1 0-1 0 0,1 1 1 0 0,-1 0 0 0 0,-15 21-1 0 0,26-30 2 0 0,-2 14 0 0 0,4-15 0 0 0,1 1 0 0 0,0-1 0 0 0,0 1 0 0 0,-1 0 0 0 0,1-1 0 0 0,1 1 0 0 0,-1-1 0 0 0,0 1 0 0 0,1-1 0 0 0,-1 1 0 0 0,1-1 0 0 0,0 1 0 0 0,0-1 0 0 0,0 1 0 0 0,0-1 0 0 0,0 0 0 0 0,1 1 0 0 0,-1-1 0 0 0,0 0 0 0 0,1 0 0 0 0,0 0 0 0 0,0 0 0 0 0,-1 0 0 0 0,1-1 0 0 0,3 3 0 0 0,2 1 0 0 0,1-1 0 0 0,-1 0 0 0 0,1-1 0 0 0,-1 0 0 0 0,14 4 0 0 0,-8-3 0 0 0,1 1 0 0 0,0-1 0 0 0,0-1 0 0 0,0 0 0 0 0,1-1 0 0 0,-1-1 0 0 0,1 0 0 0 0,26-2 0 0 0,-27 0 0 0 0,-4-2-121 0 0,-8 2-738 0 0,-18-11-6578 0 0,11 9 4143 0 0,0 0-4236 0 0,-6-4-75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4.2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223 8 368 0 0,'0'0'14331'0'0,"2"-7"-2832"0"0,14 39-10604 0 0,-2 1 0 0 0,-1 1 0 0 0,18 69 0 0 0,-27-81-522 0 0,0 1 1 0 0,-1-1 0 0 0,-1 1-1 0 0,-1-1 1 0 0,-1 1 0 0 0,-1 0-1 0 0,-7 41 1 0 0,5-53-374 0 0,0 0 0 0 0,-1 0 0 0 0,-1 0 0 0 0,1 0 0 0 0,-1-1 0 0 0,-1 0 0 0 0,0 0 0 0 0,-1 0 0 0 0,0-1 0 0 0,0 0 0 0 0,-1 0 0 0 0,0-1 0 0 0,0 0 0 0 0,-1 0 0 0 0,0-1 0 0 0,-1 0 0 0 0,-16 9 0 0 0,24-14 0 0 0,1-2 0 0 0,1 1 0 0 0,-1-1 0 0 0,0 1 0 0 0,1-1 0 0 0,-1 0 0 0 0,0 0 0 0 0,1 1 0 0 0,-1-1 0 0 0,0 0 0 0 0,0 0 0 0 0,1 1 0 0 0,-1-1 0 0 0,0 0 0 0 0,0 0 0 0 0,1 0 0 0 0,-1 0 0 0 0,0 0 0 0 0,0 0 0 0 0,1-1 0 0 0,-1 1 0 0 0,0 0 0 0 0,0 0 0 0 0,1 0 0 0 0,-1-1 0 0 0,0 1 0 0 0,-1-1 0 0 0,-39-12-3125 0 0,29 6 814 0 0,1 0 0 0 0,-1-1 0 0 0,2 0 0 0 0,-1 0 0 0 0,1-1 0 0 0,-11-13 0 0 0,4 2-5257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0.8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494 8 1616 0 0,'0'0'30673'0'0,"-4"-2"-30263"0"0,-16-3-342 0 0,16 6-68 0 0,1 0 0 0 0,-1 1 0 0 0,1-1 0 0 0,-1 1 0 0 0,1 0 0 0 0,0 0 0 0 0,0 0 0 0 0,0 0 0 0 0,0 1 0 0 0,0-1 0 0 0,-3 5 0 0 0,-35 38 0 0 0,31-33 0 0 0,-207 251 0 0 0,146-158 0 0 0,6-8 0 0 0,45-58 0 0 0,20-38 0 0 0,0-1 0 0 0,0 0 0 0 0,0 0 0 0 0,0 0 0 0 0,0-1 0 0 0,-1 1 0 0 0,1 0 0 0 0,0 0 0 0 0,0 0 0 0 0,0 0 0 0 0,0 0 0 0 0,0 0 0 0 0,0 0 0 0 0,0 0 0 0 0,0 0 0 0 0,0 0 0 0 0,-1 0 0 0 0,1 0 0 0 0,0 0 0 0 0,0 0 0 0 0,0 0 0 0 0,0 0 0 0 0,0 0 0 0 0,0 0 0 0 0,0 0 0 0 0,0 0 0 0 0,0 1 0 0 0,-1-1 0 0 0,1 0 0 0 0,0 0 0 0 0,0 0 0 0 0,0 0 0 0 0,0 0 0 0 0,0 0 0 0 0,0 0 0 0 0,0 0 0 0 0,0 0 0 0 0,0 0 0 0 0,0 0 0 0 0,0 0 0 0 0,0 0 0 0 0,0 1 0 0 0,0-1 0 0 0,0 0 0 0 0,0 0 0 0 0,-1 0 0 0 0,4-36-185 0 0,1 27-411 0 0,0-6-987 0 0,-5 5-827 0 0,-4-7-11774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1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1676 0 0,'6'-20'3987'0'0,"-5"-15"19847"0"0,-2 44-22803 0 0,-1 7-835 0 0,1 1-1 0 0,1 0 1 0 0,0 0 0 0 0,1-1-1 0 0,1 1 1 0 0,5 21 0 0 0,-4-27-117 0 0,0 0 0 0 0,0 0 0 0 0,1 0 0 0 0,1-1 0 0 0,-1 1 0 0 0,2-1 0 0 0,-1 0 0 0 0,2 0 0 0 0,-1-1 0 0 0,16 16 0 0 0,-18-21-79 0 0,0 0 0 0 0,1-1 0 0 0,-1 0 0 0 0,1 0 0 0 0,0-1 0 0 0,0 1 0 0 0,0-1 0 0 0,0 0 0 0 0,1 0 0 0 0,-1-1 0 0 0,7 2 0 0 0,46 16 0 0 0,-55-18 0 0 0,-18-13-98 0 0,14 12-2 0 0,0 0 1 0 0,0-1-1 0 0,-1 1 1 0 0,1 0-1 0 0,0 0 1 0 0,0 0-1 0 0,0 0 1 0 0,-1 0-1 0 0,1 0 1 0 0,0 0-1 0 0,0 0 1 0 0,0 1-1 0 0,0-1 1 0 0,-1 0-1 0 0,1 1 1 0 0,0-1-1 0 0,0 0 1 0 0,0 1-1 0 0,0 0 1 0 0,0-1-1 0 0,0 1 1 0 0,-2 1-1 0 0,3-2-159 0 0,-29 19-6647 0 0,20-12-3778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214 11 1528 0 0,'0'-1'12714'0'0,"-12"-9"5392"0"0,-12 21-17748 0 0,-6 9-284 0 0,20-11-87 0 0,-4-1 13 0 0,2 1 0 0 0,-1 1 0 0 0,1 0 0 0 0,1 1 0 0 0,0 0 0 0 0,0 0 0 0 0,1 1 0 0 0,1 1 0 0 0,-12 17 0 0 0,10 4 0 0 0,11-32 0 0 0,-1-1 0 0 0,1 0 0 0 0,-1 0 0 0 0,1 1 0 0 0,0-1 0 0 0,0 0 0 0 0,0 1 0 0 0,0-1 0 0 0,0 0 0 0 0,0 1 0 0 0,0-1 0 0 0,0 0 0 0 0,0 1 0 0 0,1-1 0 0 0,-1 0 0 0 0,0 1 0 0 0,1-1 0 0 0,-1 0 0 0 0,1 0 0 0 0,0 0 0 0 0,-1 1 0 0 0,1-1 0 0 0,0 0 0 0 0,0 0 0 0 0,0 0 0 0 0,0 0 0 0 0,0 0 0 0 0,0 0 0 0 0,0-1 0 0 0,0 1 0 0 0,0 0 0 0 0,0 0 0 0 0,2 0 0 0 0,32 9 0 0 0,-16-8 0 0 0,-1-1 0 0 0,1-2 0 0 0,0 0 0 0 0,-1 0 0 0 0,29-8 0 0 0,90-30 0 0 0,-106 29 0 0 0,-24 7 0 0 0,3-3 0 0 0,-10 6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0,0-1 0 0 0,0 1 0 0 0,0 0 0 0 0,0 0 0 0 0,0 0 0 0 0,1 0 0 0 0,-1 0 0 0 0,0 0 0 0 0,0 0 0 0 0,0 0 0 0 0,0 0 0 0 0,0 0 0 0 0,0 0 0 0 0,-29 5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2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1 32767 0 0,'0'0'0'0'0,"-7"6"0"0"0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4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1304 0 0,'0'0'22886'0'0,"0"-1"-22727"0"0,0 1-1 0 0,-1-1 1 0 0,1 1 0 0 0,0-1 0 0 0,0 1 0 0 0,0-1 0 0 0,0 1 0 0 0,0-1 0 0 0,0 1 0 0 0,0-1 0 0 0,0 1 0 0 0,0-1 0 0 0,0 1 0 0 0,0 0 0 0 0,0-1 0 0 0,1 1 0 0 0,-1-1 0 0 0,0 1 0 0 0,0-1 0 0 0,0 1 0 0 0,1-1 0 0 0,-1 1 0 0 0,0 0-1 0 0,0-1 1 0 0,1 1 0 0 0,-1-1 0 0 0,0 1 0 0 0,1-1 0 0 0,50-4 1065 0 0,114-11 1520 0 0,-148 16-2744 0 0,-6-1-263 0 0,-11 1 50 0 0,1 1-1 0 0,-1 0 1 0 0,0-1-1 0 0,1 1 1 0 0,-1 0-1 0 0,0 0 1 0 0,0-1-1 0 0,0 1 1 0 0,0 0-1 0 0,1 0 1 0 0,-1 0-1 0 0,0-1 1 0 0,0 1-1 0 0,-1 0 1 0 0,1 0-1 0 0,0-1 1 0 0,0 1-1 0 0,0 0 1 0 0,0 0-1 0 0,-1-1 1 0 0,1 1-1 0 0,0 0 1 0 0,-1 0-1 0 0,1-1 1 0 0,-1 2-1 0 0,-7 2-1184 0 0,-9 7-2911 0 0,6-1-4759 0 0,6-4 2218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7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59 1364 0 0,'-3'9'15472'0'0,"10"-5"-6180"0"0,10-5-4729 0 0,4-4-3368 0 0,44-14-4168 0 0,-47 13 4295 0 0,40-20-7711 0 0,-37 12-6727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3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5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45 292 0 0,'0'0'1574'0'0,"8"-20"6537"0"0,-6 6 9391 0 0,-6 11-17081 0 0,-10-5 2495 0 0,-26 8-965 0 0,32 3-1951 0 0,0 0 0 0 0,1 0 0 0 0,-1 0 0 0 0,0 1 0 0 0,-10 8 0 0 0,0 1 0 0 0,1 1 0 0 0,1 1 0 0 0,-24 27 0 0 0,35-37 0 0 0,0 2 0 0 0,1-1 0 0 0,-1 1 0 0 0,1 0 0 0 0,0-1 0 0 0,1 2 0 0 0,0-1 0 0 0,0 0 0 0 0,1 1 0 0 0,-1-1 0 0 0,2 1 0 0 0,-1 0 0 0 0,0 12 0 0 0,2-16 0 0 0,0 0 0 0 0,0-1 0 0 0,1 1 0 0 0,-1 0 0 0 0,1 0 0 0 0,0-1 0 0 0,0 1 0 0 0,1 0 0 0 0,-1-1 0 0 0,1 1 0 0 0,-1-1 0 0 0,1 0 0 0 0,0 1 0 0 0,0-1 0 0 0,1 0 0 0 0,-1 0 0 0 0,1 0 0 0 0,-1-1 0 0 0,1 1 0 0 0,0 0 0 0 0,0-1 0 0 0,0 0 0 0 0,0 0 0 0 0,1 0 0 0 0,-1 0 0 0 0,0 0 0 0 0,1-1 0 0 0,-1 0 0 0 0,1 1 0 0 0,0-1 0 0 0,0 0 0 0 0,-1-1 0 0 0,5 1 0 0 0,5 1 0 0 0,0-1 0 0 0,1-1 0 0 0,-1 0 0 0 0,0 0 0 0 0,0-1 0 0 0,0-1 0 0 0,0-1 0 0 0,19-5 0 0 0,-18 4 0 0 0,-1 0 0 0 0,1-1 0 0 0,-1 0 0 0 0,0-2 0 0 0,0 1 0 0 0,0-1 0 0 0,-1-1 0 0 0,0 0 0 0 0,-1-1 0 0 0,0-1 0 0 0,0 1 0 0 0,-1-2 0 0 0,0 1 0 0 0,11-18 0 0 0,-8-12 0 0 0,-12 38 0 0 0,-1-1 0 0 0,1 1 0 0 0,-1 0 0 0 0,0 0 0 0 0,0-1 0 0 0,0 1 0 0 0,-1 0 0 0 0,1 0 0 0 0,0-1 0 0 0,-1 1 0 0 0,1 0 0 0 0,-1 0 0 0 0,0 0 0 0 0,0-1 0 0 0,0 1 0 0 0,0 0 0 0 0,0 0 0 0 0,0 0 0 0 0,0 1 0 0 0,-1-1 0 0 0,1 0 0 0 0,-1 0 0 0 0,1 1 0 0 0,-5-4 0 0 0,-1 0 0 0 0,5 3 0 0 0,0 0 0 0 0,0 0 0 0 0,-1 1 0 0 0,1 0 0 0 0,0-1 0 0 0,-1 1 0 0 0,1 0 0 0 0,-1 0 0 0 0,1 0 0 0 0,-1 0 0 0 0,1 1 0 0 0,-1-1 0 0 0,0 1 0 0 0,1 0 0 0 0,-6-1 0 0 0,6 1 0 0 0,-1-1 0 0 0,1 1 0 0 0,-1 0 0 0 0,1 0 0 0 0,-1 0 0 0 0,1 0 0 0 0,0 0 0 0 0,-1 0 0 0 0,1 1 0 0 0,-1-1 0 0 0,1 1 0 0 0,-1 0 0 0 0,1-1 0 0 0,0 1 0 0 0,0 0 0 0 0,-1 1 0 0 0,1-1 0 0 0,0 0 0 0 0,-3 3 0 0 0,-2 1 0 0 0,-1 1 0 0 0,6 6 0 0 0,12 11 0 0 0,-5-23 0 0 0,9 6-2792 0 0,20-1-12584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0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1468 0 0,'7'3'30406'0'0,"-9"0"-29638"0"0,-7 10-643 0 0,2-3-565 0 0,6-9-2158 0 0,7-2-2935 0 0,18-6-3624 0 0,-18 6 699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220 29 2472 0 0,'-3'-2'2537'0'0,"-2"-1"-1749"0"0,0-1 0 0 0,0 1-1 0 0,0 0 1 0 0,-1 1 0 0 0,-10-4-1 0 0,10 5 408 0 0,0-1-1 0 0,0 1 1 0 0,0 1-1 0 0,0-1 1 0 0,-1 1-1 0 0,1 0 1 0 0,0 0-1 0 0,0 1 0 0 0,0 0 1 0 0,0 0-1 0 0,0 0 1 0 0,0 1-1 0 0,0 0 1 0 0,0 0-1 0 0,0 1 1 0 0,-9 5-1 0 0,-26 22 1532 0 0,29-13-2726 0 0,6-5 0 0 0,6-11 0 0 0,-1 0 0 0 0,1-1 0 0 0,0 1 0 0 0,-1 0 0 0 0,1-1 0 0 0,0 1 0 0 0,-1 0 0 0 0,1-1 0 0 0,0 1 0 0 0,0 0 0 0 0,0-1 0 0 0,0 1 0 0 0,0 0 0 0 0,0 0 0 0 0,0-1 0 0 0,0 1 0 0 0,0 0 0 0 0,0-1 0 0 0,0 1 0 0 0,0 0 0 0 0,1 0 0 0 0,-1-1 0 0 0,0 1 0 0 0,0 0 0 0 0,1-1 0 0 0,-1 1 0 0 0,1 0 0 0 0,-1-1 0 0 0,0 1 0 0 0,1-1 0 0 0,-1 1 0 0 0,1-1 0 0 0,-1 1 0 0 0,1-1 0 0 0,-1 1 0 0 0,1-1 0 0 0,0 1 0 0 0,0-1 0 0 0,4 7 0 0 0,0-1 0 0 0,0 0 0 0 0,0 0 0 0 0,1 0 0 0 0,0-1 0 0 0,1 0 0 0 0,-1 0 0 0 0,1-1 0 0 0,9 6 0 0 0,-15-10 0 0 0,11 8 0 0 0,1 0 0 0 0,-1 1 0 0 0,0 0 0 0 0,-1 1 0 0 0,0 1 0 0 0,10 11 0 0 0,-17-17 0 0 0,2 6 0 0 0,-4 5 0 0 0,-2-12 0 0 0,2 17 0 0 0,-8-5 0 0 0,3-4 0 0 0,-7-2 0 0 0,1-2 0 0 0,-8-6 0 0 0,0-9 0 0 0,14 5-257 0 0,0-1-1 0 0,-1 0 1 0 0,1 0-1 0 0,0 0 1 0 0,1-1-1 0 0,-1 1 1 0 0,1-1-1 0 0,-1 1 1 0 0,1-1-1 0 0,0 0 1 0 0,0 0-1 0 0,1 0 1 0 0,-1 0 0 0 0,1 0-1 0 0,0 0 1 0 0,-1-6-1 0 0,-1-6-2311 0 0,2 0-1 0 0,0-29 0 0 0,1 36 1731 0 0,0 3-6669 0 0,0-8 574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44 1572 0 0,'0'0'4599'0'0,"43"-11"8965"0"0,-3 9-10422 0 0,74-15 0 0 0,-40 4-5177 0 0,-72 13 1003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1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1 304 0 0,'0'0'25342'0'0,"-3"6"-23782"0"0,-4 8-864 0 0,1 0-1 0 0,0 1 0 0 0,1-1 0 0 0,0 1 0 0 0,2 0 0 0 0,0 0 0 0 0,-2 24 0 0 0,4-16-695 0 0,1-12 0 0 0,0 0 0 0 0,0 0 0 0 0,1 0 0 0 0,0 0 0 0 0,4 12 0 0 0,9 28 0 0 0,-13-51-143 0 0,0 0 0 0 0,0-1 1 0 0,0 1-1 0 0,0-1 0 0 0,-1 1 0 0 0,1-1 0 0 0,0 0 0 0 0,0 1 1 0 0,0-1-1 0 0,-1 0 0 0 0,1 1 0 0 0,0-1 0 0 0,-1 0 0 0 0,1 0 1 0 0,0 0-1 0 0,-1 0 0 0 0,1 1 0 0 0,-1-1 0 0 0,0 0 1 0 0,1 0-1 0 0,-1 0 0 0 0,0 0 0 0 0,1 0 0 0 0,-1 0 0 0 0,0 0 1 0 0,0 0-1 0 0,0-2 0 0 0,-5-36-15535 0 0,-2 23 8321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3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1480 0 0,'0'0'8844'0'0,"4"3"-7118"0"0,2 0-1063 0 0,1 0-1 0 0,0 0 1 0 0,-1-1-1 0 0,1 1 1 0 0,0-2-1 0 0,1 1 1 0 0,-1-1 0 0 0,0 0-1 0 0,0-1 1 0 0,1 1-1 0 0,-1-1 1 0 0,0-1-1 0 0,12-1 1 0 0,10-2-108 0 0,0-1 0 0 0,36-11 0 0 0,13-9-3245 0 0,-52 14-1091 0 0,-1-1-3598 0 0,-6 1 2238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278 20 1348 0 0,'-3'-3'2563'0'0,"1"1"-1893"0"0,0 0 0 0 0,0 1-1 0 0,0-1 1 0 0,-1 1 0 0 0,1 0 0 0 0,0-1-1 0 0,-1 1 1 0 0,1 0 0 0 0,-1 1-1 0 0,1-1 1 0 0,-1 0 0 0 0,0 1 0 0 0,1-1-1 0 0,-1 1 1 0 0,-5 0 0 0 0,0 0 843 0 0,-1 0 1 0 0,0 1-1 0 0,0 0 1 0 0,-15 5-1 0 0,3 0 885 0 0,1 2 0 0 0,0 0 0 0 0,-27 15 0 0 0,35-17-2008 0 0,8-4-344 0 0,1 0-1 0 0,-1 0 1 0 0,0 0-1 0 0,1 1 1 0 0,-1-1-1 0 0,1 1 0 0 0,-1-1 1 0 0,1 1-1 0 0,0 0 1 0 0,1 1-1 0 0,-1-1 1 0 0,-3 5-1 0 0,2 5-45 0 0,3-12 0 0 0,1 0 0 0 0,0 0 0 0 0,0 0 0 0 0,0 0 0 0 0,-1 0 0 0 0,1 0 0 0 0,0 0 0 0 0,0 0 0 0 0,0 0 0 0 0,1 1 0 0 0,-1-1 0 0 0,0 0 0 0 0,0 0 0 0 0,0 0 0 0 0,1 0 0 0 0,-1 0 0 0 0,1 0 0 0 0,-1 0 0 0 0,1 0 0 0 0,-1 0 0 0 0,1 0 0 0 0,0 0 0 0 0,1 1 0 0 0,-1-1 0 0 0,10 5 0 0 0,-1-2 0 0 0,0-1 0 0 0,1-1 0 0 0,0 1 0 0 0,0-1 0 0 0,-1-1 0 0 0,1 0 0 0 0,15-1 0 0 0,-9 0 0 0 0,0 1 0 0 0,1 1 0 0 0,26 5 0 0 0,-42-6 0 0 0,1 0 0 0 0,-1 0 0 0 0,1 0 0 0 0,-1 0 0 0 0,1 1 0 0 0,-1-1 0 0 0,0 1 0 0 0,0-1 0 0 0,0 1 0 0 0,0 0 0 0 0,0 0 0 0 0,0 0 0 0 0,0 0 0 0 0,-1 0 0 0 0,1 0 0 0 0,-1 1 0 0 0,1-1 0 0 0,-1 0 0 0 0,0 1 0 0 0,0-1 0 0 0,1 4 0 0 0,-1-2 0 0 0,1 41 0 0 0,-4-38 0 0 0,-1 1 0 0 0,0-1 0 0 0,-1 1 0 0 0,0-1 0 0 0,0 0 0 0 0,-1 0 0 0 0,0-1 0 0 0,0 1 0 0 0,0-1 0 0 0,-1 0 0 0 0,0-1 0 0 0,0 1 0 0 0,0-1 0 0 0,-1 0 0 0 0,1-1 0 0 0,-1 0 0 0 0,-10 5 0 0 0,15-6 0 0 0,-2 0 0 0 0,-32 0 0 0 0,35-2 0 0 0,0-1 0 0 0,0 0 0 0 0,0 1 0 0 0,0-1 0 0 0,0 0 0 0 0,0 0 0 0 0,0 0 0 0 0,0 0 0 0 0,0 0 0 0 0,0 0 0 0 0,0 0 0 0 0,1-1 0 0 0,-1 1 0 0 0,0 0 0 0 0,0 0 0 0 0,0-1 0 0 0,0 1 0 0 0,0 0 0 0 0,0-1 0 0 0,0 1 0 0 0,1-1 0 0 0,-1 1 0 0 0,0-1 0 0 0,0 0 0 0 0,1 1 0 0 0,-1-1 0 0 0,0 0 0 0 0,1 1 0 0 0,-1-1 0 0 0,1 0 0 0 0,-1 0 0 0 0,1 0 0 0 0,-1 1 0 0 0,1-1 0 0 0,0 0 0 0 0,-1 0 0 0 0,1 0 0 0 0,0 0 0 0 0,-1 0 0 0 0,1 0 0 0 0,0-2 0 0 0,0-10 0 0 0,1 8-517 0 0,0 0-1 0 0,0 0 1 0 0,0 0-1 0 0,1 1 1 0 0,-1-1-1 0 0,1 1 1 0 0,3-5-1 0 0,-3 6-661 0 0,0 0 1 0 0,0 0-1 0 0,0 1 0 0 0,0-1 0 0 0,1 1 1 0 0,0 0-1 0 0,-1-1 0 0 0,1 1 0 0 0,0 1 1 0 0,3-3-1 0 0,5-3-2358 0 0,-6 3-3279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0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1 1432 0 0,'0'0'12971'0'0,"-5"4"-10551"0"0,-2 1-1660 0 0,0 0 0 0 0,1 1 0 0 0,0 0-1 0 0,0 1 1 0 0,0 0 0 0 0,1-1 0 0 0,0 2 0 0 0,0-1 0 0 0,1 0 0 0 0,0 1 0 0 0,1 0 0 0 0,-1 0 0 0 0,1 0-1 0 0,1 0 1 0 0,-1 1 0 0 0,2-1 0 0 0,-1 1 0 0 0,0 8 0 0 0,6 30 746 0 0,-3-44-1506 0 0,0 5 0 0 0,1 0 0 0 0,0 1 0 0 0,1-1 0 0 0,0 0 0 0 0,0 0 0 0 0,7 12 0 0 0,-5-13 0 0 0,-4-1-170 0 0,-1-5-864 0 0,1-6-950 0 0,1-27-4600 0 0,-11 8-4147 0 0,3 15 3835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42 920 0 0,'0'0'1608'0'0,"-2"1"861"0"0,-4 7 7177 0 0,12-3-8978 0 0,1 0 0 0 0,-1-1-1 0 0,1 0 1 0 0,0 0-1 0 0,0-1 1 0 0,1 0-1 0 0,-1 0 1 0 0,1 0 0 0 0,-1-1-1 0 0,1 0 1 0 0,0-1-1 0 0,0 0 1 0 0,12 0 0 0 0,11 0 433 0 0,1-3 0 0 0,36-5 0 0 0,-2-1-633 0 0,-57 8-936 0 0,-1-1 1 0 0,1-1-1 0 0,-1 0 0 0 0,1 0 0 0 0,-1-1 0 0 0,0 0 0 0 0,0 0 1 0 0,11-6-1 0 0,3-8-4582 0 0,-5-5-3517 0 0,-15 11 2981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72 2236 0 0,'0'0'8827'0'0,"-3"3"-6805"0"0,-2 3-716 0 0,0 0 1 0 0,0 0-1 0 0,0 0 0 0 0,1 1 0 0 0,0 0 0 0 0,-5 11 0 0 0,3-3 515 0 0,1 0-1 0 0,-8 31 0 0 0,10-29-1097 0 0,0 0 0 0 0,2 0 1 0 0,-1 0-1 0 0,2 0 0 0 0,1 1 0 0 0,4 32 1 0 0,-3-43-723 0 0,0-1 1 0 0,0 0 0 0 0,0 1-1 0 0,1-1 1 0 0,0 0 0 0 0,0-1 0 0 0,1 1-1 0 0,6 8 1 0 0,-2-10-2 0 0,-7-3-52 0 0,1-1-1 0 0,-1 0 1 0 0,1 0-1 0 0,-1 1 1 0 0,1-1 0 0 0,-1 0-1 0 0,1 0 1 0 0,-1 0 0 0 0,1-1-1 0 0,-1 1 1 0 0,1 0-1 0 0,-1 0 1 0 0,1-1 0 0 0,-1 1-1 0 0,1-1 1 0 0,-1 0 0 0 0,0 1-1 0 0,1-1 1 0 0,-1 0-1 0 0,0 0 1 0 0,1 0 0 0 0,-1 0-1 0 0,0 0 1 0 0,0 0-1 0 0,0 0 1 0 0,0 0 0 0 0,0 0-1 0 0,0 0 1 0 0,0-1 0 0 0,0 1-1 0 0,-1 0 1 0 0,1-1-1 0 0,0 1 1 0 0,-1 0 0 0 0,1-1-1 0 0,-1 1 1 0 0,1-1 0 0 0,-1 1-1 0 0,0-1 1 0 0,0 1-1 0 0,0-1 1 0 0,0-1 0 0 0,3-5-352 0 0,-1 2 145 0 0,0-1 0 0 0,0 1 0 0 0,0-1 0 0 0,-1 1 1 0 0,0-1-1 0 0,0 0 0 0 0,-1 0 0 0 0,0 1 0 0 0,0-1 0 0 0,-2-10 1 0 0,-15-69-1400 0 0,12 68 1348 0 0,0 1 207 0 0,-1 1 0 0 0,0 0 0 0 0,-1 0 0 0 0,-1 0 0 0 0,-11-16 0 0 0,-28-32 3775 0 0,45 62-2428 0 0,6 1-867 0 0,20-5-12 0 0,-1 2-1 0 0,0 1 1 0 0,1 1 0 0 0,-1 1-1 0 0,44 3 1 0 0,-12-1 36 0 0,-26-2-367 0 0,0 2 1 0 0,0 0-1 0 0,0 2 1 0 0,0 2-1 0 0,36 9 1 0 0,-64-14-35 0 0,-1 0 0 0 0,1 0 0 0 0,0 0 0 0 0,-1 0 0 0 0,1 0 0 0 0,-1 0 0 0 0,1 0 0 0 0,-1 0 0 0 0,1 0 0 0 0,-1 0 0 0 0,1 0 0 0 0,0 0 0 0 0,-1 0 0 0 0,1 1 0 0 0,-1-1 0 0 0,1 0 0 0 0,-1 0 0 0 0,1 0 0 0 0,-1 1 0 0 0,1-1 0 0 0,-1 0 0 0 0,0 1 0 0 0,1-1 0 0 0,-1 1 0 0 0,1-1 0 0 0,-1 0 0 0 0,0 1 0 0 0,1-1 0 0 0,-1 1 0 0 0,0-1 0 0 0,1 1 0 0 0,-1-1 0 0 0,0 1 0 0 0,1 0 0 0 0,0 14 0 0 0,-3-10 0 0 0,1 0 0 0 0,-1 0 0 0 0,0 0 0 0 0,0 0 0 0 0,-1 0 0 0 0,0 0 0 0 0,1 0 0 0 0,-2-1 0 0 0,1 1 0 0 0,0-1 0 0 0,-1 0 0 0 0,0 0 0 0 0,-5 4 0 0 0,-64 49 0 0 0,54-44 0 0 0,4-1 0 0 0,-1-3 0 0 0,2 2 0 0 0,0 0 0 0 0,0 1 0 0 0,1 0 0 0 0,0 1 0 0 0,1 0 0 0 0,-19 28 0 0 0,31-40 0 0 0,-1 0 0 0 0,0 0 0 0 0,1 0 0 0 0,-1 0 0 0 0,1 1 0 0 0,-1-1 0 0 0,1 0 0 0 0,0 0 0 0 0,0 1 0 0 0,-1-1 0 0 0,1 0 0 0 0,0 1 0 0 0,0-1 0 0 0,0 0 0 0 0,0 1 0 0 0,1-1 0 0 0,-1 0 0 0 0,0 0 0 0 0,1 1 0 0 0,-1-1 0 0 0,0 0 0 0 0,1 0 0 0 0,-1 1 0 0 0,1-1 0 0 0,0 0 0 0 0,-1 0 0 0 0,1 0 0 0 0,0 0 0 0 0,0 0 0 0 0,0 0 0 0 0,0 0 0 0 0,0 0 0 0 0,0 0 0 0 0,0 0 0 0 0,0-1 0 0 0,1 2 0 0 0,36 16 0 0 0,-37-18 0 0 0,20 5 0 0 0,0-1 0 0 0,1 0 0 0 0,0-2 0 0 0,0-1 0 0 0,0 0 0 0 0,26-3 0 0 0,10 0 0 0 0,-33 0-2762 0 0,-1-1-3621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00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4 1276 0 0,'0'0'10025'0'0,"7"-4"-2534"0"0,-28 16-7151 0 0,16-9-1 0 0,4-2-187 0 0,1 0 1 0 0,-1-1-1 0 0,1 1 0 0 0,-1 0 1 0 0,0 0-1 0 0,1-1 0 0 0,-1 1 1 0 0,0 0-1 0 0,1-1 0 0 0,-1 1 1 0 0,0 0-1 0 0,0-1 0 0 0,1 0 1 0 0,-1 1-1 0 0,0-1 0 0 0,0 1 1 0 0,0-1-1 0 0,0 0 0 0 0,0 1 1 0 0,-2-1-1 0 0,-14 6 9447 0 0,15 2-15640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15.6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27 848 0 0,'0'0'6232'0'0,"-9"-3"-5267"0"0,-6 5 23726 0 0,35-13-24660 0 0,-10 4-42 0 0,-9 6-62 0 0,5-2 591 0 0,0 1 505 0 0,-3 0-5264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7:22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0 109 32515,'2713'0'0,"-2931"-109"0,436 218 0,-436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27.5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2478 141 144 0 0,'0'0'19536'0'0,"3"11"-6481"0"0,-21-5-13023 0 0,4 0-32 0 0,-7 1 0 0 0,1 0 0 0 0,-1-2 0 0 0,-24 3 0 0 0,8-1 0 0 0,-83 15 0 0 0,-131 6 0 0 0,201-23 0 0 0,-47 10 0 0 0,62-8 0 0 0,-1-1 0 0 0,0-2 0 0 0,-45-1 0 0 0,63-3 0 0 0,3 0 0 0 0,-2 1 0 0 0,3-2 0 0 0,-186-11 0 0 0,-6 6 0 0 0,192 5 0 0 0,0 1 0 0 0,-2 1 0 0 0,3-4 0 0 0,1-1 0 0 0,-65-26 0 0 0,28 9 0 0 0,17 10 0 0 0,-3 0 0 0 0,1 1 0 0 0,-2 2 0 0 0,-51-5 0 0 0,71 12 0 0 0,2-1 0 0 0,-4-2 0 0 0,-1 2 0 0 0,5 1 0 0 0,-55 1 0 0 0,28-3 0 0 0,-125-6 0 0 0,151 8 0 0 0,-2-1 0 0 0,4 5 0 0 0,0-1 0 0 0,1 0 0 0 0,-1 0 0 0 0,-4 0 0 0 0,-1-2 0 0 0,12 2 0 0 0,-37 11 0 0 0,30-9 0 0 0,5 0 0 0 0,-3-1 0 0 0,-1 1 0 0 0,0-1 0 0 0,5 1 0 0 0,0 3 0 0 0,-3 0 0 0 0,2-1 0 0 0,81-98 0 0 0,3 12 0 0 0,-57 54 0 0 0,-19 26 0 0 0,0 0 0 0 0,0 0 0 0 0,0-1 0 0 0,-1 1 0 0 0,1 0 0 0 0,0 0 0 0 0,0 0 0 0 0,0-1 0 0 0,0 1 0 0 0,0 0 0 0 0,0 0 0 0 0,0 0 0 0 0,-1 0 0 0 0,1-1 0 0 0,0 1 0 0 0,0 0 0 0 0,0 0 0 0 0,0 0 0 0 0,-1 0 0 0 0,1 0 0 0 0,0 0 0 0 0,0-1 0 0 0,0 1 0 0 0,-1 0 0 0 0,1 0 0 0 0,0 0 0 0 0,0 0 0 0 0,0 0 0 0 0,-1 0 0 0 0,1 0 0 0 0,0 0 0 0 0,0 0 0 0 0,0 0 0 0 0,-1 0 0 0 0,1 0 0 0 0,0 0 0 0 0,0 0 0 0 0,0 0 0 0 0,-1 0 0 0 0,1 0 0 0 0,0 1 0 0 0,0-1 0 0 0,0 0 0 0 0,-1 0 0 0 0,1 0 0 0 0,0 0 0 0 0,0 0 0 0 0,0 0 0 0 0,-1 0 0 0 0,1 1 0 0 0,0-1 0 0 0,0 0 0 0 0,0 0 0 0 0,0 0 0 0 0,0 1 0 0 0,-13 3 0 0 0,3 3 0 0 0,0 1 0 0 0,0 1 0 0 0,1 0 0 0 0,0 0 0 0 0,1 0 0 0 0,0 1 0 0 0,1 0 0 0 0,-8 14 0 0 0,-14 16 0 0 0,7-13 0 0 0,6-8 0 0 0,-27 42 0 0 0,36-54 0 0 0,-3 1 0 0 0,7 1 0 0 0,-3-1 0 0 0,1 1 0 0 0,-2 1 0 0 0,2-1 0 0 0,1 0 0 0 0,12 1 0 0 0,1-5 0 0 0,21 6 0 0 0,0-3 0 0 0,0 0 0 0 0,1-2 0 0 0,0-1 0 0 0,0-2 0 0 0,1-1 0 0 0,-1-1 0 0 0,32-4 0 0 0,-7 0 0 0 0,-50 1 0 0 0,35 2 0 0 0,-29 2 0 0 0,-17 9 0 0 0,-10 2 0 0 0,6-6 0 0 0,3 1 0 0 0,-1 0 0 0 0,-3-2-911 0 0,5-4-7400 0 0,0-1 4116 0 0,3-1 1207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2:07.3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18 1472 0 0,'18'-17'25418'0'0,"-25"42"-24389"0"0,-1 1 0 0 0,-1-1 0 0 0,-20 38 0 0 0,-3 9 321 0 0,10-10-1144 0 0,-24 120-1 0 0,45-180-318 0 0,0-1 0 0 0,1 1 0 0 0,-1 0 0 0 0,1 0 0 0 0,0-1 0 0 0,0 1 0 0 0,-1 0 0 0 0,1 0 0 0 0,0 0 0 0 0,1-1 0 0 0,-1 1 0 0 0,0 0 0 0 0,0 0 0 0 0,1 0 0 0 0,-1-1 0 0 0,1 1 0 0 0,0 0 0 0 0,-1-1 0 0 0,1 1 0 0 0,0 0 0 0 0,0-1 0 0 0,0 1 0 0 0,0-1 0 0 0,0 0 0 0 0,0 1 0 0 0,1-1 0 0 0,-1 0 0 0 0,0 1 0 0 0,1-1 0 0 0,-1 0 0 0 0,1 0 0 0 0,-1 0 0 0 0,1 0 0 0 0,0-1 0 0 0,-1 1 0 0 0,1 0 0 0 0,0-1 0 0 0,-1 1 0 0 0,1-1 0 0 0,0 1 0 0 0,0-1 0 0 0,0 0 0 0 0,-1 0 0 0 0,1 0 0 0 0,0 0 0 0 0,0 0 0 0 0,0 0 0 0 0,-1-1 0 0 0,1 1 0 0 0,0 0 0 0 0,0-1 0 0 0,1 0 0 0 0,20-9-2604 0 0,10-9-7225 0 0,-28 16 8050 0 0,15-11-4983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8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2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513 40 732 0 0,'3'-1'3866'0'0,"11"-5"8729"0"0,-11-5-1867 0 0,-21-3-5882 0 0,4 9-4846 0 0,5 3 0 0 0,0 2 0 0 0,-1-1 0 0 0,1 1 0 0 0,0 1 0 0 0,0-1 0 0 0,0 2 0 0 0,0-1 0 0 0,0 1 0 0 0,0 1 0 0 0,0-1 0 0 0,0 2 0 0 0,1-1 0 0 0,-12 7 0 0 0,0-1 0 0 0,-13 5 0 0 0,0 2 0 0 0,1 1 0 0 0,1 1 0 0 0,-39 31 0 0 0,57-39 0 0 0,0 1 0 0 0,1 1 0 0 0,0-1 0 0 0,1 2 0 0 0,0 0 0 0 0,1 0 0 0 0,1 1 0 0 0,0 0 0 0 0,1 0 0 0 0,0 1 0 0 0,-10 29 0 0 0,15-34 0 0 0,1-1 0 0 0,0 1 0 0 0,1 0 0 0 0,-1-1 0 0 0,2 1 0 0 0,-1 0 0 0 0,2 0 0 0 0,-1 0 0 0 0,1-1 0 0 0,1 1 0 0 0,-1 0 0 0 0,2-1 0 0 0,5 18 0 0 0,-5-20 0 0 0,1-1 0 0 0,0 1 0 0 0,-1-1 0 0 0,2 0 0 0 0,-1 0 0 0 0,1 0 0 0 0,0-1 0 0 0,0 0 0 0 0,0 0 0 0 0,1 0 0 0 0,0 0 0 0 0,0-1 0 0 0,0 0 0 0 0,1-1 0 0 0,-1 1 0 0 0,1-1 0 0 0,0 0 0 0 0,-1-1 0 0 0,10 3 0 0 0,4-1 0 0 0,0-2 0 0 0,-1 0 0 0 0,1-1 0 0 0,0-1 0 0 0,0 0 0 0 0,0-2 0 0 0,0 0 0 0 0,0-2 0 0 0,-1 0 0 0 0,1-1 0 0 0,-1-1 0 0 0,-1 0 0 0 0,26-14 0 0 0,-42 20 0 0 0,30-19 0 0 0,-30 18 0 0 0,-1 0 0 0 0,1-1 0 0 0,0 1 0 0 0,-1 0 0 0 0,1-1 0 0 0,-1 1 0 0 0,1-1 0 0 0,-1 0 0 0 0,0 1 0 0 0,1-1 0 0 0,-1 0 0 0 0,0 0 0 0 0,0 1 0 0 0,0-1 0 0 0,-1 0 0 0 0,1 0 0 0 0,0 0 0 0 0,0-3 0 0 0,-3-10 0 0 0,-9 6 0 0 0,6 6 0 0 0,38 15-29 0 0,-24-16-471 0 0,-6 2-118 0 0,30-8-16589 0 0,-25 7 9103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3 944 0 0,'-8'-3'30806'0'0,"10"7"-30405"0"0,4 3 53 0 0,25-3-292 0 0,113-9-162 0 0,-2-2 0 0 0,-141 7-141 0 0,0 0-1 0 0,0 0 1 0 0,0 0-1 0 0,0 0 1 0 0,0 0-1 0 0,0 0 1 0 0,0 0-1 0 0,0 0 1 0 0,0 0-1 0 0,0 0 1 0 0,0 1-1 0 0,0-1 1 0 0,0 0-1 0 0,0 1 1 0 0,0-1-1 0 0,-1 1 1 0 0,1-1-1 0 0,0 1 1 0 0,1 0-1 0 0,-8 12-6412 0 0,-32 10-6126 0 0,25-16 6661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1884 0 0,'-23'13'2320'0'0,"15"-8"485"0"0,-1 0 0 0 0,1 1-1 0 0,1-1 1 0 0,-11 11 5512 0 0,42-4-5003 0 0,110 2-827 0 0,47 7 739 0 0,-171-18-5246 0 0,12 8-8997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39 1452 0 0,'-3'-23'9268'0'0,"2"8"2199"0"0,-14 47-5803 0 0,-1 32-748 0 0,0 24-4916 0 0,11-63 0 0 0,0 0 0 0 0,-2 46 0 0 0,7-60 0 0 0,1 1 0 0 0,0-1 0 0 0,0 1 0 0 0,4 12 0 0 0,0-12 0 0 0,6-6 0 0 0,3-9 0 0 0,-12 2-204 0 0,1-1 1 0 0,-1 0-1 0 0,1 1 0 0 0,-1-1 0 0 0,0 0 1 0 0,0 0-1 0 0,0 0 0 0 0,0 0 0 0 0,3-4 1 0 0,21-45-7558 0 0,-22 42-930 0 0,3 1 662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0 472 0 0,'0'0'31100'0'0,"-4"4"-30089"0"0,-12 11-827 0 0,12-5-387 0 0,4-8-2139 0 0,9 7 1980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22 1000 0 0,'0'-1'2882'0'0,"-1"-13"8957"0"0,0 13-11744 0 0,1 1 1 0 0,-1-1 0 0 0,1 1-1 0 0,-1-1 1 0 0,1 1 0 0 0,-1-1-1 0 0,1 1 1 0 0,-1 0 0 0 0,0-1-1 0 0,1 1 1 0 0,-1-1 0 0 0,0 1-1 0 0,1 0 1 0 0,-1 0 0 0 0,0 0-1 0 0,0-1 1 0 0,1 1 0 0 0,-1 0-1 0 0,0 0 1 0 0,0 0 0 0 0,1 0-1 0 0,-1 0 1 0 0,0 0 0 0 0,0 0-1 0 0,1 0 1 0 0,-1 1 0 0 0,0-1-1 0 0,0 0 1 0 0,1 0 0 0 0,-1 0-1 0 0,0 1 1 0 0,0 0 0 0 0,-33 20 5708 0 0,23-12-3782 0 0,1 1-1 0 0,-1 1 0 0 0,-10 15 0 0 0,10-11-2021 0 0,7-10 0 0 0,0 0 0 0 0,1 0 0 0 0,0 1 0 0 0,0 0 0 0 0,0 0 0 0 0,0 0 0 0 0,-2 10 0 0 0,3-10 0 0 0,0 1 0 0 0,1-1 0 0 0,0 1 0 0 0,0 0 0 0 0,1-1 0 0 0,0 13 0 0 0,0-17 0 0 0,1 1 0 0 0,-1-1 0 0 0,1 0 0 0 0,0 0 0 0 0,0 1 0 0 0,0-1 0 0 0,0 0 0 0 0,0 0 0 0 0,0 0 0 0 0,1 0 0 0 0,-1 0 0 0 0,1 0 0 0 0,-1-1 0 0 0,1 1 0 0 0,0 0 0 0 0,-1-1 0 0 0,1 1 0 0 0,0-1 0 0 0,0 0 0 0 0,0 0 0 0 0,0 1 0 0 0,0-1 0 0 0,0-1 0 0 0,4 2 0 0 0,6 2 0 0 0,1-1 0 0 0,0 0 0 0 0,0-1 0 0 0,0-1 0 0 0,0 0 0 0 0,1 0 0 0 0,-1-2 0 0 0,0 1 0 0 0,0-2 0 0 0,19-3 0 0 0,-6-1 0 0 0,0-2 0 0 0,0 0 0 0 0,-1-1 0 0 0,25-13 0 0 0,-44 18 0 0 0,-1 1 0 0 0,1-1 0 0 0,-1 0 0 0 0,0 0 0 0 0,0 0 0 0 0,0-1 0 0 0,-1 0 0 0 0,0 1 0 0 0,0-2 0 0 0,0 1 0 0 0,0 0 0 0 0,-1-1 0 0 0,0 0 0 0 0,0 0 0 0 0,0 0 0 0 0,1-7 0 0 0,-3 12 0 0 0,-1 0 0 0 0,0 0 0 0 0,0-1 0 0 0,0 1 0 0 0,1 0 0 0 0,-1 0 0 0 0,0 0 0 0 0,0 0 0 0 0,-1 0 0 0 0,1-1 0 0 0,0 1 0 0 0,0 0 0 0 0,0 0 0 0 0,-1 0 0 0 0,1 0 0 0 0,-1 0 0 0 0,1 0 0 0 0,-1 0 0 0 0,1 0 0 0 0,-1 0 0 0 0,0 0 0 0 0,1 0 0 0 0,-1 0 0 0 0,0 0 0 0 0,0 0 0 0 0,-1 0 0 0 0,1-1 0 0 0,-2-2-9 0 0,0 0 0 0 0,0 0 0 0 0,-1 0 0 0 0,0 0 0 0 0,1 1 0 0 0,-1-1-1 0 0,-1 1 1 0 0,1 0 0 0 0,0 0 0 0 0,-1 1 0 0 0,1-1 0 0 0,-1 1 0 0 0,0 0 0 0 0,0 0 0 0 0,0 1 0 0 0,0-1 0 0 0,0 1 0 0 0,0 0 0 0 0,0 1 0 0 0,-1-1-1 0 0,1 1 1 0 0,0 0 0 0 0,0 0 0 0 0,0 0 0 0 0,-7 2 0 0 0,5-1-92 0 0,0 0 0 0 0,1 0-1 0 0,-1 1 1 0 0,0-1 0 0 0,1 2-1 0 0,-1-1 1 0 0,1 1 0 0 0,-1 0-1 0 0,1 0 1 0 0,0 0 0 0 0,0 1-1 0 0,1 0 1 0 0,-1 1 0 0 0,1-1-1 0 0,0 1 1 0 0,0 0 0 0 0,1 0-1 0 0,-6 8 1 0 0,4-4-5117 0 0,0-2-4585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10 696 0 0,'0'0'31842'0'0,"5"0"-31634"0"0,16 2-187 0 0,-6 1-21 0 0,-4-1 0 0 0,0 0 0 0 0,0-1 0 0 0,0-1 0 0 0,0 1 0 0 0,0-2 0 0 0,11-1 0 0 0,17 0 0 0 0,174 8 0 0 0,728-7 0 0 0,-843-2 0 0 0,98-9 0 0 0,-181 10 0 0 0,-5 0-492 0 0,-8 1-2305 0 0,-16 1-4911 0 0,0 2 3895 0 0,6-1 742 0 0,0 0-5298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0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11 1192 0 0,'0'-2'3930'0'0,"9"-6"9498"0"0,-9 8-13259 0 0,0 0 0 0 0,0 0 1 0 0,1 0-1 0 0,-1 0 1 0 0,0 0-1 0 0,0 0 0 0 0,3 1 4743 0 0,-3-1-4742 0 0,0 0-1 0 0,0 0 0 0 0,0 0 1 0 0,0 0-1 0 0,0 0 0 0 0,0 1 1 0 0,0-1-1 0 0,0 0 1 0 0,0 0-1 0 0,0 0 0 0 0,0 0 1 0 0,0 0-1 0 0,0 0 0 0 0,0 0 1 0 0,0 1-1 0 0,0-1 1 0 0,0 0-1 0 0,0 0 0 0 0,0 0 1 0 0,-7 24 4562 0 0,-16 21-4732 0 0,18-35 0 0 0,-1-1 0 0 0,1 1 0 0 0,1 1 0 0 0,0-1 0 0 0,-3 13 0 0 0,6-10 0 0 0,1 1 0 0 0,0-1 0 0 0,0 0 0 0 0,2-1 0 0 0,8-5 0 0 0,-7-6 0 0 0,-1 0 0 0 0,1 0 0 0 0,0 0 0 0 0,0-1 0 0 0,-1 1 0 0 0,1-1 0 0 0,0 1 0 0 0,0-1 0 0 0,0 0 0 0 0,0 0 0 0 0,0-1 0 0 0,0 1 0 0 0,-1-1 0 0 0,1 1 0 0 0,0-1 0 0 0,4-2 0 0 0,4 0 0 0 0,145-28 0 0 0,47-9 0 0 0,-156 32-106 0 0,-45 8-622 0 0,-9 0-2854 0 0,-3 1 2552 0 0,-9-1 220 0 0,1-6-6479 0 0,11-3-6705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1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0 200 0 0,'0'0'14203'0'0,"-2"6"-12168"0"0,-35 210 13215 0 0,13-53-14171 0 0,-13 64-1079 0 0,33-165 0 0 0,5-50 0 0 0,-1 0 0 0 0,-1 0 0 0 0,0 0 0 0 0,0-1 0 0 0,-4 14 0 0 0,3-14 0 0 0,4 1 0 0 0,2-1 0 0 0,-2-1 0 0 0,-2 0 0 0 0,4-24-3842 0 0,5-30-8721 0 0,-5 30 3366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12 988 0 0,'0'0'19483'0'0,"16"1"-16119"0"0,13-1-2455 0 0,24 0 3103 0 0,73-11-1 0 0,-115 9-4111 0 0,-9 2-446 0 0,10 15-5319 0 0,-12-13 4173 0 0,-3 0-215 0 0,-11 9-314 0 0,-13 8-7939 0 0,15-10 4384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1212 0 0,'-1'11'9300'0'0,"1"6"1804"0"0,1-16-11036 0 0,-1-1 1 0 0,1 1 0 0 0,-1 0 0 0 0,1-1 0 0 0,-1 1 0 0 0,1-1-1 0 0,-1 1 1 0 0,1-1 0 0 0,-1 1 0 0 0,1-1 0 0 0,0 1 0 0 0,-1-1-1 0 0,1 1 1 0 0,0-1 0 0 0,0 0 0 0 0,-1 0 0 0 0,1 1-1 0 0,0-1 1 0 0,-1 0 0 0 0,1 0 0 0 0,0 0 0 0 0,0 0 0 0 0,1 0-1 0 0,111 10 3228 0 0,-1-14-8983 0 0,-83-3-4618 0 0,-16 4 4362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0 1204 0 0,'2'0'31464'0'0,"-28"17"-31439"0"0,2 1 0 0 0,0 1-1 0 0,1 1 1 0 0,-30 35 0 0 0,41-42-28 0 0,2 0 1 0 0,0 0 0 0 0,1 1 0 0 0,0 0-1 0 0,1 1 1 0 0,1 0 0 0 0,0 0 0 0 0,1 1-1 0 0,1 0 1 0 0,-5 18 0 0 0,10-30 2 0 0,-1 0 0 0 0,1-1 0 0 0,0 1 0 0 0,0-1 0 0 0,0 1 0 0 0,0-1 0 0 0,1 1 0 0 0,0-1 0 0 0,-1 1 0 0 0,1-1 0 0 0,0 1 0 0 0,1-1 0 0 0,-1 1 0 0 0,1-1 0 0 0,-1 0 0 0 0,1 0 0 0 0,0 0 0 0 0,0 0 0 0 0,0 0 0 0 0,1 0 0 0 0,-1-1 0 0 0,1 1 0 0 0,-1-1 0 0 0,1 0 0 0 0,0 1 0 0 0,0-1 0 0 0,0-1 0 0 0,0 1 0 0 0,0 0 0 0 0,1-1 0 0 0,-1 1 0 0 0,0-1 0 0 0,7 1 0 0 0,4 2 0 0 0,0 0 0 0 0,1-2 0 0 0,-1 1 0 0 0,1-2 0 0 0,-1 0 0 0 0,27-2 0 0 0,-27 0 0 0 0,0-1 0 0 0,0 0 0 0 0,0-1 0 0 0,0 0 0 0 0,-1-1 0 0 0,0 0 0 0 0,1-2 0 0 0,-2 1 0 0 0,1-2 0 0 0,0 1 0 0 0,-1-2 0 0 0,-1 1 0 0 0,1-2 0 0 0,-1 0 0 0 0,-1 0 0 0 0,13-14 0 0 0,-20 18 0 0 0,0 0 0 0 0,-1 0 0 0 0,0 0 0 0 0,1 0 0 0 0,-2 0 0 0 0,1-1 0 0 0,-1 1 0 0 0,1 0 0 0 0,-2-1 0 0 0,2-6 0 0 0,3-17 0 0 0,-5 25 0 0 0,0 0 0 0 0,0 1 0 0 0,0-1 0 0 0,0 0 0 0 0,-1 1 0 0 0,1-1 0 0 0,-1 1 0 0 0,0-1 0 0 0,0 1 0 0 0,-1-1 0 0 0,1 1 0 0 0,-1-1 0 0 0,1 1 0 0 0,-1 0 0 0 0,0 0 0 0 0,0 0 0 0 0,0 0 0 0 0,-1 0 0 0 0,1 0 0 0 0,-1 1 0 0 0,1-1 0 0 0,-1 1 0 0 0,0 0 0 0 0,0 0 0 0 0,-5-3 0 0 0,7 5 0 0 0,-5-3 0 0 0,-1 1 0 0 0,0 0 0 0 0,0 0 0 0 0,-1 0 0 0 0,1 1 0 0 0,0 0 0 0 0,0 1 0 0 0,-1 0 0 0 0,-10 0 0 0 0,-4 6 0 0 0,7 0 0 0 0,8 4 0 0 0,7-9-17 0 0,0 0 0 0 0,0-1 0 0 0,0 1 0 0 0,0 0 0 0 0,0 0 0 0 0,0-1 0 0 0,0 1 0 0 0,0 0 0 0 0,0 0-1 0 0,0-1 1 0 0,0 1 0 0 0,0 0 0 0 0,0 0 0 0 0,1-1 0 0 0,-1 1 0 0 0,0 0 0 0 0,1-1 0 0 0,-1 1 0 0 0,0 0 0 0 0,1-1 0 0 0,-1 1 0 0 0,1 0 0 0 0,-1-1 0 0 0,1 1 0 0 0,-1-1 0 0 0,2 1 0 0 0,5 2-2290 0 0,0 0-5918 0 0,-1-3 4343 0 0,-4 0 1200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2756 0 0,'0'2'18997'0'0,"0"9"-17039"0"0,0-8 2723 0 0,-2 43-306 0 0,0-30-4375 0 0,1-2 0 0 0,1 0 0 0 0,0-5-216 0 0,5-29-4839 0 0,0 10 1572 0 0,-2-3-4818 0 0,1-3-534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1 224 0 0,'0'0'21624'0'0,"5"0"-20383"0"0,8-1-669 0 0,-1 2 0 0 0,0-1 0 0 0,0 2 1 0 0,0-1-1 0 0,-1 2 0 0 0,1-1 0 0 0,0 2 1 0 0,20 8-1 0 0,-27-10-391 0 0,-1 0 0 0 0,1 0 0 0 0,-1 1 0 0 0,0-1 1 0 0,0 1-1 0 0,0 0 0 0 0,0 0 0 0 0,-1 1 0 0 0,1-1 0 0 0,-1 1 0 0 0,0-1 0 0 0,0 1 1 0 0,0 0-1 0 0,0 0 0 0 0,-1 1 0 0 0,1-1 0 0 0,-1 0 0 0 0,0 1 0 0 0,-1 0 0 0 0,1-1 1 0 0,-1 1-1 0 0,0 0 0 0 0,0 0 0 0 0,0 9 0 0 0,-1-6-181 0 0,0 0 0 0 0,-1 0 0 0 0,0 0 0 0 0,0 0 0 0 0,-1-1 0 0 0,0 1 0 0 0,0 0 0 0 0,-1-1 0 0 0,0 1 0 0 0,0-1 0 0 0,-1 0 0 0 0,-4 8 0 0 0,-4 0 0 0 0,-1 0 0 0 0,0-1 0 0 0,-24 20 0 0 0,11-10 0 0 0,20-18 0 0 0,-2 1 0 0 0,90-19 0 0 0,-24 1 0 0 0,-41 10 0 0 0,0 1 0 0 0,-4-2 0 0 0,1-1 0 0 0,-3 1-141 0 0,2-1-3070 0 0,16-11-14490 0 0,-21 9 11115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44 664 0 0,'3'-13'6063'0'0,"-2"11"-4877"0"0,-1 0 0 0 0,1 1 0 0 0,-1-1 1 0 0,1 0-1 0 0,-1 1 0 0 0,0-1 0 0 0,0 0 0 0 0,0 1 0 0 0,0-1 0 0 0,0 0 0 0 0,0 1 1 0 0,-1-1-1 0 0,1 0 0 0 0,-1-2 0 0 0,-3 3-908 0 0,-1 0 0 0 0,1 1 0 0 0,-1-1 0 0 0,1 1 0 0 0,-1 0 0 0 0,1 0 0 0 0,-1 1 0 0 0,1-1 0 0 0,0 1 0 0 0,-1 0 0 0 0,1 0 0 0 0,-1 0 0 0 0,1 1 0 0 0,0-1 0 0 0,-6 4-1 0 0,0 0 199 0 0,1 0-1 0 0,0 1 0 0 0,0 0 0 0 0,0 1 0 0 0,1 0 0 0 0,0 0 0 0 0,-8 9 0 0 0,6-4-475 0 0,6 1 0 0 0,8 2 0 0 0,-1-10 0 0 0,1-1 0 0 0,-1 0 0 0 0,1 0 0 0 0,0 0 0 0 0,0-1 0 0 0,0 1 0 0 0,0-1 0 0 0,1 0 0 0 0,-1 0 0 0 0,1-1 0 0 0,0 1 0 0 0,6 2 0 0 0,70 20 0 0 0,-49-17 0 0 0,-19-5 0 0 0,36 13 0 0 0,-46-15 0 0 0,0 0 0 0 0,-1 1 0 0 0,1-1 0 0 0,0 1 0 0 0,-1 0 0 0 0,0 0 0 0 0,1 0 0 0 0,-1 0 0 0 0,0 0 0 0 0,0 0 0 0 0,0 1 0 0 0,0-1 0 0 0,0 1 0 0 0,-1-1 0 0 0,1 1 0 0 0,0 3 0 0 0,3 6 0 0 0,-5 2 0 0 0,0-11 0 0 0,0-1 0 0 0,-1 1 0 0 0,1-1 0 0 0,-1 1 0 0 0,0-1 0 0 0,0 0 0 0 0,1 1 0 0 0,-2-1 0 0 0,1 0 0 0 0,0 0 0 0 0,0 1 0 0 0,-1-1 0 0 0,1 0 0 0 0,-1 0 0 0 0,0-1 0 0 0,1 1 0 0 0,-1 0 0 0 0,0 0 0 0 0,0-1 0 0 0,0 0 0 0 0,-1 1 0 0 0,1-1 0 0 0,0 0 0 0 0,0 0 0 0 0,-4 1 0 0 0,4-1 0 0 0,-10 2-375 0 0,1-1-1 0 0,-1 0 1 0 0,1 0 0 0 0,-1-2-1 0 0,0 1 1 0 0,1-1 0 0 0,-1-1-1 0 0,1 0 1 0 0,-1-1 0 0 0,1 0-1 0 0,-1-1 1 0 0,1 0 0 0 0,0-1-1 0 0,0 0 1 0 0,0-1 0 0 0,1 0-1 0 0,-15-9 1 0 0,15 6-4260 0 0,0-3-3581 0 0,-1-1 817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84 692 0 0,'14'3'7925'0'0,"38"7"2716"0"0,4-8-4461 0 0,-18-4-3920 0 0,-1-2 1 0 0,56-12 0 0 0,-34-5-2763 0 0,-7-10-4307 0 0,-46 23 2837 0 0,-5-5-7945 0 0,-1 9 6340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3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1908 0 0,'0'0'7708'0'0,"4"-12"1953"0"0,-4 12-9494 0 0,0 1 0 0 0,0-1 1 0 0,0 0-1 0 0,1 0 0 0 0,-1 0 0 0 0,0 0 1 0 0,0 0-1 0 0,0 0 0 0 0,0 0 0 0 0,1 0 0 0 0,-1 0 1 0 0,0 0-1 0 0,0 0 0 0 0,0 0 0 0 0,0 0 1 0 0,1 0-1 0 0,-1 0 0 0 0,0 0 0 0 0,0 0 1 0 0,0 0-1 0 0,0 0 0 0 0,2-1 2174 0 0,-2 0-2173 0 0,0 1-1 0 0,0 0 0 0 0,1 0 0 0 0,-1 0 1 0 0,0 0-1 0 0,0 0 0 0 0,0-1 0 0 0,0 1 0 0 0,0 0 1 0 0,0 0-1 0 0,0 0 0 0 0,0 0 0 0 0,0-1 1 0 0,0 1-1 0 0,0 0 0 0 0,0 0 0 0 0,0 0 1 0 0,0 0-1 0 0,0-1 0 0 0,0 1 0 0 0,0 0 1 0 0,0 0-1 0 0,0 0 0 0 0,0 0 0 0 0,0 0 0 0 0,-1-1 1 0 0,10 30 324 0 0,-1-1 0 0 0,-2 1 1 0 0,-1 1-1 0 0,-1-1 1 0 0,-1 57-1 0 0,0-46-492 0 0,-2-32 0 0 0,-1 1 0 0 0,1-1 0 0 0,-1 1 0 0 0,0-1 0 0 0,-1 1 0 0 0,-2 9 0 0 0,-2 25 0 0 0,4-28 0 0 0,1-4 0 0 0,1 2 0 0 0,-1-13 0 0 0,0 1 0 0 0,0-1 0 0 0,0 0 0 0 0,0 0 0 0 0,0 0 0 0 0,1 0 0 0 0,-1 0 0 0 0,0 1 0 0 0,0-1 0 0 0,0 0 0 0 0,0 0 0 0 0,0 0 0 0 0,1 0 0 0 0,-1 0 0 0 0,0 0 0 0 0,0 1 0 0 0,0-1 0 0 0,0 0 0 0 0,1 0 0 0 0,-1 0 0 0 0,0 0 0 0 0,0 0 0 0 0,0 0 0 0 0,1 0 0 0 0,-1 0 0 0 0,0 0 0 0 0,0 0 0 0 0,0 0 0 0 0,1 0 0 0 0,-1 0 0 0 0,0 0 0 0 0,0 0 0 0 0,0 0 0 0 0,0 0 0 0 0,1 0 0 0 0,-1-1 0 0 0,0 1 0 0 0,0 0 0 0 0,0 0 0 0 0,1 0 0 0 0,-1 0 0 0 0,0 0 0 0 0,0 0 0 0 0,0 0 0 0 0,0-1 0 0 0,0 1 0 0 0,0 0 0 0 0,1 0 0 0 0,-1 0 0 0 0,0 0 0 0 0,0-1 0 0 0,0 1 0 0 0,0 0 0 0 0,0 0 0 0 0,0 0 0 0 0,0 0 0 0 0,0-1 0 0 0,0 1 0 0 0,0 0 0 0 0,0 0 0 0 0,0 0 0 0 0,0-1 0 0 0,0 1 0 0 0,0 0 0 0 0,7-11 0 0 0,-7 11 0 0 0,0 0 0 0 0,15-30-2638 0 0,-6 13-3154 0 0,0 0-4628 0 0,-2 5 2596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4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1484 0 0,'2'0'20703'0'0,"3"1"-16067"0"0,31 8-3271 0 0,124 14 3253 0 0,-80-18-4631 0 0,0-4 0 0 0,133-15 0 0 0,-40-10 13 0 0,-161 21 0 0 0,-3-1 0 0 0,4 1 0 0 0,2 1 0 0 0,-12-6-169 0 0,-4-1-3074 0 0,-3-8-11173 0 0,2 13 13076 0 0,-6-2-6306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 1364 0 0,'0'0'22377'0'0,"0"17"-19370"0"0,2 31 3 0 0,12 74-1 0 0,-5-87-3009 0 0,-5-22 0 0 0,1-12 0 0 0,-2-10 0 0 0,1-14 0 0 0,-5-1 0 0 0,0 0 0 0 0,-10-45 0 0 0,8 53 0 0 0,2 11 0 0 0,0 0 0 0 0,0 0 0 0 0,1 0 0 0 0,-1 1 0 0 0,1-1 0 0 0,1 0 0 0 0,-1 0 0 0 0,1 0 0 0 0,1-8 0 0 0,-1 11 0 0 0,0 0 0 0 0,0-1 0 0 0,0 1 0 0 0,1 0 0 0 0,-1 0 0 0 0,1 0 0 0 0,-1 0 0 0 0,1 0 0 0 0,0 1 0 0 0,3-3 0 0 0,6-8 0 0 0,-8 9 0 0 0,1-1 0 0 0,1 1 0 0 0,-1-1 0 0 0,1 1 0 0 0,-1 0 0 0 0,1 1 0 0 0,0-1 0 0 0,0 1 0 0 0,0 0 0 0 0,0 0 0 0 0,0 1 0 0 0,6-2 0 0 0,3 0 0 0 0,0 0 0 0 0,0 1 0 0 0,20 0 0 0 0,-22 2 0 0 0,12 2 0 0 0,52 23 0 0 0,-62-22 0 0 0,-1-2-275 0 0,-10-1-1199 0 0,8-20-16520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6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68 584 0 0,'15'-2'9233'0'0,"5"11"-5324"0"0,-18-9-2274 0 0,10 2 5355 0 0,-12-10-6782 0 0,1 4-79 0 0,-1 0 0 0 0,0 1 0 0 0,0-1 0 0 0,-1 0 0 0 0,1 1 1 0 0,-1-1-1 0 0,0 0 0 0 0,-1-4 0 0 0,1 6-49 0 0,0 0 0 0 0,-1 0 0 0 0,1 0 0 0 0,-1 0 0 0 0,1 0 0 0 0,-1 0 0 0 0,0 1 0 0 0,1-1 0 0 0,-1 0 0 0 0,0 1 0 0 0,0 0 0 0 0,0-1 0 0 0,0 1 0 0 0,-1 0 0 0 0,1 0 0 0 0,0 0 0 0 0,0 0 0 0 0,-1 0 0 0 0,1 1 0 0 0,-1-1 0 0 0,1 1 0 0 0,0-1 0 0 0,-1 1 0 0 0,1 0 0 0 0,-1 0 0 0 0,1 0 0 0 0,-1 0 0 0 0,1 1 0 0 0,-1-1 0 0 0,1 1 0 0 0,0-1 0 0 0,-4 2 0 0 0,-7 2 232 0 0,0 0 0 0 0,1 1 0 0 0,-1 0 0 0 0,-14 9 0 0 0,14-6 13 0 0,0 0 1 0 0,1 1 0 0 0,0 1-1 0 0,0-1 1 0 0,-10 13 0 0 0,16-16-180 0 0,1 0 1 0 0,0 0 0 0 0,0 1-1 0 0,0-1 1 0 0,1 1 0 0 0,0 0-1 0 0,1 0 1 0 0,-1 0 0 0 0,1 1 0 0 0,1-1-1 0 0,-4 12 1 0 0,6-16-107 0 0,-1 0 0 0 0,1 0 0 0 0,0 0 0 0 0,0-1 0 0 0,0 1 0 0 0,0 0 0 0 0,0 0 1 0 0,0 0-1 0 0,1 0 0 0 0,0-1 0 0 0,-1 1 0 0 0,1 0 0 0 0,0 0 0 0 0,0-1 0 0 0,0 1 0 0 0,1-1 0 0 0,-1 1 0 0 0,1-1 0 0 0,-1 1 1 0 0,4 2-1 0 0,-2-3-20 0 0,0 1 1 0 0,0-1-1 0 0,1 0 1 0 0,-1 0-1 0 0,0 0 0 0 0,1-1 1 0 0,0 1-1 0 0,-1-1 1 0 0,1 0-1 0 0,0 0 1 0 0,0 0-1 0 0,0-1 1 0 0,4 1-1 0 0,9 0-19 0 0,-1-1 0 0 0,1-1-1 0 0,0-1 1 0 0,-1-1-1 0 0,28-7 1 0 0,-21 5-1 0 0,-2-2 0 0 0,1-1 0 0 0,-1 0 0 0 0,0-2 0 0 0,0 0 0 0 0,-1-1 0 0 0,-1-1 0 0 0,0-1 0 0 0,19-17 0 0 0,-36 28 0 0 0,0 0 0 0 0,1 0 0 0 0,-1-1 0 0 0,0 1 0 0 0,0-1 0 0 0,-1 1 0 0 0,1-1 0 0 0,0 0 0 0 0,-1 0 0 0 0,0 0 0 0 0,1 0 0 0 0,-1 0 0 0 0,0 0 0 0 0,-1 0 0 0 0,2-4 0 0 0,-2 5 0 0 0,0 0 0 0 0,0 0 0 0 0,-1 0 0 0 0,1 0 0 0 0,0 0 0 0 0,-1 0 0 0 0,1 0 0 0 0,-1 0 0 0 0,0 1 0 0 0,1-1 0 0 0,-1 0 0 0 0,0 0 0 0 0,0 0 0 0 0,-1 1 0 0 0,1-1 0 0 0,0 0 0 0 0,0 1 0 0 0,-1-1 0 0 0,-1 0 0 0 0,-1-1 0 0 0,0 0 0 0 0,-1 0 0 0 0,1 1 0 0 0,-1 0 0 0 0,0 0 0 0 0,0 0 0 0 0,0 0 0 0 0,0 1 0 0 0,0 0 0 0 0,0 0 0 0 0,0 0 0 0 0,0 0 0 0 0,0 1 0 0 0,0 0 0 0 0,-1 0 0 0 0,1 1 0 0 0,0-1 0 0 0,0 1 0 0 0,-10 3 0 0 0,14-4-109 0 0,0 0 0 0 0,0 0 1 0 0,-1 0-1 0 0,1 1 0 0 0,0-1 0 0 0,0 0 0 0 0,0 0 0 0 0,0 1 1 0 0,0-1-1 0 0,0 1 0 0 0,0-1 0 0 0,0 1 0 0 0,0-1 1 0 0,0 1-1 0 0,0 0 0 0 0,0-1 0 0 0,0 1 0 0 0,0 0 1 0 0,0 0-1 0 0,0 0 0 0 0,1 0 0 0 0,-1 0 0 0 0,0 0 0 0 0,1 0 1 0 0,-1 0-1 0 0,1 0 0 0 0,-1 0 0 0 0,1 0 0 0 0,-1 2 1 0 0,2-1-138 0 0,-1-1 0 0 0,1 1 0 0 0,0-1-1 0 0,0 1 1 0 0,0-1 0 0 0,0 0 0 0 0,0 0 0 0 0,0 1 0 0 0,0-1 0 0 0,0 0 0 0 0,0 0 0 0 0,1 0 0 0 0,-1 0 0 0 0,0 0 0 0 0,1 0 0 0 0,-1-1 0 0 0,1 1 0 0 0,2 1 0 0 0,-2-2-325 0 0,1 1-1 0 0,0-1 1 0 0,0 1-1 0 0,-1-1 1 0 0,1 0 0 0 0,0 0-1 0 0,-1 0 1 0 0,1-1-1 0 0,0 1 1 0 0,-1-1-1 0 0,1 1 1 0 0,0-1-1 0 0,-1 0 1 0 0,1 0 0 0 0,-1 0-1 0 0,1 0 1 0 0,3-3-1 0 0,2 0-4089 0 0,3-1-896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7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1 368 0 0,'-7'3'17730'0'0,"23"55"-14302"0"0,-6-20-963 0 0,6 42 0 0 0,-8-10 691 0 0,-3 130-1 0 0,-6-189-3155 0 0,-4 2 0 0 0,4-1-110 0 0,1-10-643 0 0,2-10-986 0 0,-1 4 611 0 0,6-24-21 0 0,-5 17-3358 0 0,-2-1-4905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8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88 132 0 0,'0'0'9879'0'0,"-23"-16"12860"0"0,86 26-22735 0 0,1-3 0 0 0,-1-2 1 0 0,97-6-1 0 0,284-49-4 0 0,-433 48 0 0 0,4-3 0 0 0,-3 2 0 0 0,-2 0 0 0 0,7-4-6457 0 0,-19-2 3942 0 0,-12-1-474 0 0,6 6-1926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 29 1160 0 0,'0'0'17838'0'0,"-4"-3"-17481"0"0,-3-1-104 0 0,-1 0 1 0 0,0 1-1 0 0,0 0 1 0 0,0 0-1 0 0,0 1 0 0 0,0 0 1 0 0,0 0-1 0 0,-1 1 1 0 0,1 0-1 0 0,-1 0 0 0 0,1 1 1 0 0,0 1-1 0 0,-17 1 1 0 0,-11 4 997 0 0,-66 19 0 0 0,91-22-930 0 0,-4 2 106 0 0,1 0 1 0 0,0 1 0 0 0,0 1 0 0 0,1 0 0 0 0,-25 18 0 0 0,30-20-204 0 0,1 0 1 0 0,1 1 0 0 0,-1 0-1 0 0,1 0 1 0 0,0 1 0 0 0,0 0-1 0 0,1 0 1 0 0,0 0 0 0 0,0 0-1 0 0,1 1 1 0 0,-5 10 0 0 0,8-16-188 0 0,1 0 0 0 0,-1 0 1 0 0,1 1-1 0 0,0-1 0 0 0,0 0 0 0 0,-1 1 1 0 0,1-1-1 0 0,1 0 0 0 0,-1 1 0 0 0,0-1 0 0 0,1 0 1 0 0,-1 0-1 0 0,1 1 0 0 0,-1-1 0 0 0,1 0 1 0 0,0 0-1 0 0,0 0 0 0 0,0 0 0 0 0,0 0 1 0 0,1 0-1 0 0,-1 0 0 0 0,0 0 0 0 0,1 0 1 0 0,0-1-1 0 0,-1 1 0 0 0,1 0 0 0 0,0-1 0 0 0,0 0 1 0 0,0 1-1 0 0,-1-1 0 0 0,1 0 0 0 0,1 0 1 0 0,-1 0-1 0 0,0 0 0 0 0,0 0 0 0 0,0-1 1 0 0,4 2-1 0 0,6 1 15 0 0,-1 0 0 0 0,1 0-1 0 0,0-1 1 0 0,-1-1 0 0 0,1 0 0 0 0,12 0 0 0 0,5-4-120 0 0,-1 0 1 0 0,0-3-1 0 0,1 0 0 0 0,-2-1 0 0 0,1-2 1 0 0,-1-1-1 0 0,-1-1 0 0 0,43-24 1 0 0,-64 32-32 0 0,0 0 0 0 0,0 0 0 0 0,-1-1 0 0 0,1 0 1 0 0,-1 1-1 0 0,0-2 0 0 0,0 1 0 0 0,0 0 0 0 0,-1-1 1 0 0,5-6-1 0 0,-8 9 77 0 0,1 1 1 0 0,0-1-1 0 0,-1 1 1 0 0,1-1-1 0 0,-1 1 1 0 0,0-1-1 0 0,0 0 1 0 0,1 1-1 0 0,-1-1 1 0 0,0 0-1 0 0,0 1 1 0 0,0-1-1 0 0,-1 1 1 0 0,1-1-1 0 0,0 0 0 0 0,0 1 1 0 0,-1-1-1 0 0,1 1 1 0 0,-1-1-1 0 0,0 1 1 0 0,1-1-1 0 0,-1 1 1 0 0,0 0-1 0 0,0-1 1 0 0,0 1-1 0 0,0 0 1 0 0,0-1-1 0 0,0 1 1 0 0,0 0-1 0 0,0 0 1 0 0,-1 0-1 0 0,1 0 1 0 0,0 0-1 0 0,-1 0 1 0 0,1 1-1 0 0,-1-1 1 0 0,1 0-1 0 0,-1 1 1 0 0,-1-1-1 0 0,-2-1-43 0 0,-1 0 1 0 0,1 1-1 0 0,0 0 0 0 0,-1 0 1 0 0,1 1-1 0 0,0-1 0 0 0,-1 1 1 0 0,1 0-1 0 0,-1 1 0 0 0,1-1 0 0 0,-1 1 1 0 0,1 0-1 0 0,0 0 0 0 0,0 1 1 0 0,-6 2-1 0 0,10-4 35 0 0,-1 1-362 0 0,32-11-8559 0 0,-3-6 4963 0 0,-17 5-2106 0 0,-9 9 4681 0 0,4-5-3258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9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1300 0 0,'0'0'9646'0'0,"2"6"-8048"0"0,12 42 2672 0 0,-1 2-1 0 0,8 84 0 0 0,-16-102-3149 0 0,-1 8 1348 0 0,-2 47 0 0 0,1-77-1814 0 0,0-7-577 0 0,-2 30 551 0 0,0-21-628 0 0,3-3-61 0 0,-4-7-269 0 0,0 1-3125 0 0,0-3 3355 0 0,0 0-1 0 0,1 1 1 0 0,-1-1 0 0 0,0 0-1 0 0,0 1 1 0 0,0-1-1 0 0,0 0 1 0 0,0 0 0 0 0,1 1-1 0 0,-1-1 1 0 0,0 0 0 0 0,0 0-1 0 0,0 1 1 0 0,1-1-1 0 0,-1 0 1 0 0,0 0 0 0 0,0 0-1 0 0,1 1 1 0 0,-1-1-1 0 0,0 0 1 0 0,0 0 0 0 0,1 0-1 0 0,-1 0 1 0 0,0 0-1 0 0,1 0 1 0 0,-1 0 0 0 0,0 1-1 0 0,0-1 1 0 0,1 0-1 0 0,-1 0 1 0 0,0 0 0 0 0,1 0-1 0 0,-1 0 1 0 0,0 0 0 0 0,1 0-1 0 0,-1-1 1 0 0,0 1-1 0 0,1 0 1 0 0,-1 0 0 0 0,0 0-1 0 0,0 0 1 0 0,1 0-1 0 0,-1 0 1 0 0,0-1 0 0 0,1 1-1 0 0,-1 0 1 0 0,0 0-1 0 0,1-1 1 0 0,15-10-3982 0 0,-15 11 4549 0 0,20-21-10554 0 0,-16 8 4295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9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1 153 1128 0 0,'5'27'12053'0'0,"-2"-17"-9560"0"0,19 97 7583 0 0,-16-84-8593 0 0,-3-6 604 0 0,-19-31-1639 0 0,15 13-458 0 0,-1 0 9 0 0,1-1-1 0 0,-1 1 1 0 0,1-1 0 0 0,0 0-1 0 0,-1 0 1 0 0,1 0-1 0 0,0 0 1 0 0,0 0 0 0 0,0 0-1 0 0,0 0 1 0 0,0 0 0 0 0,1 0-1 0 0,-1-1 1 0 0,1 1 0 0 0,-1 0-1 0 0,1 0 1 0 0,0-1-1 0 0,0 1 1 0 0,0 0 0 0 0,0-1-1 0 0,0 1 1 0 0,0 0 0 0 0,1 0-1 0 0,-1-1 1 0 0,1 1-1 0 0,0 0 1 0 0,-1 0 0 0 0,1 0-1 0 0,0 0 1 0 0,0 0 0 0 0,0 0-1 0 0,1 0 1 0 0,2-3 0 0 0,4-6-18 0 0,1 0 0 0 0,1 1 0 0 0,0 1 0 0 0,16-13 0 0 0,-8 6-2 0 0,5-5 361 0 0,0 1 1 0 0,1 1-1 0 0,0 1 0 0 0,54-29 1 0 0,-76 47 102 0 0,17 5 581 0 0,-13 2-1022 0 0,6-1-2 0 0,-11-6-79 0 0,0 0 1 0 0,-1 0-1 0 0,1 1 0 0 0,0-1 1 0 0,0 0-1 0 0,0 0 0 0 0,0 0 1 0 0,0-1-1 0 0,-1 1 0 0 0,1 0 1 0 0,0 0-1 0 0,0 0 0 0 0,0-1 1 0 0,0 1-1 0 0,-1 0 0 0 0,1-1 1 0 0,0 1-1 0 0,0 0 0 0 0,-1-1 1 0 0,1 1-1 0 0,0-1 0 0 0,0 0 0 0 0,-1 1 1 0 0,1-1-1 0 0,-1 1 0 0 0,1-1 1 0 0,-1 0-1 0 0,1 0 0 0 0,-1 1 1 0 0,1-1-1 0 0,-1 0 0 0 0,1-1 1 0 0,6-22-5440 0 0,-6 23 4521 0 0,-1-23-17419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2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0 500 0 0,'0'0'31974'0'0,"-7"3"-31806"0"0,-11 6-159 0 0,1 1 0 0 0,0 1 0 0 0,1 0 0 0 0,0 1 0 0 0,0 1 0 0 0,2 0 0 0 0,-1 1 0 0 0,2 1-1 0 0,0 0 1 0 0,1 1 0 0 0,0 0 0 0 0,1 1 0 0 0,-10 22 0 0 0,2 3-9 0 0,-1 0 0 0 0,2 0 0 0 0,-17 63 0 0 0,27-76 0 0 0,3 2 0 0 0,0-1 0 0 0,2 1 0 0 0,1-1 0 0 0,2 1 0 0 0,4 42 0 0 0,-2-59 0 0 0,1-1 0 0 0,0 0 0 0 0,1 1 0 0 0,0-2 0 0 0,1 1 0 0 0,1 0 0 0 0,0-1 0 0 0,0 0 0 0 0,11 14 0 0 0,-13-22 0 0 0,0 0 0 0 0,0 0 0 0 0,0 0 0 0 0,1 0 0 0 0,-1-1 0 0 0,1 0 0 0 0,0 0 0 0 0,0 0 0 0 0,0 0 0 0 0,0-1 0 0 0,1 0 0 0 0,-1 0 0 0 0,1 0 0 0 0,-1-1 0 0 0,10 2 0 0 0,1 0 0 0 0,-1-1 0 0 0,2-1 0 0 0,-15-1 6 0 0,0 0 0 0 0,0 0 0 0 0,0-1 0 0 0,0 1 1 0 0,0-1-1 0 0,0 1 0 0 0,0-1 0 0 0,0 0 0 0 0,-1 0 0 0 0,1 0 0 0 0,0 0 0 0 0,0 0 0 0 0,0 0 1 0 0,-1 0-1 0 0,1 0 0 0 0,-1-1 0 0 0,1 1 0 0 0,-1-1 0 0 0,0 1 0 0 0,3-3 0 0 0,13-27-2596 0 0,-16 29 1470 0 0,5-12-3820 0 0,-1-3-4555 0 0,-4 0 1202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3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4 263 888 0 0,'4'-8'300'0'0,"-4"7"269"0"0,1 0 0 0 0,0 0 0 0 0,0 0 0 0 0,-1 0 0 0 0,1 0 0 0 0,-1 0 0 0 0,1 0 0 0 0,-1 0 0 0 0,1 0 0 0 0,-1 0 0 0 0,0 0 0 0 0,1 0 0 0 0,-1-1 0 0 0,0 1 0 0 0,0 0 0 0 0,0 0 1 0 0,0 0-1 0 0,0-1 0 0 0,-7-13 18576 0 0,3 33-18032 0 0,3-17-1088 0 0,1 1 0 0 0,-1-1 1 0 0,1 0-1 0 0,0 0 1 0 0,-1 1-1 0 0,1-1 1 0 0,0 0-1 0 0,0 1 1 0 0,-1-1-1 0 0,1 0 1 0 0,0 0-1 0 0,0 1 1 0 0,1-1-1 0 0,-1 0 1 0 0,0 1-1 0 0,0-1 1 0 0,1 0-1 0 0,-1 0 1 0 0,1 2-1 0 0,29 70-25 0 0,-23-60 0 0 0,-2-1 0 0 0,2-2 0 0 0,0 0 0 0 0,-4-10 0 0 0,-2-9 0 0 0,1-22 0 0 0,-1 9 0 0 0,5-14 0 0 0,-2 6 0 0 0,2 0 0 0 0,14-40 0 0 0,-5 42 0 0 0,-12 23 0 0 0,0 0 0 0 0,0 0 0 0 0,0-1 0 0 0,0 1 0 0 0,-1-1 0 0 0,0 0 0 0 0,0 1 0 0 0,1-11 0 0 0,-3 11 0 0 0,2 1 0 0 0,13-20 0 0 0,-13 21 0 0 0,0 1 0 0 0,0 0 0 0 0,0-1 0 0 0,0 1 0 0 0,0 0 0 0 0,1 1 0 0 0,-1-1 0 0 0,1 0 0 0 0,-1 1 0 0 0,1-1 0 0 0,0 1 0 0 0,0 0 0 0 0,0 0 0 0 0,0 0 0 0 0,-1 0 0 0 0,1 0 0 0 0,0 1 0 0 0,0-1 0 0 0,0 1 0 0 0,1 0 0 0 0,3 0 0 0 0,0-1 0 0 0,8 0 0 0 0,-3-1 0 0 0,0 1 0 0 0,0 1 0 0 0,1 0 0 0 0,-1 1 0 0 0,0 0 0 0 0,0 1 0 0 0,13 4 0 0 0,-10-3 0 0 0,-7 4 0 0 0,-1 5 0 0 0,-4 2 0 0 0,-5 2 0 0 0,2-2 0 0 0,3-3-149 0 0,-2-9-881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4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64 324 0 0,'0'0'12282'0'0,"23"-14"-9450"0"0,-17 8 2003 0 0,-6 5-4662 0 0,0-1 0 0 0,0 0 0 0 0,0 1 0 0 0,0-1 1 0 0,-1 1-1 0 0,1-1 0 0 0,0 1 0 0 0,-1-1 0 0 0,0 1 0 0 0,1-1 0 0 0,-1 1 0 0 0,0 0 0 0 0,1-1 0 0 0,-1 1 0 0 0,0 0 0 0 0,0-1 0 0 0,0 1 1 0 0,0 0-1 0 0,-1 0 0 0 0,1 0 0 0 0,0 0 0 0 0,0 0 0 0 0,-3-1 0 0 0,1 0 45 0 0,-1 1 1 0 0,0-1-1 0 0,0 1 0 0 0,-1 0 1 0 0,1 0-1 0 0,0 0 0 0 0,0 0 1 0 0,-8 0-1 0 0,0 1 116 0 0,0 1-1 0 0,0 0 1 0 0,0 0 0 0 0,0 1-1 0 0,-20 7 1 0 0,9-1 340 0 0,1 2 1 0 0,-26 14-1 0 0,41-20-509 0 0,0 0 0 0 0,0 1-1 0 0,0-1 1 0 0,1 2 0 0 0,0-1 0 0 0,0 1-1 0 0,0 0 1 0 0,1 0 0 0 0,0 0-1 0 0,-7 10 1 0 0,7 6 233 0 0,5-20-392 0 0,0 0-1 0 0,1 0 1 0 0,-1 0 0 0 0,0 0-1 0 0,1 0 1 0 0,-1 0 0 0 0,1 0-1 0 0,0 0 1 0 0,0 0 0 0 0,0 0-1 0 0,0-1 1 0 0,0 1 0 0 0,0 0-1 0 0,0 0 1 0 0,0-1 0 0 0,1 1-1 0 0,-1-1 1 0 0,1 1 0 0 0,-1-1-1 0 0,1 0 1 0 0,0 1 0 0 0,-1-1-1 0 0,1 0 1 0 0,0 0 0 0 0,0 0-1 0 0,2 0 1 0 0,42 10-26 0 0,-44-11 27 0 0,30 2-7 0 0,0-2 0 0 0,-1-1 0 0 0,1-2 0 0 0,-1-1 0 0 0,1-2 0 0 0,-1 0 0 0 0,39-15 0 0 0,-60 16 0 0 0,-10-4 0 0 0,-15-2 0 0 0,5 8-42 0 0,0 1-1 0 0,0 1 1 0 0,0 0-1 0 0,-16 0 1 0 0,24 1-383 0 0,0 0-1196 0 0,-4-2 3373 0 0,4 1-3707 0 0,13 1-11178 0 0,8 2 11643 0 0,-4-6-4987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4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1 224 0 0,'0'0'22128'0'0,"0"8"-21222"0"0,0 12-433 0 0,6 150 5215 0 0,-2-137-4915 0 0,-3-20-559 0 0,0 0 1 0 0,1-1-1 0 0,0 1 1 0 0,1-1 0 0 0,0 0-1 0 0,1 1 1 0 0,0-2 0 0 0,1 1-1 0 0,1 0 1 0 0,0-1-1 0 0,7 11 1 0 0,32 34-215 0 0,-37-48 0 0 0,1-1-97 0 0,-7-5-575 0 0,-21-31-25581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6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13 764 0 0,'1'-1'407'0'0,"15"-5"967"0"0,9 0 24751 0 0,-29 23-25683 0 0,1 0 0 0 0,0-1 0 0 0,2 1 0 0 0,0 0 0 0 0,0 0 0 0 0,2 0 0 0 0,2 19 0 0 0,0-7 20 0 0,-1-12-442 0 0,1-1 0 0 0,0 0-1 0 0,0 0 1 0 0,8 18 0 0 0,-6-25-20 0 0,7 13-279 0 0,-11-20-221 0 0,17-23-6635 0 0,-17 19 6430 0 0,0 1-1 0 0,0-1 1 0 0,0 1 0 0 0,0-1-1 0 0,-1 1 1 0 0,1-1-1 0 0,0 0 1 0 0,-1 1 0 0 0,0-1-1 0 0,1 0 1 0 0,-1 0-1 0 0,0 1 1 0 0,0-1-1 0 0,0 0 1 0 0,0 0 0 0 0,0 1-1 0 0,0-1 1 0 0,0 0-1 0 0,-1 0 1 0 0,0-2 0 0 0,-6-8-4943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7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1548 0 0,'15'10'14800'0'0,"7"-2"-5838"0"0,35 5-3129 0 0,31-3-7303 0 0,-58-8 3844 0 0,45-4-2146 0 0,0-3 1 0 0,143-28-1 0 0,-81 10-193 0 0,59-23-35 0 0,-184 44 0 0 0,6 1 825 0 0,-15 1-1770 0 0,1 0 0 0 0,-1 0 0 0 0,1-1 0 0 0,-1 1 0 0 0,0-1 0 0 0,1 0 0 0 0,-1 0 0 0 0,7-2 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8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180 146 292 0 0,'0'0'2429'0'0,"46"-10"4379"0"0,-36 4-5114 0 0,0-1 0 0 0,0 0 1 0 0,-1-1-1 0 0,0 0 0 0 0,13-15 0 0 0,-21 21-1301 0 0,0 0 0 0 0,0 1 0 0 0,1-1 0 0 0,-1 0 0 0 0,0 0-1 0 0,-1 0 1 0 0,1 0 0 0 0,0 0 0 0 0,-1 0 0 0 0,1 0-1 0 0,-1 0 1 0 0,1 0 0 0 0,-1 0 0 0 0,0 0 0 0 0,0 0-1 0 0,0 0 1 0 0,0-1 0 0 0,0 1 0 0 0,-1-3 0 0 0,0 3-210 0 0,0 0 0 0 0,0 1 0 0 0,0-1 0 0 0,0 0 0 0 0,0 1 0 0 0,-1-1 0 0 0,1 1 1 0 0,0 0-1 0 0,-1-1 0 0 0,1 1 0 0 0,-1 0 0 0 0,1 0 0 0 0,-1 0 0 0 0,0 0 0 0 0,1 0 0 0 0,-1 0 0 0 0,-2 0 1 0 0,-4-1-40 0 0,1 0 0 0 0,0 0 0 0 0,-1 1-1 0 0,1 0 1 0 0,-1 0 0 0 0,1 1 0 0 0,-1 0 0 0 0,0 0 0 0 0,-8 2 0 0 0,0 1-60 0 0,0 1 0 0 0,1 1 0 0 0,0 0 0 0 0,0 1 0 0 0,-25 14 0 0 0,34-16-85 0 0,0-1-1 0 0,0 1 1 0 0,1 0-1 0 0,-1 0 1 0 0,1 1-1 0 0,0 0 1 0 0,0 0-1 0 0,1 0 1 0 0,-1 0 0 0 0,1 1-1 0 0,0-1 1 0 0,1 1-1 0 0,-1 0 1 0 0,1 0-1 0 0,-3 10 1 0 0,6-12 1 0 0,0 0 0 0 0,0 1 0 0 0,0-1 0 0 0,1 0 0 0 0,0 1 0 0 0,0-1 0 0 0,2 7 0 0 0,-2-8 0 0 0,1 0 0 0 0,0 0 0 0 0,1-1 0 0 0,-1 1 0 0 0,0 0 0 0 0,1-1 0 0 0,-1 0 0 0 0,1 1 0 0 0,0-1 0 0 0,0 0 0 0 0,0 0 0 0 0,0-1 0 0 0,0 1 0 0 0,0 0 0 0 0,0-1 0 0 0,1 0 0 0 0,-1 0 0 0 0,0 0 0 0 0,7 1 0 0 0,1 0 0 0 0,0-1 0 0 0,-1 1 0 0 0,1-2 0 0 0,0 0 0 0 0,10-1 0 0 0,-4 0-55 0 0,0 0 0 0 0,-1-2 0 0 0,1 0 1 0 0,-1-1-1 0 0,0 0 0 0 0,0-1 0 0 0,0-1 0 0 0,-1-1 0 0 0,28-16 0 0 0,-42 21-282 0 0,0 0 1 0 0,-1 0-1 0 0,1 1 0 0 0,-1-1 0 0 0,0 0 0 0 0,0 0 0 0 0,1 0 0 0 0,-1 0 0 0 0,0 0 1 0 0,-1 0-1 0 0,1 0 0 0 0,0 0 0 0 0,-1 0 0 0 0,1 0 0 0 0,-1 0 0 0 0,1 0 0 0 0,-1 0 1 0 0,-1-2-1 0 0,1 3-829 0 0,-7-9-2365 0 0,4 0-4384 0 0,4-2 2917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8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1 212 0 0,'-13'3'21691'0'0,"15"10"-20493"0"0,-1-1 0 0 0,2 0 0 0 0,4 17 0 0 0,6 23 935 0 0,-9-25-1346 0 0,-2-7-393 0 0,0 0 0 0 0,2 0 0 0 0,0-1 0 0 0,2 1 0 0 0,0-1 0 0 0,1 0 0 0 0,13 26 0 0 0,17-11-394 0 0,-36-33-345 0 0,1 1 0 0 0,0-1 0 0 0,-1 1 0 0 0,1-1 0 0 0,0 0 0 0 0,0 0 0 0 0,0 0 0 0 0,0 0 0 0 0,0 0 0 0 0,0 0 0 0 0,0 0 0 0 0,0 0 0 0 0,0-1 0 0 0,0 1 0 0 0,0-1 0 0 0,0 0 0 0 0,1 0 0 0 0,-1 0 0 0 0,0 0 0 0 0,0 0 0 0 0,0 0 0 0 0,1 0 0 0 0,-1-1 0 0 0,0 1-1 0 0,0-1 1 0 0,0 1 0 0 0,0-1 0 0 0,3-1 0 0 0,-3 1-1418 0 0,7-3-2191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9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25 107 452 0 0,'-8'-1'15218'0'0,"3"17"-13605"0"0,3-9-425 0 0,-1 0 0 0 0,1 1 0 0 0,1-1 0 0 0,0 0 0 0 0,-1 13 1 0 0,2-7-458 0 0,2 51 2994 0 0,-2-60-3458 0 0,1 0 1 0 0,-1 0 0 0 0,1 0 0 0 0,0 0 0 0 0,1 0 0 0 0,-1 0 0 0 0,1 0 0 0 0,-1 0 0 0 0,1-1 0 0 0,0 1 0 0 0,1 0-1 0 0,-1-1 1 0 0,3 4 0 0 0,2-2-136 0 0,-6-4-132 0 0,0-1 1 0 0,-1 1-1 0 0,1-1 0 0 0,0 0 1 0 0,-1 1-1 0 0,1-1 1 0 0,0 0-1 0 0,-1 0 1 0 0,1 1-1 0 0,0-1 1 0 0,0 0-1 0 0,-1 0 0 0 0,1 0 1 0 0,0 0-1 0 0,0 0 1 0 0,0 0-1 0 0,-1 0 1 0 0,1 0-1 0 0,0 0 1 0 0,0 0-1 0 0,-1-1 0 0 0,1 1 1 0 0,0 0-1 0 0,0 0 1 0 0,-1-1-1 0 0,1 1 1 0 0,0-1-1 0 0,-1 1 1 0 0,1 0-1 0 0,-1-1 0 0 0,1 1 1 0 0,0-1-1 0 0,-1 0 1 0 0,1 1-1 0 0,-1-1 1 0 0,1 1-1 0 0,-1-1 1 0 0,1-1-1 0 0,2 0 0 0 0,-1-1 0 0 0,0 0 0 0 0,1 0 0 0 0,-1 1 0 0 0,0-1 0 0 0,-1-1 0 0 0,1 1 0 0 0,0 0 0 0 0,-1 0 0 0 0,0-1 0 0 0,0 1 0 0 0,0 0 0 0 0,1-6 0 0 0,3-50 0 0 0,-3 19 0 0 0,-1 34 0 0 0,-1 0 0 0 0,0 1 0 0 0,0-1 0 0 0,-1 1 0 0 0,0-1 0 0 0,0 0 0 0 0,-2-5 0 0 0,-3-26 0 0 0,0 15 0 0 0,6 7 0 0 0,6 2 0 0 0,-4 11 0 0 0,0-1 0 0 0,0 1 0 0 0,0 0 0 0 0,0 0 0 0 0,1 1 0 0 0,-1-1 0 0 0,1 0 0 0 0,-1 1 0 0 0,1 0 0 0 0,0-1 0 0 0,-1 1 0 0 0,1 0 0 0 0,0 0 0 0 0,0 1 0 0 0,0-1 0 0 0,0 0 0 0 0,0 1 0 0 0,0 0 0 0 0,0 0 0 0 0,-1 0 0 0 0,1 0 0 0 0,0 0 0 0 0,5 2 0 0 0,-2-2 0 0 0,9 1 0 0 0,79 9 0 0 0,-30-1 0 0 0,-50-7 0 0 0,0-1 0 0 0,-1 1-105 0 0,-10-2-537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3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1456 0 0,'0'0'15650'0'0,"9"22"-12621"0"0,79 7 629 0 0,-73-26-3464 0 0,0 1 0 0 0,-1 1 1 0 0,1 0-1 0 0,-1 1 0 0 0,0 0 1 0 0,0 1-1 0 0,-1 1 0 0 0,0 0 0 0 0,17 15 1 0 0,-16-9-79 0 0,-1 1-1 0 0,0 1 1 0 0,-1 0 0 0 0,-1 1 0 0 0,-1 0 0 0 0,0 0-1 0 0,-1 1 1 0 0,-1 1 0 0 0,-1-1 0 0 0,-1 1 0 0 0,0 0-1 0 0,-2 1 1 0 0,0 0 0 0 0,2 23 0 0 0,-1 31 406 0 0,-3-1 0 0 0,-11 109 1 0 0,9-171-470 0 0,-5 25 408 0 0,-14 57-1 0 0,12-64 181 0 0,1 1 1 0 0,1-1-1 0 0,-1 37 1 0 0,7-60-582 0 0,0-8-17 0 0,-16 48 41 0 0,13-34-84 0 0,2-2 0 0 0,-5 1 0 0 0,-1 0 0 0 0,0-3 0 0 0,-2 6 0 0 0,0-1 0 0 0,1 1 0 0 0,0 0 0 0 0,-8 28 0 0 0,10-33-1 0 0,9-33-21113 0 0,-9 5 14562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9:07:44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8 792 0 0,'0'0'31730'0'0,"1"-2"-31514"0"0,7-4-187 0 0,8 7-29 0 0,6 2 0 0 0,60 7 0 0 0,-56-8 0 0 0,-25-4 0 0 0,-3 0 0 0 0,9 0 0 0 0,60 5 0 0 0,-52-3 0 0 0,0 2 0 0 0,-5 2-211 0 0,-8-3-887 0 0,1 14-8087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9:07:45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2 296 0 0,'-6'2'20233'0'0,"2"-2"-15819"0"0,-2 1-4009 0 0,13-3-1874 0 0,2 1 4258 0 0,6 0 3310 0 0,27 0-6099 0 0,1 3 0 0 0,0 0 0 0 0,52 12 0 0 0,-69-9 0 0 0,66 7 0 0 0,-77-10 0 0 0,0 0 0 0 0,-14-2-23 0 0,0 0 0 0 0,-1-1-1 0 0,1 1 1 0 0,0 0 0 0 0,-1 0 0 0 0,1 0 0 0 0,0 0-1 0 0,-1 0 1 0 0,1 1 0 0 0,0-1 0 0 0,0 0 0 0 0,-1 0-1 0 0,1 0 1 0 0,-1 1 0 0 0,1-1 0 0 0,0 0 0 0 0,-1 0 0 0 0,1 1-1 0 0,0-1 1 0 0,-1 1 0 0 0,1-1 0 0 0,-1 1 0 0 0,1-1-1 0 0,-1 1 1 0 0,1-1 0 0 0,-1 1 0 0 0,0-1 0 0 0,1 1-1 0 0,-1-1 1 0 0,1 1 0 0 0,-1 0 0 0 0,0-1 0 0 0,1 2-1 0 0,-13 19-25697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9:07:57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15 896 0 0,'-7'6'29603'0'0,"25"2"-29328"0"0,0-2-1 0 0,1 0 0 0 0,-1-1 0 0 0,1-1 0 0 0,0-1 0 0 0,1 0 0 0 0,-1-2 0 0 0,30 0 0 0 0,-8-4-324 0 0,1-1 0 0 0,-1-2 1 0 0,59-17-1 0 0,-94 21 50 0 0,-4-1 0 0 0,44-13 0 0 0,-46 16 0 0 0,0 0 0 0 0,1 0 0 0 0,-1 0 0 0 0,0 0 0 0 0,0 0 0 0 0,0 0 0 0 0,1 0 0 0 0,-1 0 0 0 0,0 0 0 0 0,0 0 0 0 0,1 0 0 0 0,-1 0 0 0 0,0 0 0 0 0,0 0 0 0 0,0 0 0 0 0,1 0 0 0 0,-1 0 0 0 0,0 0 0 0 0,0 0 0 0 0,1 0 0 0 0,-1 0 0 0 0,0 0 0 0 0,0 0 0 0 0,0 1 0 0 0,1-1 0 0 0,-1 0 0 0 0,0 0 0 0 0,0 0 0 0 0,0 0 0 0 0,0 0 0 0 0,1 1 0 0 0,-1-1 0 0 0,0 0 0 0 0,0 0 0 0 0,0 0 0 0 0,0 1 0 0 0,0-1 0 0 0,0 0 0 0 0,1 0 0 0 0,-1 0 0 0 0,0 1 0 0 0,0 4 0 0 0,0 1 0 0 0,0-1 0 0 0,-1 0 0 0 0,0 0 0 0 0,0 1 0 0 0,-2 7 0 0 0,-5 32 0 0 0,3-23 0 0 0,9-4 0 0 0,-3-2 0 0 0,0-2 0 0 0,3-5 0 0 0,4-1 0 0 0,4-4 0 0 0,2-4-293 0 0,-11 0-1358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1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37 224 0 0,'3'-10'13970'0'0,"-8"2"-5931"0"0,-22-3-3717 0 0,-20 3-6906 0 0,34 8 4934 0 0,1 2-2088 0 0,0 1 1 0 0,0 0-1 0 0,0 0 0 0 0,1 1 0 0 0,-1 1 1 0 0,1 0-1 0 0,0 0 0 0 0,1 1 1 0 0,-1 1-1 0 0,-13 10 0 0 0,7-3 190 0 0,0 0 0 0 0,1 1 0 0 0,0 1 0 0 0,-23 33 0 0 0,35-44-373 0 0,1 0 1 0 0,0 0 0 0 0,0 0 0 0 0,1 0-1 0 0,-1 1 1 0 0,1-1 0 0 0,0 1 0 0 0,1 0 0 0 0,-1 0-1 0 0,1 0 1 0 0,1-1 0 0 0,-1 1 0 0 0,1 0-1 0 0,0 8 1 0 0,1-10-76 0 0,-1-1-1 0 0,1 0 1 0 0,-1 0 0 0 0,1 0-1 0 0,1 0 1 0 0,-1 0-1 0 0,0 0 1 0 0,0 0 0 0 0,1 0-1 0 0,0 0 1 0 0,0-1 0 0 0,0 1-1 0 0,0-1 1 0 0,0 1-1 0 0,0-1 1 0 0,0 0 0 0 0,1 0-1 0 0,-1 0 1 0 0,1 0-1 0 0,0 0 1 0 0,-1 0 0 0 0,1-1-1 0 0,0 0 1 0 0,0 1 0 0 0,0-1-1 0 0,0 0 1 0 0,0 0-1 0 0,4 0 1 0 0,9 3-4 0 0,1-2 0 0 0,0 0 0 0 0,0 0 0 0 0,0-2 0 0 0,1 0 0 0 0,-1-1 0 0 0,0-1 0 0 0,-1 0 0 0 0,1-1 0 0 0,0-1 0 0 0,-1-1 0 0 0,1 0 0 0 0,-1-1 0 0 0,-1-1 0 0 0,1 0 0 0 0,-1-1 0 0 0,-1-1 0 0 0,1-1 0 0 0,-1 0 0 0 0,16-15 0 0 0,-28 23 0 0 0,-1 1 0 0 0,0 0 0 0 0,0 0 0 0 0,0 0 0 0 0,0 0 0 0 0,0 0 0 0 0,0 0 0 0 0,0 0 0 0 0,0-1 0 0 0,-1 1 0 0 0,1 0 0 0 0,0-1 0 0 0,-1 1 0 0 0,1-1 0 0 0,-1 1 0 0 0,1 0 0 0 0,-1-1 0 0 0,0 1 0 0 0,0-1 0 0 0,0 1 0 0 0,0-3 0 0 0,1 2 0 0 0,-1 0 0 0 0,0 0 0 0 0,0 0 0 0 0,0 0 0 0 0,0 0 0 0 0,0 0 0 0 0,0 0 0 0 0,-1 0 0 0 0,1 0 0 0 0,0 0 0 0 0,-1 0 0 0 0,0 0 0 0 0,1 0 0 0 0,-3-2 0 0 0,0-1 0 0 0,2 4 0 0 0,1-1 0 0 0,-1 1 0 0 0,0 0 0 0 0,1 0 0 0 0,-1 1 0 0 0,0-1 0 0 0,0 0 0 0 0,0 0 0 0 0,0 0 0 0 0,0 0 0 0 0,0 1 0 0 0,0-1 0 0 0,0 0 0 0 0,0 1 0 0 0,0-1 0 0 0,-1 1 0 0 0,1 0 0 0 0,0-1 0 0 0,0 1 0 0 0,0 0 0 0 0,-3-1 0 0 0,-2 0 0 0 0,-6-3 0 0 0,-2-1 0 0 0,-9-7-2837 0 0,34 5-2384 0 0,-10 6 4861 0 0,1 1 0 0 0,-1-1 1 0 0,1 0-1 0 0,-1 0 0 0 0,1 1 0 0 0,-1-1 0 0 0,1 0 1 0 0,-1 0-1 0 0,0 0 0 0 0,1 0 0 0 0,-1-1 0 0 0,0 1 1 0 0,0 0-1 0 0,0 0 0 0 0,0-1 0 0 0,1-1 0 0 0,9-20-8824 0 0,-6 12 3892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1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17 720 0 0,'-7'-13'5368'0'0,"6"13"-5186"0"0,1 1 0 0 0,0-1 1 0 0,0 0-1 0 0,0 0 0 0 0,0 1 0 0 0,0-1 0 0 0,-1 0 1 0 0,1 0-1 0 0,0 0 0 0 0,0 0 0 0 0,0 1 0 0 0,0-1 1 0 0,-1 0-1 0 0,1 0 0 0 0,0 0 0 0 0,0 0 1 0 0,-1 0-1 0 0,1 0 0 0 0,0 0 0 0 0,0 0 0 0 0,-1 1 1 0 0,1-1-1 0 0,0 0 0 0 0,0 0 0 0 0,0 0 0 0 0,-1 0 1 0 0,1 0-1 0 0,0 0 0 0 0,0 0 0 0 0,-1 0 1 0 0,1-1-1 0 0,0 1 0 0 0,0 0 0 0 0,-1 0 0 0 0,1 0 1 0 0,0 0-1 0 0,0 0 0 0 0,-1 0 0 0 0,1 0 0 0 0,0 0 1 0 0,0-1-1 0 0,0 1 0 0 0,-1 0 0 0 0,1 0 1 0 0,0 0-1 0 0,0 0 0 0 0,0-1 0 0 0,0 1 0 0 0,0 0 1 0 0,-1 0-1 0 0,1 0 0 0 0,0-1 0 0 0,0 1 0 0 0,0 0 1 0 0,0 0-1 0 0,0-1 0 0 0,0 1 0 0 0,0 0 1 0 0,0 0-1 0 0,0-1 0 0 0,0 1 0 0 0,0 0 0 0 0,0 0 1 0 0,0-1-1 0 0,0 1 0 0 0,0 0 0 0 0,0-1 0 0 0,-11 34 3862 0 0,-3 43-1111 0 0,10-32-812 0 0,1 0 0 0 0,4 56 0 0 0,12 26-1172 0 0,-12-117-949 0 0,0 2 0 0 0,0-1 0 0 0,1 1 0 0 0,0 0 0 0 0,1-1 0 0 0,0 1 0 0 0,1-1 0 0 0,0 0 0 0 0,0 0 0 0 0,1 0 0 0 0,0 0 0 0 0,1-1 0 0 0,7 9 0 0 0,-3-8 0 0 0,-3-1 0 0 0,-7-9 0 0 0,0 0 0 0 0,0 0 0 0 0,0 0 0 0 0,0 0 0 0 0,1 0 0 0 0,-1 0 0 0 0,0 0 0 0 0,0 0 0 0 0,0 0 0 0 0,0 0 0 0 0,0 0 0 0 0,0 0 0 0 0,0 0 0 0 0,0-1 0 0 0,0 1 0 0 0,0 0 0 0 0,0 0 0 0 0,0 0 0 0 0,1 0 0 0 0,-1 0 0 0 0,0 0 0 0 0,0 0 0 0 0,0 0 0 0 0,0 0 0 0 0,0 0 0 0 0,0 0 0 0 0,0 0 0 0 0,0 0 0 0 0,0 0 0 0 0,1 0 0 0 0,-1 0 0 0 0,0 0 0 0 0,0 0 0 0 0,0 0 0 0 0,0 0 0 0 0,0 0 0 0 0,0 0 0 0 0,0 0 0 0 0,0 0 0 0 0,0 0 0 0 0,1 0 0 0 0,-1 0 0 0 0,0 1 0 0 0,0-1 0 0 0,0 0 0 0 0,0 0 0 0 0,0 0 0 0 0,0 0 0 0 0,0 0 0 0 0,0 0 0 0 0,0 0 0 0 0,0 0 0 0 0,0 0 0 0 0,0 0 0 0 0,0 0 0 0 0,0 1 0 0 0,0-1 0 0 0,0 0 0 0 0,0 0 0 0 0,0 0 0 0 0,0 0 0 0 0,0 0 0 0 0,0 0 0 0 0,0 0 0 0 0,0 0 0 0 0,0 0 0 0 0,0 1 0 0 0,0-1 0 0 0,1-20 0 0 0,-1-9-221 0 0,0 27-926 0 0,-2-4-1758 0 0,-6-15-13571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2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22 412 0 0,'-47'4'5715'0'0,"45"-3"-5065"0"0,-33 10 19559 0 0,40-12-20072 0 0,1 1 0 0 0,-1-1 0 0 0,0 1 0 0 0,1 0 0 0 0,-1 0 0 0 0,1 1 0 0 0,4 1 0 0 0,27 0 354 0 0,246-20 1867 0 0,57-1-897 0 0,-322 17-1384 0 0,6 0-337 0 0,28 6-9784 0 0,-102-2 6045 0 0,12 5-5470 0 0,20-2 4580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2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0 200 0 0,'-20'23'24525'0'0,"20"-24"-24494"0"0,0 0 0 0 0,0 1 0 0 0,0-1-1 0 0,0 1 1 0 0,0-1 0 0 0,0 1 0 0 0,-1-1 0 0 0,1 0 0 0 0,0 1 0 0 0,0-1-1 0 0,-1 1 1 0 0,1-1 0 0 0,0 1 0 0 0,-1-1 0 0 0,1 1 0 0 0,-1-1 0 0 0,1 1 0 0 0,-1 0-1 0 0,1-1 1 0 0,0 1 0 0 0,-1 0 0 0 0,1-1 0 0 0,-1 1 0 0 0,0 0 0 0 0,1-1 0 0 0,-1 1-1 0 0,1 0 1 0 0,-1 0 0 0 0,1 0 0 0 0,-1 0 0 0 0,0 0 0 0 0,1-1 0 0 0,-1 1-1 0 0,1 0 1 0 0,-1 0 0 0 0,0 1 0 0 0,-30 12 946 0 0,7 1-160 0 0,1 2-1 0 0,0 0 0 0 0,2 2 0 0 0,-24 23 0 0 0,36-32-674 0 0,2 0-1 0 0,-1 0 1 0 0,1 0 0 0 0,1 1-1 0 0,0 0 1 0 0,0 0 0 0 0,1 1 0 0 0,0-1-1 0 0,1 1 1 0 0,0 0 0 0 0,1 1-1 0 0,-3 17 1 0 0,5-25-142 0 0,1-1 0 0 0,-1 1 0 0 0,1-1 0 0 0,0 1 0 0 0,0 0 0 0 0,0 0 0 0 0,1-1 0 0 0,-1 1 0 0 0,1-1 0 0 0,0 1 0 0 0,0-1 0 0 0,0 1 0 0 0,0-1 0 0 0,1 1 0 0 0,-1-1 0 0 0,1 0 0 0 0,0 0 0 0 0,0 0 0 0 0,0 0 0 0 0,0 0 0 0 0,1 0 0 0 0,-1 0 0 0 0,1-1 0 0 0,0 1 0 0 0,0-1 0 0 0,0 0 0 0 0,0 0 0 0 0,0 0 0 0 0,0 0 0 0 0,0-1 0 0 0,1 1 0 0 0,-1-1 0 0 0,1 0 0 0 0,-1 0 0 0 0,1 0 0 0 0,-1 0 0 0 0,1 0 0 0 0,7-1 0 0 0,3 2 0 0 0,0-2 0 0 0,1 0 0 0 0,-1-1 0 0 0,1 0 0 0 0,-1-1 0 0 0,0 0 0 0 0,0-2 0 0 0,20-6 0 0 0,-24 6 5 0 0,0 0 0 0 0,-1-1-1 0 0,0 0 1 0 0,0 0 0 0 0,0-1 0 0 0,0 0 0 0 0,-1-1-1 0 0,0 0 1 0 0,13-14 0 0 0,-18 17-31 0 0,0 0 0 0 0,0 0 0 0 0,0 0 0 0 0,-1 0 0 0 0,0 0 1 0 0,1 0-1 0 0,-2-1 0 0 0,1 0 0 0 0,0 1 0 0 0,-1-1 0 0 0,0 0 0 0 0,0 1 0 0 0,0-1 0 0 0,-1 0 0 0 0,1 0 0 0 0,-1 0 0 0 0,0 0 1 0 0,-1 1-1 0 0,1-1 0 0 0,-1 0 0 0 0,0 0 0 0 0,-3-8 0 0 0,2 9-109 0 0,0 1 0 0 0,0-1-1 0 0,0 0 1 0 0,0 1 0 0 0,-1-1 0 0 0,0 1-1 0 0,1 0 1 0 0,-1 0 0 0 0,-1 0 0 0 0,1 0-1 0 0,0 0 1 0 0,-1 1 0 0 0,1 0 0 0 0,-1-1 0 0 0,0 1-1 0 0,1 1 1 0 0,-1-1 0 0 0,0 0 0 0 0,0 1-1 0 0,0 0 1 0 0,-6-1 0 0 0,9 2-306 0 0,-5-3-815 0 0,-2-1-4300 0 0,3-13-12827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2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52 0 0,'5'-1'21426'0'0,"-14"48"-18019"0"0,-3 50 0 0 0,6-41-1624 0 0,6 37 528 0 0,-1-79-2284 0 0,0-1 0 0 0,1 1 0 0 0,0 0 1 0 0,1-1-1 0 0,0 1 0 0 0,1-1 0 0 0,1 1 1 0 0,0-1-1 0 0,1 0 0 0 0,1 0 0 0 0,0 0 1 0 0,0 0-1 0 0,9 12 0 0 0,-14-23-27 0 0,0-2 0 0 0,0 1 0 0 0,0 0 0 0 0,1-1 0 0 0,-1 1 0 0 0,0-1 0 0 0,1 1 0 0 0,-1 0 0 0 0,0-1 0 0 0,1 1 0 0 0,-1-1 0 0 0,0 1 0 0 0,1-1 0 0 0,-1 1 0 0 0,1-1 0 0 0,-1 1 0 0 0,1-1 0 0 0,-1 0 0 0 0,1 1 0 0 0,0-1 0 0 0,-1 0 0 0 0,1 1 0 0 0,-1-1 0 0 0,1 0 0 0 0,0 0 0 0 0,-1 1 0 0 0,1-1 0 0 0,0 0 0 0 0,-1 0 0 0 0,1 0 0 0 0,0 0 0 0 0,-1 0 0 0 0,1 0 0 0 0,1 0 0 0 0,16 1-133 0 0,-14-3-265 0 0,0 1 0 0 0,1-1 0 0 0,-1 0 1 0 0,-1-1-1 0 0,1 1 0 0 0,0-1 1 0 0,-1 1-1 0 0,1-1 0 0 0,-1 0 0 0 0,0-1 1 0 0,0 1-1 0 0,0-1 0 0 0,0 1 0 0 0,0-1 1 0 0,3-8-1 0 0,15-28-5029 0 0,-8 5-4455 0 0,-11 16 3717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2276 0 0,'0'0'30126'0'0,"-2"3"-29812"0"0,-7 8-332 0 0,7-8-424 0 0,8 4-10923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1044 0 0,'0'0'16386'0'0,"0"7"-15257"0"0,5 181 7048 0 0,-6-121-6426 0 0,8-6-150 0 0,-6-59-1472 0 0,0 1 1 0 0,-1-1-1 0 0,1 1 1 0 0,0-1-1 0 0,0 1 0 0 0,1-1 1 0 0,-1 0-1 0 0,0 0 0 0 0,4 5 1 0 0,-4-6 528 0 0,4-15-594 0 0,-1-1 1 0 0,0 0 0 0 0,-1 0-1 0 0,-1 0 1 0 0,0 0 0 0 0,-1 0-1 0 0,0-1 1 0 0,-3-15 0 0 0,2 29-61 0 0,2-35 68 0 0,-1 19-55 0 0,-1-1 1 0 0,-1 1-1 0 0,-5-29 0 0 0,6 44-17 0 0,0 1 0 0 0,-1 0 0 0 0,1 0 0 0 0,0 0 0 0 0,0 0 0 0 0,0-1 0 0 0,0 1 0 0 0,0 0 0 0 0,1 0 0 0 0,-1 0 0 0 0,1 0 0 0 0,-1 0 0 0 0,1-1 0 0 0,0 1 0 0 0,0 0 0 0 0,0 1 0 0 0,0-1 0 0 0,0 0 0 0 0,0 0 0 0 0,0 0 0 0 0,1 0 0 0 0,-1 1 0 0 0,1-1 0 0 0,-1 1 0 0 0,1-1 0 0 0,0 1 0 0 0,-1 0 0 0 0,1 0 0 0 0,0-1 0 0 0,0 1 0 0 0,0 0 0 0 0,0 1 0 0 0,0-1 0 0 0,4-1 0 0 0,0-1 0 0 0,0 1 0 0 0,0 0 0 0 0,-1 0 0 0 0,2 1 0 0 0,-1-1 0 0 0,0 1 0 0 0,0 1 0 0 0,0-1 0 0 0,10 1 0 0 0,-10-2 0 0 0,53 7 0 0 0,-55-4 0 0 0,9 1 0 0 0,-3 4 0 0 0,-2 0 0 0 0,-4 1-57 0 0,-3-6-493 0 0,-1-24-6196 0 0,0 12-242 0 0,0 4 3726 0 0,0 2 929 0 0,0-9-4881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3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44 460 0 0,'-1'-3'477'0'0,"0"1"1"0"0,1 0-1 0 0,-1-1 1 0 0,0 1-1 0 0,-1 0 1 0 0,1 0-1 0 0,0-1 0 0 0,-1 1 1 0 0,1 0-1 0 0,-1 0 1 0 0,0 1-1 0 0,1-1 1 0 0,-1 0-1 0 0,0 0 0 0 0,0 1 1 0 0,0 0-1 0 0,0-1 1 0 0,-1 1-1 0 0,1 0 1 0 0,0 0-1 0 0,-5-2 0 0 0,3 3 49 0 0,0-1 0 0 0,0 1-1 0 0,0-1 1 0 0,-1 1-1 0 0,1 0 1 0 0,0 1 0 0 0,0-1-1 0 0,0 1 1 0 0,-1 0 0 0 0,1 0-1 0 0,0 0 1 0 0,-4 2-1 0 0,-1 1 125 0 0,0 0 0 0 0,0 1 1 0 0,0 0-1 0 0,1 0 0 0 0,0 1 0 0 0,0 0 0 0 0,0 0 0 0 0,1 1 0 0 0,0 0 0 0 0,-9 10 0 0 0,0 8 316 0 0,0 0 1 0 0,2 1-1 0 0,1 1 0 0 0,1 0 1 0 0,1 1-1 0 0,-13 53 1 0 0,13-26-835 0 0,3 0-1 0 0,2 1 1 0 0,2 0 0 0 0,3 0 0 0 0,2 0 0 0 0,3 0 0 0 0,15 78 0 0 0,-15-118-132 0 0,0-1 0 0 0,1 1 0 0 0,1-1 0 0 0,1 0 0 0 0,0 0 0 0 0,1-1 0 0 0,16 22 0 0 0,-19-28 0 0 0,1 0 0 0 0,0-1 0 0 0,1 0 0 0 0,0 0 0 0 0,0-1 0 0 0,0 1 0 0 0,1-2 0 0 0,0 1 0 0 0,0-1 0 0 0,1 0 0 0 0,-1-1 0 0 0,1 0 0 0 0,0 0 0 0 0,13 3 0 0 0,-10-6 0 0 0,4-3 0 0 0,6-4 0 0 0,-17-4 0 0 0,-3 2 0 0 0,0-5 0 0 0,2-1 0 0 0,-9 1 0 0 0,-12-25-1265 0 0,13 24-4449 0 0,2 2-6712 0 0,2 0 4913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4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47 892 0 0,'-12'32'10201'0'0,"11"-10"-6521"0"0,1-12-2648 0 0,-1-1 1 0 0,1 1 0 0 0,1 0 0 0 0,-1-1-1 0 0,2 0 1 0 0,4 19 0 0 0,2-1 1637 0 0,11 56-1 0 0,-12-60-845 0 0,-4-37-186 0 0,-4-41-729 0 0,-1 34-795 0 0,0-1 0 0 0,2 1 0 0 0,0-1-1 0 0,1 1 1 0 0,7-34 0 0 0,8 10 18 0 0,-15 42-118 0 0,1 0 0 0 0,-1 1 0 0 0,1-1 0 0 0,-1 1 0 0 0,1-1 0 0 0,0 1 0 0 0,0 0 0 0 0,0 0 0 0 0,0-1 0 0 0,0 1 0 0 0,0 1 0 0 0,1-1 0 0 0,-1 0-1 0 0,0 1 1 0 0,5-3 0 0 0,6 0 3 0 0,0 3-17 0 0,5 1 0 0 0,0 4 0 0 0,-6 2 0 0 0,0 2 0 0 0,-1 0 0 0 0,-5-1 0 0 0,1-1 0 0 0,2 1-147 0 0,-7-5-674 0 0,-6-31-13834 0 0,4 23 8168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4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62 360 0 0,'0'0'6917'0'0,"-2"-3"-5657"0"0,-19-25 4524 0 0,21 27-4755 0 0,-34-16 5051 0 0,23 20-5552 0 0,0 0-1 0 0,0 1 1 0 0,0 0 0 0 0,0 0-1 0 0,1 2 1 0 0,0-1 0 0 0,0 1-1 0 0,0 1 1 0 0,1 0 0 0 0,0 0-1 0 0,0 0 1 0 0,-11 14 0 0 0,15-15-293 0 0,-1 0 0 0 0,1 1 1 0 0,0 0-1 0 0,0 0 0 0 0,1 0 1 0 0,0 0-1 0 0,0 1 0 0 0,1-1 1 0 0,-1 1-1 0 0,2 0 0 0 0,-1 0 1 0 0,1 0-1 0 0,1 0 0 0 0,-1 1 1 0 0,1-1-1 0 0,1 0 0 0 0,0 1 1 0 0,0 9-1 0 0,1-15-235 0 0,0-1 0 0 0,0 1 1 0 0,0 0-1 0 0,0 0 0 0 0,0 0 0 0 0,1-1 0 0 0,-1 1 1 0 0,1-1-1 0 0,0 1 0 0 0,0-1 0 0 0,0 0 1 0 0,0 1-1 0 0,0-1 0 0 0,0 0 0 0 0,1 0 0 0 0,-1-1 1 0 0,0 1-1 0 0,1 0 0 0 0,0-1 0 0 0,-1 1 0 0 0,1-1 1 0 0,0 0-1 0 0,0 0 0 0 0,0 0 0 0 0,0-1 0 0 0,0 1 1 0 0,0 0-1 0 0,0-1 0 0 0,0 0 0 0 0,3 0 1 0 0,7 1-2 0 0,1-1 1 0 0,0 0 0 0 0,-1-1 0 0 0,1-1 0 0 0,20-5 0 0 0,-9 1-37 0 0,1-2 0 0 0,-1 0 0 0 0,0-2 0 0 0,39-22-1 0 0,-57 29-239 0 0,-1 0 0 0 0,0-1 0 0 0,0 0 0 0 0,0 0 0 0 0,0-1 0 0 0,-1 0 0 0 0,0 0 0 0 0,0 0 0 0 0,0 0-1 0 0,0-1 1 0 0,-1 0 0 0 0,0 0 0 0 0,0 0 0 0 0,-1 0 0 0 0,0-1 0 0 0,0 1 0 0 0,0-1 0 0 0,-1 0-1 0 0,0 0 1 0 0,0 0 0 0 0,1-14 0 0 0,-3 17-117 0 0,-1 0-1 0 0,1 0 1 0 0,-1 1 0 0 0,0-1-1 0 0,0 0 1 0 0,-1 0-1 0 0,1 0 1 0 0,-1 1 0 0 0,0-1-1 0 0,0 1 1 0 0,0-1-1 0 0,0 1 1 0 0,-1 0 0 0 0,1 0-1 0 0,-1 0 1 0 0,-4-4-1 0 0,2 3-1314 0 0,1 0 0 0 0,-1 0 1 0 0,0 0-1 0 0,-1 1 0 0 0,-9-5 0 0 0,-2 2-3650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5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1620 0 0,'-2'0'542'0'0,"0"0"0"0"0,0 0-1 0 0,-1 1 1 0 0,1-1 0 0 0,0 1 0 0 0,0-1 0 0 0,-1 1-1 0 0,1 0 1 0 0,0 0 0 0 0,0 0 0 0 0,0 0-1 0 0,0 0 1 0 0,0 0 0 0 0,0 0 0 0 0,1 1-1 0 0,-1-1 1 0 0,-3 4 0 0 0,2-2 54 0 0,1 1 0 0 0,-1 0 0 0 0,1 0 1 0 0,-1 0-1 0 0,1 1 0 0 0,0-1 0 0 0,1 0 0 0 0,-3 7 0 0 0,0 8 550 0 0,0 1 1 0 0,2 0-1 0 0,-1 25 0 0 0,2-26-5 0 0,0 25 578 0 0,3 1 1 0 0,1-1-1 0 0,3 0 0 0 0,12 51 0 0 0,19-2-11 0 0,-36-90-1706 0 0,-1 0-1 0 0,1 0 1 0 0,0 0 0 0 0,0 0 0 0 0,0 0-1 0 0,0 0 1 0 0,1 0 0 0 0,-1 0 0 0 0,3 3-1 0 0,15 4-3246 0 0,-18-10 3006 0 0,1 1-1158 0 0,10-20-5122 0 0,0 2-3776 0 0,-6 8 4058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5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1 372 0 0,'0'0'10246'0'0,"-1"7"-8788"0"0,-4 37 2053 0 0,2 0 1 0 0,4 48-1 0 0,0-26-1267 0 0,1-48-1690 0 0,0 0-1 0 0,1 0 1 0 0,1-1 0 0 0,8 21 0 0 0,-12-38-677 0 0,1 1-1 0 0,0 0 0 0 0,0 0 1 0 0,0-1-1 0 0,0 1 1 0 0,0 0-1 0 0,0-1 0 0 0,0 1 1 0 0,0-1-1 0 0,0 1 1 0 0,1-1-1 0 0,-1 0 0 0 0,0 0 1 0 0,0 1-1 0 0,0-1 1 0 0,0 0-1 0 0,1 0 0 0 0,-1 0 1 0 0,0 0-1 0 0,0 0 1 0 0,0 0-1 0 0,0-1 0 0 0,1 1 1 0 0,-1 0-1 0 0,0 0 1 0 0,0-1-1 0 0,0 1 0 0 0,2-2 1 0 0,20-36-4290 0 0,-6-7-5611 0 0,-12 21 4626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5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35 1392 0 0,'-22'-8'1997'0'0,"-41"-13"4219"0"0,21 16 2141 0 0,42 5-8226 0 0,-1 0 1 0 0,0 1 0 0 0,0-1 0 0 0,1 1 0 0 0,-1-1 0 0 0,0 1-1 0 0,1-1 1 0 0,-1 1 0 0 0,1 0 0 0 0,-1-1 0 0 0,1 1 0 0 0,-1 0-1 0 0,1-1 1 0 0,-1 1 0 0 0,1 0 0 0 0,-1 0 0 0 0,1-1-1 0 0,0 1 1 0 0,-1 0 0 0 0,1 0 0 0 0,0 0 0 0 0,0-1 0 0 0,0 1-1 0 0,0 0 1 0 0,0 0 0 0 0,0 0 0 0 0,0 1 0 0 0,0 0 1147 0 0,2 2-674 0 0,0 0-451 0 0,1-1 0 0 0,0 1 0 0 0,0-1 0 0 0,1 0-1 0 0,-1 1 1 0 0,1-1 0 0 0,-1-1 0 0 0,1 1 0 0 0,0-1 0 0 0,0 1 0 0 0,0-1 0 0 0,1 0 0 0 0,-1-1 0 0 0,0 1 0 0 0,1-1 0 0 0,-1 1 0 0 0,1-2 0 0 0,-1 1 0 0 0,1 0-1 0 0,0-1 1 0 0,7 0 0 0 0,18 1 228 0 0,-1-2 1 0 0,40-7-1 0 0,-25 4-6 0 0,35-10 81 0 0,-60 10 770 0 0,-1 0 0 0 0,38-2 0 0 0,-56 11-1063 0 0,-1 0-162 0 0,-1 1 0 0 0,1 0 0 0 0,-1 0 0 0 0,0-1 0 0 0,0 1 0 0 0,0-1 0 0 0,-1 0 1 0 0,0 1-1 0 0,-6 7 0 0 0,7-10-2 0 0,0 0 0 0 0,0 0-1 0 0,0 0 1 0 0,1 0 0 0 0,-1 0 0 0 0,1 0 0 0 0,-1 1 0 0 0,1-1 0 0 0,0 0 0 0 0,1 1 0 0 0,-1-1-1 0 0,0 1 1 0 0,1-1 0 0 0,0 1 0 0 0,0 4 0 0 0,0-6-7 0 0,-1 0-1 0 0,1 1 1 0 0,0-1-1 0 0,0 0 1 0 0,0 0-1 0 0,0 1 1 0 0,1-1-1 0 0,-1 0 1 0 0,1 0-1 0 0,-1 1 1 0 0,1-1 0 0 0,0 0-1 0 0,0 0 1 0 0,0 0-1 0 0,0 0 1 0 0,0 0-1 0 0,0 0 1 0 0,0 0-1 0 0,1 0 1 0 0,-1 0 0 0 0,1-1-1 0 0,2 3 1 0 0,-2-2-87 0 0,-1-1-245 0 0,1-1 1 0 0,-1 1 0 0 0,1 0-1 0 0,0-1 1 0 0,-1 1 0 0 0,1-1-1 0 0,-1 1 1 0 0,1-1 0 0 0,0 0-1 0 0,-1 0 1 0 0,1 0 0 0 0,0 0-1 0 0,0 0 1 0 0,-1 0 0 0 0,1 0-1 0 0,0-1 1 0 0,-1 1 0 0 0,1 0-1 0 0,-1-1 1 0 0,3-1 0 0 0,5-1-4341 0 0,-2 0-3388 0 0,9-5 953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6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95 860 0 0,'-12'5'3407'0'0,"-11"13"15119"0"0,27-17-17519 0 0,16 1-295 0 0,0 0 0 0 0,0-1 0 0 0,0-1-1 0 0,0-1 1 0 0,0-1 0 0 0,30-7 0 0 0,-5 3-205 0 0,695-72 2970 0 0,-491 51-3477 0 0,-259 36-101 0 0,-11 2-709 0 0,-53 10-5045 0 0,22-11-2621 0 0,30-6 1846 0 0,-2 3 503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7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0 568 0 0,'0'0'9291'0'0,"-14"6"-290"0"0,11-2-8429 0 0,0-1 0 0 0,0 1 0 0 0,0 0 0 0 0,1 0 0 0 0,-1 0 0 0 0,1 0 0 0 0,0 0 0 0 0,0 0 0 0 0,0 1 0 0 0,-2 7 0 0 0,-14 60 2057 0 0,13-49-1709 0 0,-2 17 707 0 0,-3 42 0 0 0,5-37-858 0 0,2-28-731 0 0,2-8-37 0 0,1 0 0 0 0,0 0-1 0 0,0-1 1 0 0,1 1 0 0 0,0 0-1 0 0,4 16 1 0 0,-3-10-1 0 0,-2-15 0 0 0,0-1 0 0 0,0 1 0 0 0,0 0 0 0 0,0 0 0 0 0,0 0 0 0 0,0 0 0 0 0,1 0 0 0 0,-1 0 0 0 0,0 0 0 0 0,0 0 0 0 0,0 0 0 0 0,0 0 0 0 0,0-1 0 0 0,0 1 0 0 0,1 0 0 0 0,-1 0 0 0 0,0 0 0 0 0,0 0 0 0 0,0 0 0 0 0,0 0 0 0 0,0 0 0 0 0,0 0 0 0 0,1 0 0 0 0,-1 0 0 0 0,0 0 0 0 0,0 0 0 0 0,0 0 0 0 0,0 0 0 0 0,0 0 0 0 0,0 0 0 0 0,1 0 0 0 0,-1 0 0 0 0,0 1 0 0 0,0-1 0 0 0,0 0 0 0 0,0 0 0 0 0,0 0 0 0 0,0 0 0 0 0,1 0 0 0 0,-1 0 0 0 0,0 0 0 0 0,0 0 0 0 0,0 0 0 0 0,0 0 0 0 0,0 1 0 0 0,0-1 0 0 0,0 0 0 0 0,0 0 0 0 0,0 0 0 0 0,0 0 0 0 0,0 0 0 0 0,0 0 0 0 0,1 1 0 0 0,-1-1 0 0 0,0 0 0 0 0,0 0 0 0 0,0 0 0 0 0,0 0 0 0 0,0 0 0 0 0,0 0 0 0 0,0 1 0 0 0,0-1 0 0 0,0 0 0 0 0,0 0 0 0 0,-1 0 0 0 0,1 0 0 0 0,5-25 0 0 0,-5 7 0 0 0,0 4 0 0 0,-3 2 0 0 0,2 0 0 0 0,0 1 0 0 0,-5 2 0 0 0,1 0 0 0 0,-2 0 0 0 0,1 1 0 0 0,3 6 0 0 0,0 0 0 0 0,-1 1 0 0 0,1 0 0 0 0,0-1 0 0 0,-1 1 0 0 0,0 0 0 0 0,1 1 0 0 0,-1-1 0 0 0,1 1 0 0 0,-1-1 0 0 0,0 1 0 0 0,1 0 0 0 0,-1 0 0 0 0,0 1 0 0 0,1-1 0 0 0,-1 1 0 0 0,-4 1 0 0 0,-1 0 0 0 0,-4 1 0 0 0,-1 1 0 0 0,2 0 0 0 0,-1 1 0 0 0,0 0 0 0 0,1 1 0 0 0,0 1 0 0 0,0 0 0 0 0,1 0 0 0 0,0 1 0 0 0,0 1 0 0 0,1 0 0 0 0,0 0 0 0 0,1 1 0 0 0,0 0 0 0 0,0 1 0 0 0,1 0 0 0 0,0 0 0 0 0,-9 20 0 0 0,16-29 0 0 0,-1 1 0 0 0,1-1 0 0 0,1 0 0 0 0,-1 0 0 0 0,0 1 0 0 0,0-1 0 0 0,1 0 0 0 0,0 1 0 0 0,-1-1 0 0 0,1 1 0 0 0,0-1 0 0 0,0 0 0 0 0,0 1 0 0 0,0-1 0 0 0,1 1 0 0 0,-1-1 0 0 0,1 0 0 0 0,0 1 0 0 0,-1-1 0 0 0,1 0 0 0 0,0 1 0 0 0,0-1 0 0 0,0 0 0 0 0,1 0 0 0 0,-1 0 0 0 0,0 0 0 0 0,1 0 0 0 0,-1 0 0 0 0,1 0 0 0 0,0-1 0 0 0,0 1 0 0 0,-1-1 0 0 0,1 1 0 0 0,0-1 0 0 0,1 0 0 0 0,-1 1 0 0 0,0-1 0 0 0,0 0 0 0 0,0 0 0 0 0,4 0 0 0 0,4 3 0 0 0,1-1 0 0 0,0-1 0 0 0,0 0 0 0 0,0 0 0 0 0,0-1 0 0 0,12 0 0 0 0,13-4 0 0 0,0-1 0 0 0,-1-1 0 0 0,0-2 0 0 0,0-2 0 0 0,-1-1 0 0 0,0-2 0 0 0,49-23 0 0 0,-78 33 0 0 0,-1 0 0 0 0,1 0 0 0 0,-1 0 0 0 0,1-1 0 0 0,-1 0 0 0 0,0 1 0 0 0,0-2 0 0 0,0 1 0 0 0,0 0 0 0 0,0-1 0 0 0,-1 0 0 0 0,0 1 0 0 0,0-1 0 0 0,0-1 0 0 0,0 1 0 0 0,4-8 0 0 0,-7 11 0 0 0,1-1 0 0 0,-1 1 0 0 0,1-1 0 0 0,-1 1 0 0 0,1-1 0 0 0,-1 1 0 0 0,0-1 0 0 0,0 1 0 0 0,1-1 0 0 0,-1 1 0 0 0,0-1 0 0 0,-1 1 0 0 0,1-1 0 0 0,0 1 0 0 0,0-1 0 0 0,-1 1 0 0 0,1-1 0 0 0,0 1 0 0 0,-1 0 0 0 0,0-1 0 0 0,1 1 0 0 0,-1-1 0 0 0,0 1 0 0 0,0 0 0 0 0,1 0 0 0 0,-1-1 0 0 0,0 1 0 0 0,0 0 0 0 0,-1 0 0 0 0,1 0 0 0 0,0 0 0 0 0,0 0 0 0 0,0 0 0 0 0,-1 1 0 0 0,1-1 0 0 0,-2-1 0 0 0,-3 0 0 0 0,-1 0 0 0 0,0 0 0 0 0,0 0 0 0 0,1 1 0 0 0,-15-1 0 0 0,9 1 0 0 0,-49 2-86 0 0,52-1-107 0 0,24-1-142 0 0,-9 1-420 0 0,-1-1 1 0 0,1 0-1 0 0,-1 0 1 0 0,1 0-1 0 0,-1-1 0 0 0,0 0 1 0 0,9-4-1 0 0,4-4-5093 0 0,-5 2-2250 0 0,-1 2 1256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7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41 1360 0 0,'0'0'1364'0'0,"-22"28"6141"0"0,21-21-6719 0 0,0 1 0 0 0,1 0 0 0 0,0 0 0 0 0,1-1 0 0 0,0 1 0 0 0,0 0 0 0 0,2 9 0 0 0,4 27 2274 0 0,-7-42-2840 0 0,0 1-1 0 0,0 0 1 0 0,1 0 0 0 0,-1 0-1 0 0,1 0 1 0 0,0-1 0 0 0,0 1 0 0 0,0 0-1 0 0,0-1 1 0 0,1 1 0 0 0,-1-1-1 0 0,1 1 1 0 0,-1-1 0 0 0,1 1-1 0 0,0-1 1 0 0,0 0 0 0 0,0 0-1 0 0,0 0 1 0 0,0 0 0 0 0,0-1-1 0 0,1 1 1 0 0,-1 0 0 0 0,1-1-1 0 0,3 2 1 0 0,-4-2 89 0 0,26-24 637 0 0,-24 15-853 0 0,0 1 1 0 0,-1-1 0 0 0,0 0 0 0 0,0 0-1 0 0,-1 0 1 0 0,0 0 0 0 0,0-1-1 0 0,-1 1 1 0 0,0-1 0 0 0,-1 1-1 0 0,0-9 1 0 0,5-33 359 0 0,-5 47-376 0 0,1 1 0 0 0,-1-1 1 0 0,1 0-1 0 0,0 0 1 0 0,0 1-1 0 0,0-1 1 0 0,1 0-1 0 0,-1 1 0 0 0,0-1 1 0 0,1 1-1 0 0,0 0 1 0 0,0-1-1 0 0,-1 1 1 0 0,1 0-1 0 0,1 0 1 0 0,-1 0-1 0 0,0 0 0 0 0,0 1 1 0 0,4-3-1 0 0,-1 2 162 0 0,-1 0-1 0 0,1 1 1 0 0,-1-1-1 0 0,1 1 1 0 0,0 0 0 0 0,-1 1-1 0 0,1-1 1 0 0,0 1-1 0 0,0 0 1 0 0,0 0-1 0 0,-1 0 1 0 0,7 2-1 0 0,-1-2-112 0 0,2 2-115 0 0,1 0 0 0 0,0 0 1 0 0,-1 2-1 0 0,1-1 1 0 0,-1 1-1 0 0,0 1 1 0 0,12 6-1 0 0,-13-5-11 0 0,-1-3-4 0 0,-8-2-273 0 0,-2-4-1556 0 0,0 1 1345 0 0,0 0 1 0 0,0 0-1 0 0,0 0 1 0 0,1 0-1 0 0,-1 0 0 0 0,1 0 1 0 0,-1 0-1 0 0,1 0 1 0 0,0 1-1 0 0,0-1 1 0 0,1-2-1 0 0,11-11-11770 0 0,-2 7 5207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8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 1244 0 0,'-3'-1'657'0'0,"0"0"1"0"0,1 0-1 0 0,-1 1 0 0 0,0-1 1 0 0,0 1-1 0 0,0 0 0 0 0,1 0 0 0 0,-1 0 1 0 0,0 0-1 0 0,0 0 0 0 0,0 1 1 0 0,1-1-1 0 0,-1 1 0 0 0,0 0 0 0 0,1 0 1 0 0,-1 0-1 0 0,-4 3 2169 0 0,7-2-2503 0 0,0 1 1 0 0,1 0-1 0 0,0 0 0 0 0,0-1 0 0 0,-1 1 1 0 0,1-1-1 0 0,1 1 0 0 0,-1-1 0 0 0,0 1 1 0 0,1-1-1 0 0,-1 1 0 0 0,1-1 0 0 0,0 0 1 0 0,3 4-1 0 0,37 30 1181 0 0,-18-16-472 0 0,65 56 1106 0 0,-36-32-510 0 0,65 70-1 0 0,-103-97-1339 0 0,0 2 0 0 0,-1-1 1 0 0,-1 2-1 0 0,-1 0 0 0 0,0 0 0 0 0,-2 1 1 0 0,-1 0-1 0 0,8 24 0 0 0,-10-20-122 0 0,-1-1-1 0 0,-1 1 0 0 0,-2 0 1 0 0,0 0-1 0 0,-2 0 1 0 0,0 0-1 0 0,-2 0 1 0 0,-1 0-1 0 0,0 0 1 0 0,-2 0-1 0 0,-1 0 1 0 0,-17 46-1 0 0,7-36-165 0 0,-7 22 0 0 0,18-48 0 0 0,-5-4 0 0 0,-5-14 0 0 0,8-2 0 0 0,5 0 0 0 0,2-1 0 0 0,-1 10-78 0 0,0 0-1 0 0,0 0 1 0 0,1 0 0 0 0,-1 0-1 0 0,1 0 1 0 0,0 0 0 0 0,-1 0 0 0 0,1 0-1 0 0,0 0 1 0 0,0 1 0 0 0,0-1-1 0 0,1 0 1 0 0,-1 0 0 0 0,0 1-1 0 0,1-1 1 0 0,-1 1 0 0 0,1 0 0 0 0,-1-1-1 0 0,1 1 1 0 0,-1 0 0 0 0,4-2-1 0 0,3-3-1606 0 0,7-11-3701 0 0,2 0-5200 0 0,-1 3 3060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8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15 324 0 0,'-5'3'22191'0'0,"41"1"-21393"0"0,-1-2-1 0 0,1-2 1 0 0,0 0 0 0 0,0-3 0 0 0,68-13 0 0 0,-72 12-1548 0 0,-52 18-22086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8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12 732 0 0,'8'6'2517'0'0,"-1"-4"2916"0"0,82-10 5343 0 0,135-4-523 0 0,-209 17-11742 0 0,-17 3-1287 0 0,-8 2-2661 0 0,-3-3-4034 0 0,-1-1 3545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0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33 164 0 0,'0'0'2220'0'0,"-16"-23"190"0"0,16 13-2291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1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42 368 0 0,'0'0'2248'0'0,"12"-41"24297"0"0,-22 99-24724 0 0,1-13-722 0 0,-18 164-413 0 0,26-140-686 0 0,2-58 0 0 0,-1-11 0 0 0,0 0 0 0 0,0 1 0 0 0,0-1 0 0 0,0 0 0 0 0,0 0 0 0 0,1 1 0 0 0,-1-1 0 0 0,0 0 0 0 0,0 0 0 0 0,0 1 0 0 0,0-1 0 0 0,0 0 0 0 0,1 0 0 0 0,-1 1 0 0 0,0-1 0 0 0,0 0 0 0 0,0 0 0 0 0,1 0 0 0 0,-1 0 0 0 0,0 1 0 0 0,0-1 0 0 0,0 0 0 0 0,1 0 0 0 0,-1 0 0 0 0,0 0 0 0 0,0 0 0 0 0,1 0 0 0 0,-1 0 0 0 0,0 1 0 0 0,1-1 0 0 0,-1 0 0 0 0,0 0 0 0 0,0 0 0 0 0,1 0 0 0 0,-1 0 0 0 0,0 0 0 0 0,0 0 0 0 0,1-1 0 0 0,-1 1 0 0 0,0 0 0 0 0,1 0 0 0 0,-1 0 0 0 0,0 0 0 0 0,0 0 0 0 0,1 0 0 0 0,-1 0 0 0 0,0-1 0 0 0,0 1 0 0 0,0 0 0 0 0,1 0 0 0 0,-1 0 0 0 0,0 0 0 0 0,0-1 0 0 0,0 1 0 0 0,1 0 0 0 0,-1 0 0 0 0,0-1 0 0 0,0 1 0 0 0,0 0 0 0 0,8-9 0 0 0,-4 4-383 0 0,-1 0 0 0 0,-1 0 0 0 0,1 0 0 0 0,-1 0 0 0 0,0 0 0 0 0,0 0 0 0 0,2-11 0 0 0,-1-2-5446 0 0,-2-1-6101 0 0,-1 3 5214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1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50 980 0 0,'-11'-30'5000'0'0,"8"14"1005"0"0,-2 13-4479 0 0,0 5 4379 0 0,-8 8-4942 0 0,1 1 0 0 0,0 1-1 0 0,1 0 1 0 0,0 1 0 0 0,1 0 0 0 0,0 0 0 0 0,1 1 0 0 0,0 0 0 0 0,-8 21 0 0 0,-1 5 277 0 0,3 0 1 0 0,-17 63 0 0 0,29-92-1241 0 0,1 1 0 0 0,0-1 0 0 0,1 1 0 0 0,0 0 0 0 0,1-1 0 0 0,0 1 0 0 0,0 0 0 0 0,2 0 0 0 0,-1-1 0 0 0,2 1 0 0 0,5 17 0 0 0,-5-21 0 0 0,0 0 0 0 0,1 0 0 0 0,0 0 0 0 0,0-1 0 0 0,1 0 0 0 0,0 0 0 0 0,0 0 0 0 0,1-1 0 0 0,0 1 0 0 0,0-1 0 0 0,0-1 0 0 0,1 1 0 0 0,-1-1 0 0 0,2 0 0 0 0,-1 0 0 0 0,10 3 0 0 0,-12-5-51 0 0,2 0 1 0 0,-1-1-1 0 0,0 0 1 0 0,0 0-1 0 0,1 0 1 0 0,-1-1-1 0 0,1 0 1 0 0,-1 0-1 0 0,1-1 1 0 0,0 0-1 0 0,-1 0 1 0 0,1-1-1 0 0,-1 1 1 0 0,1-1-1 0 0,7-3 1 0 0,20-10-5641 0 0,-2-10-7330 0 0,-23 14 5571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2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 0 0,'0'0'14069'0'0,"3"5"-12791"0"0,5 6-408 0 0,1-1 0 0 0,0 0 0 0 0,1-1 0 0 0,0 0 0 0 0,0-1 0 0 0,1 0 0 0 0,0 0 0 0 0,19 9-1 0 0,-15-9-365 0 0,-1 1 0 0 0,1 1 0 0 0,-2 1 0 0 0,1 0 0 0 0,-1 0 0 0 0,13 17 0 0 0,-13-13-191 0 0,-1 2-1 0 0,0-1 1 0 0,-2 1-1 0 0,0 1 1 0 0,-1 0-1 0 0,0 1 1 0 0,-2-1-1 0 0,0 1 1 0 0,-1 1-1 0 0,-2-1 1 0 0,1 1-1 0 0,-2 0 1 0 0,-1 0-1 0 0,0 39 1 0 0,-2-46-176 0 0,-1 0 0 0 0,-1-1 0 0 0,1 0 0 0 0,-2 1 0 0 0,0-1 0 0 0,-1 0 1 0 0,0 0-1 0 0,0 0 0 0 0,-8 13 0 0 0,5-14-137 0 0,-1 4 0 0 0,-1-1 0 0 0,-1 0 0 0 0,0 0 0 0 0,-14 13 0 0 0,15-26 0 0 0,5-16 0 0 0,5 7 0 0 0,0 1 0 0 0,0-1 0 0 0,0 1 0 0 0,1-1 0 0 0,0 1 0 0 0,1 0 0 0 0,0 0 0 0 0,0 0 0 0 0,0 0 0 0 0,1 0 0 0 0,0 0 0 0 0,0 1 0 0 0,1 0 0 0 0,8-9 0 0 0,13-21 0 0 0,-26 36-4 0 0,0-1 1 0 0,0 1-1 0 0,0-1 0 0 0,1 0 1 0 0,-1 1-1 0 0,0-1 0 0 0,1 1 1 0 0,-1-1-1 0 0,0 1 0 0 0,1-1 1 0 0,-1 1-1 0 0,1-1 0 0 0,-1 1 0 0 0,1-1 1 0 0,-1 1-1 0 0,1 0 0 0 0,-1-1 1 0 0,1 1-1 0 0,0 0 0 0 0,-1-1 1 0 0,1 1-1 0 0,-1 0 0 0 0,1 0 1 0 0,0 0-1 0 0,-1-1 0 0 0,2 1 1 0 0,-1 0-108 0 0,1-1-1015 0 0,4-2-1852 0 0,17-8-13824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2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1 224 0 0,'-6'0'14606'0'0,"-8"2"-6814"0"0,-4 3-4840 0 0,-37 13-3357 0 0,41-11 2576 0 0,-4 3-1354 0 0,1 1 0 0 0,1 1 0 0 0,-1 1 0 0 0,-17 18 0 0 0,28-25-714 0 0,0 0 1 0 0,0 1-1 0 0,1 0 0 0 0,0 0 0 0 0,1 1 0 0 0,-1-1 1 0 0,1 1-1 0 0,1 0 0 0 0,-1 0 0 0 0,1 1 1 0 0,1-1-1 0 0,-3 11 0 0 0,4-14-103 0 0,1-1 0 0 0,-1 0 0 0 0,1 1 0 0 0,0-1 0 0 0,0 1 0 0 0,0-1 0 0 0,0 1 0 0 0,1-1 0 0 0,0 1 0 0 0,0-1 0 0 0,0 0 0 0 0,0 1 0 0 0,4 6 0 0 0,-3-8 0 0 0,1 0 0 0 0,-1 0 0 0 0,1-1 0 0 0,-1 1 0 0 0,1-1 0 0 0,0 0 0 0 0,0 1 0 0 0,0-1 0 0 0,0-1 0 0 0,0 1 0 0 0,0 0 0 0 0,1-1 0 0 0,-1 0 0 0 0,0 1 0 0 0,1-1 0 0 0,0-1 0 0 0,-1 1 0 0 0,5 0 0 0 0,10 2 13 0 0,-1-1 0 0 0,1-1 0 0 0,0 0 0 0 0,0-2 0 0 0,0 0 0 0 0,33-7 0 0 0,-42 6-88 0 0,0 0 0 0 0,0-1 0 0 0,0 0 0 0 0,0 0 0 0 0,0-1 0 0 0,-1 0 0 0 0,1-1 0 0 0,-1 0 0 0 0,0 0 0 0 0,-1-1 0 0 0,0 0 0 0 0,1 0 0 0 0,-2-1 1 0 0,11-11-1 0 0,-16 16-63 0 0,-1 1 0 0 0,1 0 0 0 0,0 0 0 0 0,-1-1 0 0 0,1 1 0 0 0,-1 0 0 0 0,1-1 0 0 0,-1 1 0 0 0,1 0 0 0 0,-1-1-1 0 0,0 1 1 0 0,0-1 0 0 0,0 1 0 0 0,0-1 0 0 0,0 1 0 0 0,0 0 0 0 0,0-1 0 0 0,0 1 0 0 0,-1-1 0 0 0,1 1 0 0 0,0 0 0 0 0,-2-3 0 0 0,0 1-165 0 0,0-1-1 0 0,0 0 0 0 0,0 1 1 0 0,0 0-1 0 0,-1-1 0 0 0,0 1 1 0 0,-5-5-1 0 0,-28-19-5098 0 0,6 10-6691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2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1396 0 0,'0'0'12141'0'0,"0"4"-10869"0"0,-10 147 8431 0 0,6-108-7282 0 0,2 51-1 0 0,2-75-1786 0 0,0-13-340 0 0,-1 22 120 0 0,1 0 0 0 0,2 0 1 0 0,0-1-1 0 0,2 1 1 0 0,12 43-1 0 0,-10-43-414 0 0,-5-23 0 0 0,0 0 0 0 0,0 0 0 0 0,0 0 0 0 0,1 0 0 0 0,0-1 0 0 0,0 1 0 0 0,0-1 0 0 0,0 1 0 0 0,0-1 0 0 0,1 0 0 0 0,0 0 0 0 0,0 0 0 0 0,0 0 0 0 0,5 4 0 0 0,-2-1 0 0 0,5-6 0 0 0,1-10 0 0 0,-9 5-265 0 0,-1 1-1 0 0,1-1 1 0 0,-1 0-1 0 0,0 0 1 0 0,1 0 0 0 0,-2 0-1 0 0,1-1 1 0 0,0 1-1 0 0,1-8 1 0 0,1-23-6886 0 0,0 7-3748 0 0,0 14 4116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3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 1384 0 0,'0'0'6802'0'0,"-3"5"-5167"0"0,-3 6-616 0 0,1 0 0 0 0,0 1 1 0 0,1 0-1 0 0,0-1 0 0 0,1 2 1 0 0,0-1-1 0 0,1 0 0 0 0,1 0 0 0 0,0 1 1 0 0,0-1-1 0 0,3 22 0 0 0,2 19 2093 0 0,17 72 0 0 0,-20-121-3200 0 0,0 1-1 0 0,1 0 1 0 0,0 0 0 0 0,0-1 0 0 0,0 1 0 0 0,0-1-1 0 0,1 1 1 0 0,0-1 0 0 0,0 0 0 0 0,0 0-1 0 0,5 5 1 0 0,-6-7-841 0 0,-1-6-3064 0 0,2-7 2415 0 0,0-11-8875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3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22 720 0 0,'0'0'2688'0'0,"0"-21"20348"0"0,-4 51-21255 0 0,35 2 1488 0 0,-23-28-3097 0 0,0-1 0 0 0,0 0-1 0 0,1 0 1 0 0,-1-1 0 0 0,1 0 0 0 0,0 0 0 0 0,14 0 0 0 0,68 0-374 0 0,-64-3 302 0 0,27 4-100 0 0,-51-3 0 0 0,-1 0 0 0 0,1 1 0 0 0,-1-1 0 0 0,1 1 0 0 0,-1-1 0 0 0,1 1 0 0 0,-1 0 0 0 0,0 0 0 0 0,0 0 0 0 0,1 1 0 0 0,-1-1 0 0 0,0 1 0 0 0,0-1 0 0 0,0 1 0 0 0,0-1 0 0 0,0 1 0 0 0,-1 0 0 0 0,1 0 0 0 0,-1 0 0 0 0,1 0 0 0 0,-1 0 0 0 0,1 0 0 0 0,-1 1 0 0 0,0-1 0 0 0,0 0 0 0 0,0 1 0 0 0,-1-1 0 0 0,1 0 0 0 0,0 1 0 0 0,-1-1 0 0 0,0 1 0 0 0,1-1 0 0 0,-1 1 0 0 0,0 3 0 0 0,1 80 0 0 0,2-72 0 0 0,-1-2 0 0 0,5-4 0 0 0,5-4-14 0 0,-9-4-350 0 0,1-4-2079 0 0,10-11-2084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4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93 776 0 0,'-4'10'9951'0'0,"7"-4"-3963"0"0,19-1-1899 0 0,35-10-2078 0 0,259-43 3994 0 0,-85 15-4040 0 0,-31 5-218 0 0,-192 28-4282 0 0,-21 4 765 0 0,-40 9-5483 0 0,30-7-2212 0 0,6-1 2996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4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0 112 0 0,'0'0'1826'0'0,"-2"4"-2"0"0,0 1-1682 0 0,-1 0 1373 0 0,1 0 1 0 0,0 0 0 0 0,0 0-1 0 0,1 0 1 0 0,-1 0-1 0 0,1 0 1 0 0,0 1-1 0 0,0 8 1 0 0,-1 83 5473 0 0,-11 46-797 0 0,7-118-5094 0 0,4-17-1019 0 0,1-1 0 0 0,0 1-1 0 0,0 0 1 0 0,0-1 0 0 0,1 1-1 0 0,1 0 1 0 0,-1-1-1 0 0,1 1 1 0 0,0 0 0 0 0,1-1-1 0 0,3 11 1 0 0,-3-4-79 0 0,2-2 0 0 0,2-3 0 0 0,2-3 0 0 0,6-16 0 0 0,-6-2 0 0 0,-7-2 0 0 0,-2 0 0 0 0,-5 3 0 0 0,2 1 0 0 0,1 1 0 0 0,-8 2 0 0 0,8 6 0 0 0,1-1 0 0 0,0 1 0 0 0,-1 0 0 0 0,1 0 0 0 0,-1 0 0 0 0,1 0 0 0 0,-1 0 0 0 0,0 1 0 0 0,1-1 0 0 0,-1 1 0 0 0,0-1 0 0 0,1 1 0 0 0,-1 0 0 0 0,0 0 0 0 0,0 0 0 0 0,1 1 0 0 0,-1-1 0 0 0,0 1 0 0 0,-3 1 0 0 0,-3 0 0 0 0,-20 7 0 0 0,1 1 0 0 0,0 1 0 0 0,1 1 0 0 0,0 2 0 0 0,1 1 0 0 0,0 0 0 0 0,-27 24 0 0 0,48-36 0 0 0,0 1 0 0 0,1 1 0 0 0,-1-1 0 0 0,1 1 0 0 0,0-1 0 0 0,0 1 0 0 0,0 0 0 0 0,1 1 0 0 0,0-1 0 0 0,0 1 0 0 0,0-1 0 0 0,-2 7 0 0 0,4-10 0 0 0,1 0 0 0 0,-1 0 0 0 0,1 0 0 0 0,0 0 0 0 0,-1 0 0 0 0,1 0 0 0 0,0 0 0 0 0,0 0 0 0 0,0 0 0 0 0,1 0 0 0 0,-1 0 0 0 0,0 0 0 0 0,1 0 0 0 0,-1 0 0 0 0,1 0 0 0 0,0 0 0 0 0,-1 0 0 0 0,1 0 0 0 0,0 0 0 0 0,0-1 0 0 0,0 1 0 0 0,1 0 0 0 0,-1-1 0 0 0,0 1 0 0 0,1-1 0 0 0,-1 1 0 0 0,1-1 0 0 0,-1 0 0 0 0,1 1 0 0 0,-1-1 0 0 0,1 0 0 0 0,0 0 0 0 0,0 0 0 0 0,0 0 0 0 0,0-1 0 0 0,-1 1 0 0 0,4 0 0 0 0,10 3 0 0 0,1 0 0 0 0,-1-2 0 0 0,1 0 0 0 0,0 0 0 0 0,0-2 0 0 0,0 0 0 0 0,0 0 0 0 0,-1-2 0 0 0,1 0 0 0 0,27-7 0 0 0,4-4 0 0 0,-1-2 0 0 0,52-24 0 0 0,-92 37 0 0 0,1-1 0 0 0,-1 1 0 0 0,0-1 0 0 0,-1 0 0 0 0,1-1 0 0 0,0 1 0 0 0,-1-1 0 0 0,0 0 0 0 0,0-1 0 0 0,0 1 0 0 0,0-1 0 0 0,-1 0 0 0 0,0 0 0 0 0,5-8 0 0 0,-9 11 0 0 0,1 1 0 0 0,-1 0 0 0 0,0-1 0 0 0,0 1 0 0 0,0-1 0 0 0,0 1 0 0 0,0-1 0 0 0,0 1 0 0 0,0-1 0 0 0,0 1 0 0 0,-1-1 0 0 0,1 1 0 0 0,0-1 0 0 0,-1 1 0 0 0,1 0 0 0 0,-1-1 0 0 0,0 1 0 0 0,0 0 0 0 0,1 0 0 0 0,-1-1 0 0 0,0 1 0 0 0,0 0 0 0 0,0 0 0 0 0,0 0 0 0 0,0 0 0 0 0,-2-1 0 0 0,-25-16 0 0 0,15 10 0 0 0,7 6 0 0 0,1-1 0 0 0,-1 1 0 0 0,0 0 0 0 0,1 0 0 0 0,-1 1 0 0 0,0 0 0 0 0,0 0 0 0 0,-11 0 0 0 0,4-3 0 0 0,2 0 0 0 0,11 4 0 0 0,0 0-1 0 0,0 0 1 0 0,0-1 0 0 0,-1 1-1 0 0,1 0 1 0 0,0 0 0 0 0,0 0-1 0 0,0-1 1 0 0,0 1 0 0 0,0 0-1 0 0,0 0 1 0 0,0 0 0 0 0,0-1-1 0 0,0 1 1 0 0,0 0 0 0 0,0 0-1 0 0,0 0 1 0 0,0-1 0 0 0,0 1 0 0 0,0 0-1 0 0,0 0 1 0 0,0 0 0 0 0,0-1-1 0 0,0 1 1 0 0,0 0 0 0 0,0 0-1 0 0,0 0 1 0 0,0-1 0 0 0,1 1-1 0 0,-1 0 1 0 0,0 0 0 0 0,0 0-1 0 0,0 0 1 0 0,0-1 0 0 0,0 1-1 0 0,1 0 1 0 0,-1 0 0 0 0,0 0-1 0 0,0 0 1 0 0,0 0 0 0 0,0 0-1 0 0,1 0 1 0 0,-1-1 0 0 0,0 1-1 0 0,0 0 1 0 0,0 0 0 0 0,1 0-1 0 0,-1 0 1 0 0,0 0 0 0 0,0 0-1 0 0,0 0 1 0 0,1 0 0 0 0,-1 0 0 0 0,0 0-1 0 0,13-5-123 0 0,-12 5 38 0 0,27-11-6783 0 0,-4 4-6331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5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61 832 0 0,'-4'5'1457'0'0,"-2"3"-848"0"0,-14 16 2914 0 0,14 22 4400 0 0,6 110 2460 0 0,0-154-10239 0 0,1 0-1 0 0,-1 0 1 0 0,0 1 0 0 0,0-1-1 0 0,1 0 1 0 0,-1 0 0 0 0,1 0-1 0 0,0 0 1 0 0,-1 0 0 0 0,1 0-1 0 0,0 0 1 0 0,0-1 0 0 0,1 1-1 0 0,-1 0 1 0 0,0 0 0 0 0,0-1-1 0 0,1 1 1 0 0,-1-1 0 0 0,1 1-1 0 0,-1-1 1 0 0,1 1 0 0 0,0-1-1 0 0,0 0 1 0 0,3 2 0 0 0,-3-3 196 0 0,2-2-42 0 0,2-3-219 0 0,0 0 0 0 0,1 0 0 0 0,-2-1 0 0 0,1 1 0 0 0,-1-1 0 0 0,0 0 0 0 0,0-1-1 0 0,-1 1 1 0 0,0-1 0 0 0,0 0 0 0 0,0 0 0 0 0,-1-1 0 0 0,0 1 0 0 0,0 0 0 0 0,-1-1-1 0 0,0 0 1 0 0,-1 0 0 0 0,2-12 0 0 0,-3 14-39 0 0,0-9 212 0 0,0-1 1 0 0,-1 0-1 0 0,-1 1 0 0 0,-1-1 1 0 0,0 1-1 0 0,-1-1 0 0 0,0 1 1 0 0,-8-17-1 0 0,11 31-252 0 0,1 1 0 0 0,0-1 0 0 0,0 0 0 0 0,0 0 0 0 0,0 0 0 0 0,0 1 0 0 0,0-1 0 0 0,0 0 0 0 0,0 0 0 0 0,0 0 0 0 0,1 1 0 0 0,-1-1 0 0 0,0 0 0 0 0,0 0 0 0 0,1 1 0 0 0,-1-1 0 0 0,0 0 0 0 0,1 0 0 0 0,-1 1 0 0 0,1-1 0 0 0,-1 0 0 0 0,1 1 0 0 0,-1-1 0 0 0,1 1 0 0 0,0-1 0 0 0,-1 1 0 0 0,1-1 0 0 0,-1 1 0 0 0,1-1 0 0 0,0 1 0 0 0,0-1 0 0 0,-1 1 0 0 0,2-1 0 0 0,6-2 0 0 0,0-1 0 0 0,1 1 0 0 0,-1 1 0 0 0,1-1 0 0 0,0 1 0 0 0,-1 1 0 0 0,1 0 0 0 0,0 0 0 0 0,0 1 0 0 0,0 0 0 0 0,17 2 0 0 0,2-1 0 0 0,24 2 0 0 0,-39-1 0 0 0,-1 1 0 0 0,-1 0 0 0 0,1 1 0 0 0,-2-1-325 0 0,-8-2-1378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6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16 804 0 0,'13'-16'26620'0'0,"-6"30"-25494"0"0,-1 0 0 0 0,-1 0 0 0 0,6 23 0 0 0,-3 2-667 0 0,3 47-1 0 0,6 38-536 0 0,-10-75 78 0 0,-4-39-63 0 0,-2-8-471 0 0,-3-27-4537 0 0,2 2-495 0 0,-4 7-3769 0 0,-2 7 2477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6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23 1052 0 0,'-25'-4'19136'0'0,"25"4"-19053"0"0,-1 1 1 0 0,1-1 0 0 0,0 0-1 0 0,0 0 1 0 0,-1 0 0 0 0,1 0-1 0 0,0 1 1 0 0,0-1 0 0 0,-1 0-1 0 0,1 0 1 0 0,0 1 0 0 0,0-1-1 0 0,0 0 1 0 0,-1 0-1 0 0,1 1 1 0 0,0-1 0 0 0,0 0-1 0 0,0 0 1 0 0,0 1 0 0 0,0-1-1 0 0,0 0 1 0 0,0 1 0 0 0,0-1-1 0 0,-1 0 1 0 0,1 0 0 0 0,0 1-1 0 0,0-1 1 0 0,0 0-1 0 0,0 1 1 0 0,1-1 0 0 0,-1 0-1 0 0,0 1 1 0 0,0-1 0 0 0,0 0-1 0 0,0 0 1 0 0,0 1 0 0 0,0-1-1 0 0,0 0 1 0 0,0 1 0 0 0,1-1-1 0 0,-1 0 1 0 0,0 0-1 0 0,0 1 1 0 0,0-1 0 0 0,1 0-1 0 0,-1 0 1 0 0,0 0 0 0 0,0 1-1 0 0,1-1 1 0 0,22 11 1217 0 0,36 1-180 0 0,-9-12-530 0 0,0-2 0 0 0,63-11 0 0 0,-77 6-2226 0 0,64-19 1 0 0,-93 23-1208 0 0,2-1 3115 0 0,-55 8-19220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7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26 127 1180 0 0,'-1'0'687'0'0,"-1"0"0"0"0,1 1 0 0 0,0-1 0 0 0,0 0 0 0 0,-1 1 0 0 0,1 0 0 0 0,0-1 0 0 0,0 1 0 0 0,0 0 0 0 0,0 0 0 0 0,-1-1 0 0 0,1 1 0 0 0,0 0 0 0 0,1 0 0 0 0,-1 0 0 0 0,0 0 0 0 0,0 1 1 0 0,0-1-1 0 0,1 0 0 0 0,-1 0 0 0 0,0 0 0 0 0,1 1 0 0 0,-1-1 0 0 0,1 0 0 0 0,-1 0 0 0 0,1 1 0 0 0,0-1 0 0 0,0 0 0 0 0,-1 2 0 0 0,5 17 3026 0 0,-1-8-4684 0 0,34 127 8059 0 0,-36-135-6988 0 0,0-1 1 0 0,0 0-1 0 0,0 1 0 0 0,1-1 0 0 0,-1 0 1 0 0,1 0-1 0 0,0 0 0 0 0,0 0 1 0 0,0 0-1 0 0,4 3 0 0 0,14 21-57 0 0,-13-24-43 0 0,3-16 0 0 0,-8 5 0 0 0,-1 0 0 0 0,0-1 0 0 0,0 1 0 0 0,-1-1 0 0 0,0 1 0 0 0,-1 0 0 0 0,0-1 0 0 0,0 1 0 0 0,-1 0 0 0 0,-3-13 0 0 0,-1-9 0 0 0,-5-19 0 0 0,7 36 0 0 0,1 1 0 0 0,1-1 0 0 0,0 1 0 0 0,0-1 0 0 0,1 0 0 0 0,1 0 0 0 0,0 0 0 0 0,3-16 0 0 0,-2 26 0 0 0,-1 0 0 0 0,1 0 0 0 0,0 1 0 0 0,0-1 0 0 0,0 0 0 0 0,1 1 0 0 0,-1-1 0 0 0,1 1 0 0 0,-1 0 0 0 0,1-1 0 0 0,0 1 0 0 0,0 0 0 0 0,0 0 0 0 0,0 0 0 0 0,0 0 0 0 0,0 0 0 0 0,1 1 0 0 0,-1-1 0 0 0,0 1 0 0 0,1-1 0 0 0,0 1 0 0 0,3-1 0 0 0,2-1 0 0 0,2 0 0 0 0,-1 1 0 0 0,0 0 0 0 0,16-1 0 0 0,-18 2 0 0 0,15-1 0 0 0,0 1 0 0 0,0 1 0 0 0,30 3 0 0 0,-46-3 0 0 0,1 1 0 0 0,-1 0 0 0 0,0 0 0 0 0,0 1 0 0 0,0 0 0 0 0,0 0 0 0 0,-1 0 0 0 0,1 1 0 0 0,-1-1 0 0 0,1 1 0 0 0,-1 1 0 0 0,0-1 0 0 0,0 1 0 0 0,0 0 0 0 0,0 0 0 0 0,7 9 0 0 0,-6 6 0 0 0,-3-2 0 0 0,-2 0 0 0 0,-2-9 0 0 0,-9 15 0 0 0,5-13-147 0 0,4-8-782 0 0,8-42-25318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8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26 1480 0 0,'-12'-25'16259'0'0,"10"26"-15912"0"0,1 0 0 0 0,0 0 0 0 0,0 0 0 0 0,0 0-1 0 0,0 0 1 0 0,0 0 0 0 0,0 1 0 0 0,0-1 0 0 0,0 0 0 0 0,0 0 0 0 0,1 1 0 0 0,-1-1 0 0 0,1 1-1 0 0,-1-1 1 0 0,1 1 0 0 0,-1-1 0 0 0,1 1 0 0 0,0-1 0 0 0,-1 3 0 0 0,-11 41 1537 0 0,-29 210 4146 0 0,34-202-5854 0 0,3-19-176 0 0,2 0 0 0 0,2 35 0 0 0,0 23 0 0 0,0-92 0 0 0,0 0 0 0 0,0 0 0 0 0,1 0 0 0 0,-1 1 0 0 0,0-1 0 0 0,0 0 0 0 0,0 0 0 0 0,0 0 0 0 0,0 0 0 0 0,0 1 0 0 0,0-1 0 0 0,0 0 0 0 0,1 0 0 0 0,-1 0 0 0 0,0 0 0 0 0,0 0 0 0 0,0 0 0 0 0,0 0 0 0 0,0 1 0 0 0,1-1 0 0 0,-1 0 0 0 0,0 0 0 0 0,0 0 0 0 0,0 0 0 0 0,0 0 0 0 0,1 0 0 0 0,-1 0 0 0 0,0 0 0 0 0,0 0 0 0 0,0 0 0 0 0,1 0 0 0 0,-1 0 0 0 0,0 0 0 0 0,0 0 0 0 0,0 0 0 0 0,0 0 0 0 0,1 0 0 0 0,-1 0 0 0 0,0 0 0 0 0,0 0 0 0 0,0 0 0 0 0,0-1 0 0 0,1 1 0 0 0,-1 0 0 0 0,0 0 0 0 0,0 0 0 0 0,0 0 0 0 0,0 0 0 0 0,0 0 0 0 0,1 0 0 0 0,-1-1 0 0 0,0 1 0 0 0,0 0 0 0 0,0 0 0 0 0,0 0 0 0 0,0 0 0 0 0,0 0 0 0 0,0-1 0 0 0,0 1 0 0 0,0 0 0 0 0,0 0 0 0 0,0-1 0 0 0,11-9 0 0 0,-10 9 0 0 0,1-3 0 0 0,1 0 0 0 0,-1-1 0 0 0,0 1 0 0 0,0-1 0 0 0,-1 1 0 0 0,1-1 0 0 0,-1 1 0 0 0,0-1 0 0 0,0 0 0 0 0,-1 0 0 0 0,1 0 0 0 0,-1 1 0 0 0,0-1 0 0 0,-2-9 0 0 0,1-12 0 0 0,1 22 0 0 0,0 1 0 0 0,-1-1 0 0 0,0 1 0 0 0,1 0 0 0 0,-1-1 0 0 0,-1 1 0 0 0,1 0 0 0 0,0 0 0 0 0,-1 0 0 0 0,0 0 0 0 0,1 0 0 0 0,-1 0 0 0 0,0 0 0 0 0,-1 1 0 0 0,1-1 0 0 0,0 1 0 0 0,-1-1 0 0 0,1 1 0 0 0,-1 0 0 0 0,0 0 0 0 0,0 0 0 0 0,0 0 0 0 0,-5-2 0 0 0,4 2 0 0 0,0 1 0 0 0,0-1 0 0 0,0 1 0 0 0,0-1 0 0 0,0 1 0 0 0,-1 1 0 0 0,1-1 0 0 0,0 0 0 0 0,-1 1 0 0 0,1 0 0 0 0,-1 0 0 0 0,1 0 0 0 0,0 1 0 0 0,-1 0 0 0 0,1-1 0 0 0,0 1 0 0 0,-1 1 0 0 0,-6 2 0 0 0,-2 2 0 0 0,1 0 0 0 0,0 1 0 0 0,-21 15 0 0 0,31-20 0 0 0,-28 20 0 0 0,1 2 0 0 0,-33 33 0 0 0,50-45 0 0 0,1 1 0 0 0,1 0 0 0 0,0 0 0 0 0,1 1 0 0 0,0 0 0 0 0,1 1 0 0 0,-10 22 0 0 0,16-32 0 0 0,1-1 0 0 0,-1 0 0 0 0,1 1 0 0 0,0-1 0 0 0,0 1 0 0 0,0 0 0 0 0,0-1 0 0 0,1 1 0 0 0,0 0 0 0 0,0-1 0 0 0,0 1 0 0 0,0 0 0 0 0,1-1 0 0 0,0 1 0 0 0,0 0 0 0 0,0-1 0 0 0,0 1 0 0 0,1-1 0 0 0,0 0 0 0 0,0 1 0 0 0,0-1 0 0 0,1 0 0 0 0,-1 0 0 0 0,1 0 0 0 0,0 0 0 0 0,0-1 0 0 0,0 1 0 0 0,0-1 0 0 0,1 0 0 0 0,-1 0 0 0 0,1 0 0 0 0,0 0 0 0 0,0-1 0 0 0,0 0 0 0 0,0 1 0 0 0,1-1 0 0 0,5 1 0 0 0,6 3 0 0 0,1-1 0 0 0,0-1 0 0 0,0 0 0 0 0,0-1 0 0 0,1-1 0 0 0,-1-1 0 0 0,1-1 0 0 0,29-2 0 0 0,-4-2 0 0 0,0-2 0 0 0,-1-2 0 0 0,0-2 0 0 0,0-2 0 0 0,74-31 0 0 0,-113 42 0 0 0,0-1 0 0 0,0 0 0 0 0,0 0 0 0 0,0 0 0 0 0,-1 0 0 0 0,1 0 0 0 0,0-1 0 0 0,-1 1 0 0 0,0-1 0 0 0,1 1 0 0 0,-1-1 0 0 0,0 0 0 0 0,-1 0 0 0 0,1 0 0 0 0,1-4 0 0 0,-3 6 0 0 0,1-1 0 0 0,-1 0 0 0 0,0 1 0 0 0,-1-1 0 0 0,1 0 0 0 0,0 1 0 0 0,0-1 0 0 0,-1 0 0 0 0,1 1 0 0 0,-1-1 0 0 0,1 1 0 0 0,-1-1 0 0 0,0 0 0 0 0,0 1 0 0 0,1 0 0 0 0,-1-1 0 0 0,0 1 0 0 0,0-1 0 0 0,-1 1 0 0 0,1 0 0 0 0,0 0 0 0 0,0 0 0 0 0,-1 0 0 0 0,1 0 0 0 0,0 0 0 0 0,-1 0 0 0 0,-1-1 0 0 0,2 1 0 0 0,-9-4 0 0 0,-1-1 0 0 0,1 2 0 0 0,-1-1 0 0 0,0 1 0 0 0,-1 1 0 0 0,1 0 0 0 0,0 1 0 0 0,-1 0 0 0 0,-15 0 0 0 0,-19 0 0 0 0,-52 5 0 0 0,81-1 0 0 0,12 0 0 0 0,7 0 0 0 0,25 3 0 0 0,-22-5-269 0 0,1-1 0 0 0,-1 1 0 0 0,1-1-1 0 0,-1 0 1 0 0,1-1 0 0 0,-1 1 0 0 0,0-1 0 0 0,0 0 0 0 0,6-3-1 0 0,26-15-11512 0 0,-29 15 6423 0 0,4-2-1914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9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1272 0 0,'0'0'3099'0'0,"-28"6"7552"0"0,36 17-5493 0 0,19 5-2155 0 0,-11-13-1917 0 0,-16-14-870 0 0,1-1-162 0 0,-1 0 0 0 0,1 1 0 0 0,-1-1 0 0 0,1 0 0 0 0,-1 1 0 0 0,0-1 0 0 0,1 1 0 0 0,-1-1 0 0 0,0 1 0 0 0,1-1 0 0 0,-1 1 0 0 0,0-1 0 0 0,0 1 0 0 0,1-1 0 0 0,-1 1 0 0 0,0-1 0 0 0,0 1-1 0 0,0 0 1 0 0,0-1 0 0 0,0 1 0 0 0,0-1 0 0 0,0 2 0 0 0,-5 7 206 0 0,-1-1 0 0 0,0 0-1 0 0,0 0 1 0 0,-1 0 0 0 0,0-1-1 0 0,-1 0 1 0 0,0 0 0 0 0,0-1-1 0 0,0 0 1 0 0,-11 6 0 0 0,-33 29 1004 0 0,51-41-1241 0 0,-1 1-1 0 0,1 0 1 0 0,0-1 0 0 0,0 1 0 0 0,0 0 0 0 0,0 0 0 0 0,1 0 0 0 0,-1 0 0 0 0,0 0-1 0 0,0 0 1 0 0,0 0 0 0 0,1 0 0 0 0,-1 0 0 0 0,1 1 0 0 0,-1-1 0 0 0,1 0-1 0 0,-1 0 1 0 0,1 0 0 0 0,0 1 0 0 0,-1-1 0 0 0,1 0 0 0 0,0 1 0 0 0,0-1 0 0 0,0 0-1 0 0,0 0 1 0 0,0 1 0 0 0,0-1 0 0 0,0 0 0 0 0,1 1 0 0 0,-1-1 0 0 0,0 0 0 0 0,1 0-1 0 0,-1 1 1 0 0,1-1 0 0 0,-1 0 0 0 0,1 0 0 0 0,0 0 0 0 0,0 0 0 0 0,-1 0-1 0 0,1 0 1 0 0,0 0 0 0 0,0 0 0 0 0,0 0 0 0 0,0 0 0 0 0,0 0 0 0 0,0-1 0 0 0,0 1-1 0 0,0 0 1 0 0,2 0 0 0 0,71 27 318 0 0,-62-25-71 0 0,-1-1 0 0 0,1 0 0 0 0,0-1 1 0 0,14 1-1 0 0,-25 1-104 0 0,0 0 1574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9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1 148 0 0,'0'0'1417'0'0,"5"26"5547"0"0,-7-1-4751 0 0,-1 0-1 0 0,-1-1 1 0 0,-12 41 0 0 0,-6 27 1408 0 0,-7 135 4005 0 0,28-212-7109 0 0,0 1 1 0 0,2 0-1 0 0,0-1 0 0 0,0 1 0 0 0,2-1 0 0 0,0 1 0 0 0,8 22 0 0 0,1-7-514 0 0,-5-23-3 0 0,4-4 0 0 0,-9-3 0 0 0,-1-1 0 0 0,0 0 0 0 0,0 0 0 0 0,0 1 0 0 0,0-1 0 0 0,0 0 0 0 0,0 0 0 0 0,0 0 0 0 0,0 0 0 0 0,1 0 0 0 0,-1 0 0 0 0,0-1 0 0 0,0 1 0 0 0,0 0 0 0 0,0-1 0 0 0,0 1 0 0 0,0 0 0 0 0,0-1 0 0 0,0 0 0 0 0,0 1 0 0 0,0-1 0 0 0,0 1 0 0 0,0-1 0 0 0,0 0 0 0 0,-1 0 0 0 0,1 1 0 0 0,0-1 0 0 0,0 0 0 0 0,-1 0 0 0 0,1 0 0 0 0,0 0 0 0 0,-1 0 0 0 0,1 0 0 0 0,0-2 0 0 0,0 1 0 0 0,2-3-170 0 0,0 0 1 0 0,-1 0-1 0 0,1 0 1 0 0,-1 0-1 0 0,0 0 1 0 0,-1-1-1 0 0,1 1 1 0 0,-1-1-1 0 0,0 1 0 0 0,0-1 1 0 0,-1 0-1 0 0,1 1 1 0 0,-2-11-1 0 0,-4-32-4620 0 0,-3 4-5049 0 0,6 32 5583 0 0,-4-6-2212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29 185 852 0 0,'-29'6'18563'0'0,"422"-158"-15655"0"0,-354 139-2787 0 0,27-12 1270 0 0,-64 24-220 0 0,-2 3-1026 0 0,1 0 0 0 0,-1 0 0 0 0,0 0-1 0 0,0 1 1 0 0,0-1 0 0 0,0 0-1 0 0,0 0 1 0 0,-1 0 0 0 0,1 0 0 0 0,0 0-1 0 0,-1 0 1 0 0,0 0 0 0 0,1 0 0 0 0,-1 0-1 0 0,0 0 1 0 0,-2 2 0 0 0,-15 37 1478 0 0,10-26-1226 0 0,1-3 175 0 0,1 1 1 0 0,0 0-1 0 0,-7 22 1 0 0,11-32-521 0 0,2 1 0 0 0,-1 0 0 0 0,0 0 0 0 0,1 0 0 0 0,-1-1 1 0 0,1 1-1 0 0,0 0 0 0 0,1 0 0 0 0,-1 0 0 0 0,1 0 0 0 0,-1 0 0 0 0,1-1 0 0 0,0 1 0 0 0,1 0 1 0 0,-1-1-1 0 0,1 1 0 0 0,-1-1 0 0 0,4 6 0 0 0,-3-7-92 0 0,-1 0 1 0 0,0 0-1 0 0,1 0 1 0 0,0 0-1 0 0,-1 0 1 0 0,1 0-1 0 0,0 0 1 0 0,0-1-1 0 0,0 1 1 0 0,0-1-1 0 0,0 1 1 0 0,0-1-1 0 0,0 0 1 0 0,1 0-1 0 0,-1 0 1 0 0,0 0-1 0 0,1 0 1 0 0,-1-1-1 0 0,1 1 1 0 0,-1-1-1 0 0,1 1 1 0 0,3-1-1 0 0,19-6-2294 0 0,-2-4-4987 0 0,-7 2-2992 0 0,-6 4 3627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6 229 932 0 0,'-6'-8'13056'0'0,"8"6"-12735"0"0,0 0 1 0 0,1 0-1 0 0,-1 0 0 0 0,0 0 0 0 0,0 1 1 0 0,1-1-1 0 0,-1 1 0 0 0,1-1 1 0 0,-1 1-1 0 0,1 0 0 0 0,0 0 0 0 0,-1 0 1 0 0,1 1-1 0 0,4-2 0 0 0,54-6 3950 0 0,-20 4-3164 0 0,818-154 7471 0 0,-828 153-8574 0 0,-8 1-4 0 0,0 0 0 0 0,33-12 0 0 0,-72 24-506 0 0,-1 0 0 0 0,1 1 0 0 0,-23 17 0 0 0,-12 7-5800 0 0,0-6-7358 0 0,33-20 7607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1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1 752 0 0,'0'0'17596'0'0,"-3"5"-16580"0"0,-3 5-326 0 0,1 2 0 0 0,0-1-1 0 0,1 1 1 0 0,0 0 0 0 0,1-1-1 0 0,0 2 1 0 0,1-1 0 0 0,-1 16-1 0 0,-1 112 2899 0 0,4-110-2914 0 0,0-17-418 0 0,-1 0-13 0 0,1 1 1 0 0,0-1-1 0 0,1 1 1 0 0,1-1-1 0 0,0 0 1 0 0,1 0-1 0 0,0 0 1 0 0,1 0-1 0 0,0 0 1 0 0,8 15-1 0 0,-7-16-243 0 0,2-1 0 0 0,-7-11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0,-3-22 0 0 0,-1 8 0 0 0,1 7 0 0 0,-14-11 0 0 0,15 15 0 0 0,-1 0 0 0 0,0-1 0 0 0,0 2 0 0 0,0-1 0 0 0,-1 0 0 0 0,1 1 0 0 0,-1-1 0 0 0,1 1 0 0 0,-1 0 0 0 0,0 0 0 0 0,1 1 0 0 0,-1-1 0 0 0,0 1 0 0 0,0 0 0 0 0,0 0 0 0 0,-1 0 0 0 0,1 0 0 0 0,0 1 0 0 0,0 0 0 0 0,0 0 0 0 0,-5 0 0 0 0,-2 1 0 0 0,0 0 0 0 0,0 0 0 0 0,0 1 0 0 0,0 0 0 0 0,-18 7 0 0 0,7-2 0 0 0,12-4 0 0 0,1 1 0 0 0,-1 0 0 0 0,1 0 0 0 0,0 1 0 0 0,1 0 0 0 0,-1 1 0 0 0,1-1 0 0 0,0 2 0 0 0,1-1 0 0 0,-1 1 0 0 0,-8 11 0 0 0,13-7 0 0 0,1 5 0 0 0,2-13 0 0 0,0-1 0 0 0,0 0 0 0 0,1 0 0 0 0,-1 0 0 0 0,1 1 0 0 0,-1-1 0 0 0,1 0 0 0 0,0 0 0 0 0,0 0 0 0 0,0 0 0 0 0,0 0 0 0 0,0 0 0 0 0,0 0 0 0 0,0-1 0 0 0,1 1 0 0 0,-1 0 0 0 0,1-1 0 0 0,-1 1 0 0 0,1-1 0 0 0,0 1 0 0 0,0-1 0 0 0,-1 0 0 0 0,1 0 0 0 0,0 1 0 0 0,0-1 0 0 0,0-1 0 0 0,0 1 0 0 0,1 0 0 0 0,-1 0 0 0 0,0-1 0 0 0,0 1 0 0 0,0-1 0 0 0,0 0 0 0 0,4 0 0 0 0,-1 1 0 0 0,16 2 0 0 0,1-1 0 0 0,0-1 0 0 0,0-1 0 0 0,-1-1 0 0 0,1-1 0 0 0,0-1 0 0 0,-1-1 0 0 0,1 0 0 0 0,33-14 0 0 0,-49 16 0 0 0,0 0 0 0 0,-1-1 0 0 0,1 0 0 0 0,-1 0 0 0 0,0-1 0 0 0,0 1 0 0 0,0-1 0 0 0,8-8 0 0 0,-11 10 0 0 0,-1 0 0 0 0,1 0 0 0 0,0 0 0 0 0,-1 0 0 0 0,1-1 0 0 0,-1 1 0 0 0,0 0 0 0 0,0-1 0 0 0,0 1 0 0 0,0-1 0 0 0,0 1 0 0 0,0-1 0 0 0,-1 1 0 0 0,1-1 0 0 0,-1 1 0 0 0,0-1 0 0 0,0 0 0 0 0,0 1 0 0 0,0-1 0 0 0,0 1 0 0 0,-1-1 0 0 0,1 0 0 0 0,-1 1 0 0 0,1-1 0 0 0,-1 1 0 0 0,0-1 0 0 0,0 1 0 0 0,-2-4 0 0 0,-2-3 0 0 0,2 3 0 0 0,1 1 0 0 0,-1 0 0 0 0,0 1 0 0 0,0-1 0 0 0,-1 1 0 0 0,1-1 0 0 0,-1 1 0 0 0,0 0 0 0 0,0 0 0 0 0,0 0 0 0 0,-1 1 0 0 0,0 0 0 0 0,1 0 0 0 0,-7-3 0 0 0,0 2 0 0 0,-1 1 0 0 0,6-1 0 0 0,-2-1 0 0 0,-1 2-109 0 0,30 10-1844 0 0,5 1-3983 0 0,1-4-6929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2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38 161 788 0 0,'0'0'5289'0'0,"-5"2"-4331"0"0,-20 6 1928 0 0,18 48 7264 0 0,7-52-9740 0 0,0 0 1 0 0,0 1 0 0 0,0-1-1 0 0,1 0 1 0 0,0 0 0 0 0,0 0-1 0 0,0 0 1 0 0,0 0 0 0 0,0 0 0 0 0,4 5-1 0 0,13 36 3853 0 0,-17-44-3707 0 0,4 4-93 0 0,-5-8 2415 0 0,-3-6-2876 0 0,1 0 0 0 0,0 0-1 0 0,0-1 1 0 0,1 1 0 0 0,0 0-1 0 0,1-1 1 0 0,0 1 0 0 0,0-1 0 0 0,1 1-1 0 0,0-1 1 0 0,4-13 0 0 0,-1 8-3 0 0,0 1 1 0 0,1 0 0 0 0,1-1 0 0 0,0 2-1 0 0,0-1 1 0 0,10-13 0 0 0,-9 19 0 0 0,0 0 0 0 0,0 1 0 0 0,1 0 0 0 0,0 0 0 0 0,0 1 0 0 0,0 0 0 0 0,1 0 0 0 0,0 1 0 0 0,0 1 0 0 0,1-1 0 0 0,-1 1 0 0 0,1 1 0 0 0,0 0 0 0 0,13-3 0 0 0,-9 5 0 0 0,7 2 0 0 0,-7 1 0 0 0,-2 3 0 0 0,-1 3 0 0 0,-5 0 0 0 0,0 1 0 0 0,0-1 0 0 0,6-6 0 0 0,4-10 0 0 0,-8 0 0 0 0,3-6-1098 0 0,-6 4-6955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1 404 0 0,'0'0'4727'0'0,"-13"14"-1333"0"0,10-4 8734 0 0,8-7-11638 0 0,-1-1-1 0 0,1-1 1 0 0,0 1 0 0 0,0-1-1 0 0,0 0 1 0 0,0 0 0 0 0,1 0-1 0 0,-1-1 1 0 0,0 0-1 0 0,0 0 1 0 0,0 0 0 0 0,10-2-1 0 0,-5 1-136 0 0,0 0-1 0 0,-1 1 1 0 0,1 0 0 0 0,11 2-1 0 0,-15-1-130 0 0,-1 1 0 0 0,1-1 0 0 0,0 1 0 0 0,-1 0 0 0 0,0 0 0 0 0,1 0 0 0 0,7 5 0 0 0,-12-5-135 0 0,1-1 1 0 0,0 1-1 0 0,-1-1 0 0 0,1 1 1 0 0,-1 0-1 0 0,0-1 0 0 0,0 1 1 0 0,0 0-1 0 0,0 0 0 0 0,0 0 1 0 0,0 0-1 0 0,0 0 0 0 0,0 0 1 0 0,-1 0-1 0 0,1 0 0 0 0,-1 0 1 0 0,0 0-1 0 0,1 0 0 0 0,-1 0 1 0 0,0 0-1 0 0,0 0 0 0 0,0 0 1 0 0,-1 1-1 0 0,1 1 0 0 0,-2 7-82 0 0,-1 0-1 0 0,0-1 1 0 0,0 1-1 0 0,-1-1 1 0 0,-9 17-1 0 0,-5-2-4 0 0,12-15 0 0 0,8-1 0 0 0,14-2 0 0 0,-8-7 0 0 0,-1 0 0 0 0,0 0 0 0 0,1-1 0 0 0,-1 1 0 0 0,1-2 0 0 0,-1 1 0 0 0,0-1 0 0 0,0 0 0 0 0,9-4 0 0 0,4-1 0 0 0,0 1 0 0 0,0 0 0 0 0,26-2 0 0 0,-37 6 0 0 0,-2 1-1694 0 0,1 6 5162 0 0,-7-1-4758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0 324 0 0,'-2'2'17039'0'0,"-2"7"-8552"0"0,-3 6-5734 0 0,-11 26-4858 0 0,14-30 4889 0 0,-6 18-1622 0 0,1-1-1 0 0,-7 45 1 0 0,16-58-1162 0 0,5 0 0 0 0,1-5 0 0 0,-5-9-89 0 0,0 0 0 0 0,0 0 0 0 0,1-1 0 0 0,-1 1 1 0 0,0 0-1 0 0,0 0 0 0 0,1-1 0 0 0,-1 1 0 0 0,0-1 0 0 0,1 1 0 0 0,-1-1 0 0 0,0 0 1 0 0,1 1-1 0 0,-1-1 0 0 0,0 0 0 0 0,1 0 0 0 0,-1 0 0 0 0,1 0 0 0 0,-1 0 0 0 0,1 0 1 0 0,1-1-1 0 0,26-7-5008 0 0,-25 7 4047 0 0,-2 0-1356 0 0,8-2-8611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9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75 228 0 0,'-40'11'11193'0'0,"22"-7"-1032"0"0,20-4-10036 0 0,0 0 1 0 0,0 0-1 0 0,0 0 1 0 0,0 0-1 0 0,0 0 1 0 0,0 1-1 0 0,0-1 1 0 0,0 1-1 0 0,0-1 1 0 0,0 1-1 0 0,0 0 1 0 0,2 1-1 0 0,7 1 198 0 0,23-2 478 0 0,0-1 1 0 0,0-1 0 0 0,0-2 0 0 0,48-11 0 0 0,-11 3-54 0 0,326-56 3210 0 0,-374 63-3552 0 0,-26 8-256 0 0,-41 14-216 0 0,16-7 92 0 0,9-2-776 0 0,1 1 0 0 0,-21 14 0 0 0,18-7-3683 0 0,0 3-4165 0 0,19-8-4132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0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24 748 0 0,'0'0'13439'0'0,"-13"0"-9530"0"0,8 7-2896 0 0,0 1 1 0 0,1 1 0 0 0,0-1-1 0 0,1 1 1 0 0,-1-1 0 0 0,-2 13 0 0 0,3-7-233 0 0,1-1 1 0 0,0 0-1 0 0,1 1 1 0 0,0-1 0 0 0,1 1-1 0 0,3 24 1 0 0,12 15 1309 0 0,-10-44-2078 0 0,-5-9-13 0 0,0 0 0 0 0,0 0 0 0 0,1 0 0 0 0,-1 0 0 0 0,0 0 0 0 0,0 0 0 0 0,0 0 0 0 0,1 0 0 0 0,-1 1 0 0 0,0-1 0 0 0,0 0 0 0 0,0 0 0 0 0,1 0 0 0 0,-1 0 0 0 0,0 0 0 0 0,0 0 0 0 0,1 0 0 0 0,-1-1 0 0 0,0 1 0 0 0,0 0 0 0 0,1 0 0 0 0,-1 0 0 0 0,0 0 0 0 0,0 0 0 0 0,0 0 0 0 0,1 0 0 0 0,-1 0 0 0 0,0 0 0 0 0,0-1 0 0 0,0 1 0 0 0,0 0 0 0 0,1 0 0 0 0,-1 0 0 0 0,0 0 0 0 0,0-1 0 0 0,0 1 0 0 0,0 0 0 0 0,0 0 0 0 0,1 0 0 0 0,-1-1 0 0 0,0 1 0 0 0,0 0 0 0 0,0 0 0 0 0,0 0 0 0 0,0-1 0 0 0,0 1 0 0 0,0 0 0 0 0,0 0 0 0 0,0-1 0 0 0,0 1 0 0 0,0 0 0 0 0,0 0 0 0 0,0 0 0 0 0,0-1 0 0 0,0 1 0 0 0,0 0 0 0 0,0 0 0 0 0,0-1 0 0 0,0 1 0 0 0,-1 0 0 0 0,1 0 0 0 0,0-1 0 0 0,2-14 0 0 0,-5-33 0 0 0,1 41 0 0 0,1-1 0 0 0,1 1 0 0 0,-1 0 0 0 0,1-1 0 0 0,1 1 0 0 0,1-12 0 0 0,1 7 0 0 0,-2 3 0 0 0,1 0 0 0 0,1-1 0 0 0,-1 1 0 0 0,7-12 0 0 0,-7 17 0 0 0,0 1 0 0 0,0 0 0 0 0,0 0 0 0 0,1 0 0 0 0,0 0 0 0 0,-1 0 0 0 0,1 0 0 0 0,0 1 0 0 0,0 0 0 0 0,0-1 0 0 0,1 1 0 0 0,-1 0 0 0 0,0 0 0 0 0,5-1 0 0 0,8-3 0 0 0,0 1 0 0 0,0 0 0 0 0,1 1 0 0 0,-1 0 0 0 0,1 2 0 0 0,0 0 0 0 0,0 1 0 0 0,0 0 0 0 0,0 2 0 0 0,0 0 0 0 0,0 0 0 0 0,0 2 0 0 0,27 7 0 0 0,-27-4 0 0 0,-17-6 0 0 0,1 0 0 0 0,0 0 0 0 0,-1 1 0 0 0,1-1 0 0 0,0 0 0 0 0,-1 0 0 0 0,1 1 0 0 0,0-1 0 0 0,-1 1 0 0 0,1-1 0 0 0,-1 1 0 0 0,1-1 0 0 0,0 1 0 0 0,-1-1 0 0 0,0 1 0 0 0,1-1 0 0 0,-1 1 0 0 0,1-1 0 0 0,-1 1 0 0 0,0 0 0 0 0,1-1 0 0 0,-1 1 0 0 0,0 0 0 0 0,1 0 0 0 0,0 1 0 0 0,4 10 0 0 0,-3-1 0 0 0,-4 5 0 0 0,-3-5 0 0 0,-2-6 0 0 0,-4-17 0 0 0,5 0 989 0 0,4 1-3663 0 0,7-12-12777 0 0,-4 21 13207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1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259 164 4 0 0,'0'0'7688'0'0,"2"-3"-5329"0"0,11-16 9109 0 0,-11 15-10259 0 0,50-79 3632 0 0,-51 82-4783 0 0,0 0-1 0 0,-1 0 1 0 0,1 0-1 0 0,-1 0 0 0 0,1 0 1 0 0,-1 0-1 0 0,1 0 1 0 0,-1-1-1 0 0,1 1 1 0 0,-1 0-1 0 0,0 0 0 0 0,0 0 1 0 0,0 0-1 0 0,0-1 1 0 0,0 1-1 0 0,0 0 1 0 0,0 0-1 0 0,0 0 0 0 0,0 0 1 0 0,0-1-1 0 0,-1 1 1 0 0,1 0-1 0 0,0 0 1 0 0,-1 0-1 0 0,1 0 1 0 0,-1 0-1 0 0,1 0 0 0 0,-1 0 1 0 0,0 0-1 0 0,1 0 1 0 0,-1 0-1 0 0,0 0 1 0 0,0 0-1 0 0,0 1 0 0 0,-1-3 1 0 0,0 2 73 0 0,-1-1 0 0 0,1 0-1 0 0,-1 1 1 0 0,1 0 0 0 0,-1-1 0 0 0,1 1 0 0 0,-1 0 0 0 0,0 0-1 0 0,0 1 1 0 0,-5-2 0 0 0,1 2 25 0 0,-1 0 0 0 0,0 1-1 0 0,1 0 1 0 0,-1 0 0 0 0,1 1-1 0 0,0 0 1 0 0,0 0 0 0 0,-1 1-1 0 0,1 0 1 0 0,-7 4 0 0 0,-63 45-250 0 0,45-29 166 0 0,-25 24-72 0 0,54-45 0 0 0,0 1 0 0 0,0 1 0 0 0,0-1 0 0 0,0 0 0 0 0,1 1 0 0 0,-1-1 0 0 0,1 1 0 0 0,0 0 0 0 0,0-1 0 0 0,0 1 0 0 0,1 0 0 0 0,-1 0 0 0 0,1 1 0 0 0,-1 7 0 0 0,2-10 0 0 0,0 0 0 0 0,0 0 0 0 0,0 0 0 0 0,0 0 0 0 0,0 0 0 0 0,1 0 0 0 0,-1 0 0 0 0,1 0 0 0 0,0 0 0 0 0,-1 0 0 0 0,1 0 0 0 0,0 0 0 0 0,0 0 0 0 0,0 0 0 0 0,0-1 0 0 0,1 1 0 0 0,-1 0 0 0 0,0-1 0 0 0,1 1 0 0 0,-1-1 0 0 0,1 0 0 0 0,-1 1 0 0 0,1-1 0 0 0,0 0 0 0 0,-1 0 0 0 0,1 0 0 0 0,0 0 0 0 0,0 0 0 0 0,0 0 0 0 0,0-1 0 0 0,3 2 0 0 0,2-1 0 0 0,0 0 0 0 0,0 0 0 0 0,1-1 0 0 0,-1 0 0 0 0,0 0 0 0 0,9-2 0 0 0,-11 2 0 0 0,18-3 102 0 0,0-1 0 0 0,0-1 0 0 0,39-13 0 0 0,1-11-1493 0 0,-55 24 92 0 0,0-1 0 0 0,0 1 0 0 0,0-1 0 0 0,10-11 0 0 0,-7 1-4414 0 0,-4 6-2339 0 0,-1 2 1572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1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14 44 0 0,'0'-9'2621'0'0,"-2"6"1249"0"0,1 3-3450 0 0,0-1 1 0 0,0 1-1 0 0,0 0 1 0 0,0 0 0 0 0,0 0-1 0 0,0 0 1 0 0,0 0-1 0 0,0 0 1 0 0,0 0-1 0 0,0 0 1 0 0,0 0 0 0 0,0 0-1 0 0,-1 0 1 0 0,1 1-1 0 0,0-1 1 0 0,0 0 0 0 0,1 1-1 0 0,-1-1 1 0 0,0 1-1 0 0,0-1 1 0 0,0 1-1 0 0,0-1 1 0 0,0 1 0 0 0,0 0-1 0 0,1-1 1 0 0,-2 3-1 0 0,-21 32 4150 0 0,-3 46-454 0 0,-4 59 1279 0 0,28-120-5236 0 0,0 1 1 0 0,1-1-1 0 0,1 1 0 0 0,4 38 0 0 0,-3-45-159 0 0,-1-12 0 0 0,0 0 0 0 0,0 0 0 0 0,1-1 0 0 0,-1 1 0 0 0,0 0 0 0 0,1 0 0 0 0,-1-1 0 0 0,1 1 0 0 0,-1 0 0 0 0,1 0 0 0 0,0-1 0 0 0,1 3 0 0 0,2 5 0 0 0,-1 5 0 0 0,6-3 0 0 0,-1-3 0 0 0,3-1 0 0 0,-10-6-5 0 0,0-1-1 0 0,-1 0 1 0 0,1 1 0 0 0,0-1-1 0 0,0 1 1 0 0,-1-1 0 0 0,1 0-1 0 0,0 0 1 0 0,0 1 0 0 0,0-1-1 0 0,0 0 1 0 0,-1 0 0 0 0,1 0-1 0 0,0 0 1 0 0,0 0 0 0 0,0 0-1 0 0,0 0 1 0 0,-1 0 0 0 0,1 0-1 0 0,0-1 1 0 0,0 1 0 0 0,0 0-1 0 0,0 0 1 0 0,-1-1 0 0 0,1 1-1 0 0,0-1 1 0 0,0 1 0 0 0,-1 0-1 0 0,1-1 1 0 0,0 0 0 0 0,-1 1-1 0 0,1-1 1 0 0,-1 1 0 0 0,2-2-1 0 0,1 1-1036 0 0,15-8-6889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1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35 152 100 0 0,'-17'0'6274'0'0,"-1"-3"3962"0"0,19 1-9903 0 0,0 1 1 0 0,0-1 0 0 0,0 0 0 0 0,0 0 0 0 0,0 1 0 0 0,1-1 0 0 0,-1 0 0 0 0,0 1 0 0 0,1-1 0 0 0,-1 1 0 0 0,1 0 0 0 0,0-1 0 0 0,-1 1 0 0 0,1 0 0 0 0,0 0 0 0 0,0 0 0 0 0,0 0 0 0 0,-1 1 0 0 0,1-1 0 0 0,4-1 0 0 0,52-17 897 0 0,-48 16-551 0 0,113-27 2472 0 0,230-24-1 0 0,-261 42-2221 0 0,-81 11-930 0 0,3 1 0 0 0,-14 0-7 0 0,0 0 1 0 0,0 0-1 0 0,0 1 0 0 0,0-1 0 0 0,1 0 1 0 0,-1 0-1 0 0,0 1 0 0 0,0-1 0 0 0,0 0 1 0 0,0 0-1 0 0,0 1 0 0 0,0-1 0 0 0,0 0 1 0 0,0 1-1 0 0,0-1 0 0 0,1 0 0 0 0,-1 0 1 0 0,0 1-1 0 0,-1-1 0 0 0,1 0 0 0 0,0 0 1 0 0,0 1-1 0 0,0-1 0 0 0,0 0 1 0 0,0 1-1 0 0,0-1 0 0 0,0 0 0 0 0,0 0 1 0 0,0 1-1 0 0,-1-1 0 0 0,1 0 0 0 0,0 0 1 0 0,0 1-1 0 0,0-1 0 0 0,0 0 0 0 0,-1 0 1 0 0,1 0-1 0 0,0 0 0 0 0,0 1 0 0 0,0-1 1 0 0,-1 0-1 0 0,1 0 0 0 0,0 0 0 0 0,0 0 1 0 0,-1 0-1 0 0,1 1 0 0 0,0-1 0 0 0,-1 0 1 0 0,-19 17-1322 0 0,-2-4-1657 0 0,-11 7-3386 0 0,12-5-4104 0 0,9-7 4133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2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40 836 0 0,'24'-40'31692'0'0,"-28"46"-31660"0"0,1 0 1 0 0,-1-1 0 0 0,1 1 0 0 0,0 0 0 0 0,0 1 0 0 0,1-1-1 0 0,-4 14 1 0 0,-11 58-76 0 0,14-60 63 0 0,0-5-20 0 0,0 40 0 0 0,3-3 0 0 0,3-44 0 0 0,9-22 0 0 0,-10 12 0 0 0,1-1 0 0 0,-1 0 0 0 0,0-1 0 0 0,-1 1 0 0 0,1 0 0 0 0,-1 0 0 0 0,0-1 0 0 0,0-7 0 0 0,-1 9 0 0 0,0 0 0 0 0,0-1 0 0 0,0 1 0 0 0,-1 0 0 0 0,0 0 0 0 0,1 0 0 0 0,-2 0 0 0 0,1 1 0 0 0,0-1 0 0 0,-3-5 0 0 0,3 7 0 0 0,0 1 0 0 0,0-1 0 0 0,-1 1 0 0 0,1-1 0 0 0,0 1 0 0 0,0 0 0 0 0,-1 0 0 0 0,1 0 0 0 0,-1 0 0 0 0,1 0 0 0 0,-1 0 0 0 0,1 0 0 0 0,-1 0 0 0 0,0 0 0 0 0,1 1 0 0 0,-3-1 0 0 0,0 0 0 0 0,-1 1 0 0 0,0-1 0 0 0,0 1 0 0 0,1 0 0 0 0,-1 1 0 0 0,0-1 0 0 0,1 1 0 0 0,-1 0 0 0 0,0 0 0 0 0,-4 2 0 0 0,-1 0 0 0 0,-1-1 0 0 0,-1 0 0 0 0,1 0 0 0 0,0 2 0 0 0,0-1 0 0 0,0 1 0 0 0,0 1 0 0 0,1 0 0 0 0,0 0 0 0 0,0 1 0 0 0,0 1 0 0 0,0 0 0 0 0,-13 12 0 0 0,11-7 0 0 0,1 0 0 0 0,0 0 0 0 0,1 1 0 0 0,1 1 0 0 0,0-1 0 0 0,0 1 0 0 0,1 1 0 0 0,-6 17 0 0 0,13-30 0 0 0,0 0 0 0 0,0 0 0 0 0,0 0 0 0 0,1 0 0 0 0,-1 0 0 0 0,1 0 0 0 0,-1 1 0 0 0,1-1 0 0 0,0 0 0 0 0,0 0 0 0 0,0 0 0 0 0,0 0 0 0 0,0 1 0 0 0,1-1 0 0 0,-1 0 0 0 0,0 0 0 0 0,1 0 0 0 0,0 0 0 0 0,-1 0 0 0 0,1 0 0 0 0,0 0 0 0 0,0 0 0 0 0,0 0 0 0 0,0 0 0 0 0,1-1 0 0 0,-1 1 0 0 0,0 0 0 0 0,1-1 0 0 0,-1 1 0 0 0,1-1 0 0 0,0 1 0 0 0,-1-1 0 0 0,1 0 0 0 0,0 0 0 0 0,0 0 0 0 0,0 0 0 0 0,0 0 0 0 0,0 0 0 0 0,0 0 0 0 0,0-1 0 0 0,0 1 0 0 0,0-1 0 0 0,4 1 0 0 0,5 1 0 0 0,-1 0 0 0 0,1-1 0 0 0,0 0 0 0 0,-1-1 0 0 0,1 0 0 0 0,0-1 0 0 0,18-3 0 0 0,5-4 0 0 0,-1-1 0 0 0,0-1 0 0 0,0-2 0 0 0,-2-2 0 0 0,1-1 0 0 0,-2-1 0 0 0,45-32 0 0 0,-71 45 0 0 0,0 0 0 0 0,-1-1 0 0 0,1 0 0 0 0,-1 1 0 0 0,0-2 0 0 0,0 1 0 0 0,0 0 0 0 0,-1 0 0 0 0,1-1 0 0 0,-1 1 0 0 0,0-1 0 0 0,-1 0 0 0 0,3-9 0 0 0,-4 13 0 0 0,1 0 0 0 0,-1 0 0 0 0,0 0 0 0 0,0 0 0 0 0,0 0 0 0 0,0 0 0 0 0,0 0 0 0 0,0 0 0 0 0,0 0 0 0 0,0 0 0 0 0,0 0 0 0 0,0 0 0 0 0,0 0 0 0 0,-1 0 0 0 0,1 0 0 0 0,0 0 0 0 0,-1 0 0 0 0,1 0 0 0 0,-1 0 0 0 0,1 0 0 0 0,-1 0 0 0 0,1 1 0 0 0,-1-1 0 0 0,0 0 0 0 0,0 0 0 0 0,1 1 0 0 0,-1-1 0 0 0,-1 0 0 0 0,1 0 0 0 0,-1-1 0 0 0,0 0 0 0 0,0 0 0 0 0,0 0 0 0 0,-1 0 0 0 0,1 1 0 0 0,-1-1 0 0 0,1 1 0 0 0,-1 0 0 0 0,1-1 0 0 0,-1 1 0 0 0,0 1 0 0 0,0-1 0 0 0,1 0 0 0 0,-1 0 0 0 0,0 1 0 0 0,0 0 0 0 0,-4 0 0 0 0,-49 0 0 0 0,32 4 0 0 0,-47 4 0 0 0,59-6 0 0 0,12-2 0 0 0,0 0 0 0 0,0 0 0 0 0,0 0 0 0 0,0 0 0 0 0,0 0 0 0 0,1 0 0 0 0,-1 0 0 0 0,0 0 0 0 0,0 0 0 0 0,0 0 0 0 0,0 0 0 0 0,0 0 0 0 0,0 0 0 0 0,0 0 0 0 0,1 0 0 0 0,-1 1 0 0 0,0-1 0 0 0,0 0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0 0 0 0,0 1 0 0 0,0-1 0 0 0,0 0 0 0 0,-1 0 0 0 0,1 0 0 0 0,0 0 0 0 0,0 0 0 0 0,0 0 0 0 0,0 0 0 0 0,0 0 0 0 0,0 0 0 0 0,0 0 0 0 0,-1 0 0 0 0,1 0 0 0 0,0 1 0 0 0,0-1 0 0 0,0 0 0 0 0,0 0 0 0 0,0 0 0 0 0,0 0 0 0 0,-1 0 0 0 0,29 3 0 0 0,-16-4-756 0 0,-1 0 0 0 0,0 0 0 0 0,19-5 1 0 0,11-5-9931 0 0,-26 6 3374 0 0,-1 1 706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3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76 420 0 0,'0'0'9403'0'0,"-5"2"-8028"0"0,2 1-957 0 0,0-1 1 0 0,-1 1 0 0 0,1-1 0 0 0,0 1-1 0 0,1 0 1 0 0,-1 0 0 0 0,1 0-1 0 0,-1 1 1 0 0,1-1 0 0 0,0 1-1 0 0,0-1 1 0 0,0 1 0 0 0,1 0 0 0 0,-1-1-1 0 0,1 1 1 0 0,0 0 0 0 0,0 0-1 0 0,0 0 1 0 0,0 0 0 0 0,1 0-1 0 0,0 0 1 0 0,0 0 0 0 0,0 7 0 0 0,0-2 342 0 0,0 1 0 0 0,1 0 0 0 0,0 0 0 0 0,1-1 0 0 0,0 1 0 0 0,0-1 0 0 0,1 1 0 0 0,0-1 0 0 0,1 0 0 0 0,0 0 0 0 0,8 15 0 0 0,-10-23 1278 0 0,-4-12-2004 0 0,0-1 0 0 0,0 1-1 0 0,-1 0 1 0 0,0 0 0 0 0,-1 0 0 0 0,-1 0 0 0 0,1 0 0 0 0,-2 1 0 0 0,-11-18 0 0 0,-1-27-35 0 0,18 54 0 0 0,0-1 0 0 0,0 1 0 0 0,1-1 0 0 0,-1 1 0 0 0,0-1 0 0 0,1 1 0 0 0,-1-1 0 0 0,1 1 0 0 0,0-1 0 0 0,-1 1 0 0 0,1 0 0 0 0,0-1 0 0 0,0 1 0 0 0,0 0 0 0 0,0 0 0 0 0,0 0 0 0 0,0 0 0 0 0,0 0 0 0 0,0 0 0 0 0,0 0 0 0 0,1 0 0 0 0,0-1 0 0 0,31-11 0 0 0,-24 10 0 0 0,15-6 0 0 0,1 1 0 0 0,0 1 0 0 0,1 1 0 0 0,0 1 0 0 0,0 2 0 0 0,0 0 0 0 0,26 2 0 0 0,-38 0 0 0 0,-4 2-210 0 0,-8 0-911 0 0,-9-29-25215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3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38 1528 0 0,'-11'-16'5935'0'0,"-7"-5"4033"0"0,17 20-8531 0 0,-19 4 2609 0 0,10 3-3302 0 0,1 0-1 0 0,-1 1 0 0 0,1 0 1 0 0,0 1-1 0 0,1 0 1 0 0,0 0-1 0 0,0 0 0 0 0,1 1 1 0 0,0 1-1 0 0,1-1 1 0 0,-9 17-1 0 0,-1 3-432 0 0,2 1-1 0 0,-20 61 1 0 0,24-54-311 0 0,2 1 0 0 0,2 0 0 0 0,1 0 0 0 0,2 0 0 0 0,1 1 0 0 0,7 64 0 0 0,-3-86 0 0 0,2-1 0 0 0,0-1 0 0 0,0 1 0 0 0,2 0 0 0 0,0-1 0 0 0,0 0 0 0 0,2-1 0 0 0,0 1 0 0 0,0-1 0 0 0,2-1 0 0 0,-1 0 0 0 0,2 0 0 0 0,0-1 0 0 0,0 0 0 0 0,18 13 0 0 0,-9-13 30 0 0,36 9-440 0 0,-58-23-2833 0 0,-5-16 2917 0 0,6 13-4536 0 0,5-13-13009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4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27 227 1292 0 0,'-9'-2'20311'0'0,"7"3"-20031"0"0,1 0-1 0 0,0 1 0 0 0,0-1 1 0 0,0 1-1 0 0,0 0 0 0 0,1-1 1 0 0,-1 1-1 0 0,0 0 0 0 0,1-1 0 0 0,-1 1 1 0 0,1 0-1 0 0,-1 0 0 0 0,1 0 1 0 0,0 0-1 0 0,0-1 0 0 0,0 5 1 0 0,-4 23 3246 0 0,2-23-3041 0 0,2 9 1250 0 0,4 7-1147 0 0,7 30-507 0 0,-7-41-81 0 0,-4-81 0 0 0,-1 53 0 0 0,1 0 0 0 0,0 0 0 0 0,1 0 0 0 0,1 1 0 0 0,1-1 0 0 0,0 0 0 0 0,1 1 0 0 0,1 0 0 0 0,0 0 0 0 0,1 0 0 0 0,14-25 0 0 0,-16 34 0 0 0,0 1 0 0 0,0-1 0 0 0,0 1 0 0 0,1 0 0 0 0,0 0 0 0 0,1 1 0 0 0,-1-1 0 0 0,1 1 0 0 0,0 0 0 0 0,0 1 0 0 0,1-1 0 0 0,-1 1 0 0 0,1 0 0 0 0,0 1 0 0 0,0 0 0 0 0,0 0 0 0 0,1 0 0 0 0,-1 1 0 0 0,0 0 0 0 0,1 1 0 0 0,14-2 0 0 0,-10 2 0 0 0,-10 0 0 0 0,-1 1 0 0 0,0 0 0 0 0,1 0 0 0 0,-1-1 0 0 0,0 1 0 0 0,1 0 0 0 0,-1 0 0 0 0,0 0 0 0 0,0 1 0 0 0,1-1 0 0 0,-1 0 0 0 0,0 0 0 0 0,1 1 0 0 0,-1-1 0 0 0,0 1 0 0 0,0-1 0 0 0,0 1 0 0 0,1 0 0 0 0,-1-1 0 0 0,0 1 0 0 0,0 0 0 0 0,1 1 0 0 0,0-1 0 0 0,8 7 0 0 0,-4 2 0 0 0,0-1 0 0 0,0 2 0 0 0,-1-6-259 0 0,-3-4-1192 0 0,-2-28-23325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5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21 324 0 0,'0'0'2733'0'0,"-14"-20"21196"0"0,9 27-23415 0 0,1 0-1 0 0,0 1 1 0 0,1-1 0 0 0,-1 1-1 0 0,1 0 1 0 0,1 0 0 0 0,0 0 0 0 0,-1 9-1 0 0,-7 76 755 0 0,0-1-1378 0 0,7-61 110 0 0,4 28 0 0 0,1-44 0 0 0,3-2 0 0 0,-5-13 0 0 0,0 0 0 0 0,0 0 0 0 0,0 0 0 0 0,0 0 0 0 0,0 1 0 0 0,0-1 0 0 0,0 0 0 0 0,0 0 0 0 0,0 0 0 0 0,0 0 0 0 0,0 0 0 0 0,0 1 0 0 0,0-1 0 0 0,0 0 0 0 0,0 0 0 0 0,0 0 0 0 0,0 0 0 0 0,0 0 0 0 0,0 0 0 0 0,0 1 0 0 0,0-1 0 0 0,1 0 0 0 0,-1 0 0 0 0,0 0 0 0 0,0 0 0 0 0,0 0 0 0 0,0 0 0 0 0,0 0 0 0 0,0 0 0 0 0,0 1 0 0 0,0-1 0 0 0,1 0 0 0 0,-1 0 0 0 0,0 0 0 0 0,0 0 0 0 0,0 0 0 0 0,0 0 0 0 0,0 0 0 0 0,1 0 0 0 0,-1 0 0 0 0,0 0 0 0 0,0 0 0 0 0,0 0 0 0 0,0 0 0 0 0,0 0 0 0 0,0 0 0 0 0,1 0 0 0 0,-1 0 0 0 0,0 0 0 0 0,0 0 0 0 0,0 0 0 0 0,0 0 0 0 0,0 0 0 0 0,1 0 0 0 0,-1 0 0 0 0,0 0 0 0 0,0-1 0 0 0,0 1 0 0 0,0 0 0 0 0,0 0 0 0 0,0 0 0 0 0,1 0 0 0 0,4-21 0 0 0,14-59 0 0 0,-18 63 0 0 0,-1 8 0 0 0,-2-9 0 0 0,-4 8 0 0 0,5 9 0 0 0,0-1 0 0 0,0 1 0 0 0,0 0 0 0 0,-1 0 0 0 0,1 0 0 0 0,0 0 0 0 0,0 0 0 0 0,-1 0 0 0 0,1 0 0 0 0,-1 0 0 0 0,1 0 0 0 0,-1 0 0 0 0,1 1 0 0 0,-1-1 0 0 0,1 1 0 0 0,-1-1 0 0 0,1 1 0 0 0,-1 0 0 0 0,0-1 0 0 0,1 1 0 0 0,-1 0 0 0 0,0 0 0 0 0,-2 1 0 0 0,-24 2 0 0 0,13 1 0 0 0,0 0 0 0 0,0 2 0 0 0,0-1 0 0 0,1 2 0 0 0,0 0 0 0 0,0 0 0 0 0,0 1 0 0 0,1 1 0 0 0,1 1 0 0 0,-1 0 0 0 0,1 0 0 0 0,1 1 0 0 0,-13 15 0 0 0,7 9 0 0 0,17-33 0 0 0,-1-1 0 0 0,1 1 0 0 0,-1 0 0 0 0,1-1 0 0 0,-1 1 0 0 0,1 0 0 0 0,0-1 0 0 0,0 1 0 0 0,0 0 0 0 0,0-1 0 0 0,0 1 0 0 0,0 0 0 0 0,1-1 0 0 0,-1 1 0 0 0,0 0 0 0 0,1-1 0 0 0,-1 1 0 0 0,1 0 0 0 0,0-1 0 0 0,0 1 0 0 0,-1-1 0 0 0,1 1 0 0 0,2 1 0 0 0,4 2 0 0 0,0 0 0 0 0,1-1 0 0 0,0 0 0 0 0,0 0 0 0 0,0-1 0 0 0,1 0 0 0 0,-1 0 0 0 0,1-1 0 0 0,-1 0 0 0 0,1 0 0 0 0,0-1 0 0 0,-1-1 0 0 0,1 1 0 0 0,0-1 0 0 0,12-2 0 0 0,14-1 0 0 0,-1-2 0 0 0,53-14 0 0 0,-79 17 0 0 0,-4 2 0 0 0,1-1 0 0 0,-1 0 0 0 0,0 0 0 0 0,0-1 0 0 0,1 1 0 0 0,-1-1 0 0 0,0 0 0 0 0,-1 0 0 0 0,1 0 0 0 0,0 0 0 0 0,0-1 0 0 0,-1 0 0 0 0,0 1 0 0 0,1-1 0 0 0,-1-1 0 0 0,5-6 0 0 0,-4-2 0 0 0,-3 11 0 0 0,-1-1 0 0 0,0 1 0 0 0,0 0 0 0 0,1 0 0 0 0,-1 0 0 0 0,0 0 0 0 0,0 0 0 0 0,0-1 0 0 0,-1 1 0 0 0,1 0 0 0 0,0 0 0 0 0,0 0 0 0 0,-1 0 0 0 0,1 0 0 0 0,0 0 0 0 0,-1 0 0 0 0,1 0 0 0 0,-1 0 0 0 0,1 0 0 0 0,-1 0 0 0 0,0 0 0 0 0,1 0 0 0 0,-1 0 0 0 0,-1-1 0 0 0,0 0 0 0 0,1 0 0 0 0,0 0 0 0 0,-1 0 0 0 0,1 0 0 0 0,0 0 0 0 0,0 0 0 0 0,-1 0 0 0 0,0 0 0 0 0,1 0 0 0 0,-1 1 0 0 0,0-1 0 0 0,0 1 0 0 0,1-1 0 0 0,-5-1 0 0 0,0-1 0 0 0,0 0 0 0 0,1 0 0 0 0,0 0 0 0 0,-1-1 0 0 0,-7-10 0 0 0,6 9 0 0 0,-3-1 0 0 0,35 16-2397 0 0,-10-6-3035 0 0,1 0-6271 0 0,-1-2 4265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5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42 88 0 0,'0'-4'20'0'0,"-1"-11"4610"0"0,1 13-3664 0 0,0 1 1 0 0,0-1-1 0 0,-1 1 0 0 0,1 0 0 0 0,-1-1 1 0 0,1 1-1 0 0,-9-11 13760 0 0,3 98-9409 0 0,0 4-4095 0 0,6-84-1222 0 0,0 0 0 0 0,-1 0 0 0 0,1 0 0 0 0,0 0 0 0 0,1 1 0 0 0,0-1 0 0 0,0 0 0 0 0,0 0 0 0 0,1 0 0 0 0,0 0 0 0 0,3 9 0 0 0,3-5 0 0 0,5-6-58 0 0,-11-5-201 0 0,1 0 0 0 0,-1 0 0 0 0,0 0 0 0 0,1 0 0 0 0,-1 0 0 0 0,0-1 0 0 0,0 1 0 0 0,0-1 0 0 0,0 0 0 0 0,0 0 0 0 0,0 1 0 0 0,-1-1 0 0 0,1 0 0 0 0,0-1 0 0 0,-1 1 0 0 0,0 0 0 0 0,1 0 0 0 0,-1-1 0 0 0,0 1 0 0 0,0 0 0 0 0,0-1 0 0 0,0-4 0 0 0,3-6-3585 0 0,0 0 1 0 0,-1 0-1 0 0,2-18 0 0 0,-5 8-2553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5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146 150 108 0 0,'-13'-8'1494'0'0,"-1"0"1"0"0,0 0-1 0 0,0 2 0 0 0,-20-8 1 0 0,-14-6 7563 0 0,46 19-8016 0 0,-5-2 161 0 0,7 3-1128 0 0,0 0-1 0 0,1 0 1 0 0,-1 0-1 0 0,0 0 1 0 0,0 0-1 0 0,0 0 1 0 0,0 0-1 0 0,0 0 1 0 0,0 0-1 0 0,0 0 1 0 0,0 0-1 0 0,0 0 1 0 0,1 0 0 0 0,-1 0-1 0 0,0 0 1 0 0,0 0-1 0 0,0-1 1 0 0,0 1-1 0 0,0 0 1 0 0,0 0-1 0 0,0 0 1 0 0,0 0-1 0 0,0 0 1 0 0,0 0-1 0 0,0 0 1 0 0,0 0 0 0 0,0-1-1 0 0,0 1 1 0 0,0 0-1 0 0,0 0 1 0 0,0 0-1 0 0,0 0 1 0 0,0 0-1 0 0,0 0 1 0 0,0 0-1 0 0,0 0 1 0 0,0-1-1 0 0,0 1 1 0 0,0 0 0 0 0,0 0-1 0 0,0 0 1 0 0,0 0-1 0 0,0 0 1 0 0,0 0-1 0 0,0 0 1 0 0,0 0-1 0 0,0-1 1 0 0,0 1-1 0 0,0 0 1 0 0,0 0-1 0 0,0 0 1 0 0,-1 0 0 0 0,1 0-1 0 0,0 0 1 0 0,0 0-1 0 0,0 0 1 0 0,0 0-1 0 0,0 0 1 0 0,440-75 6045 0 0,-432 73-5550 0 0,16 1 2178 0 0,-16 7-2700 0 0,-6 5-48 0 0,-2 5 0 0 0,0 31 0 0 0,2-40 0 0 0,-1 0 0 0 0,1 0 0 0 0,1-1 0 0 0,-1 1 0 0 0,1-1 0 0 0,1 0 0 0 0,-1 1 0 0 0,8 9 0 0 0,-10-15-12 0 0,0 0-1 0 0,0 0 1 0 0,0 0 0 0 0,0 0-1 0 0,0 0 1 0 0,0 0 0 0 0,0 0-1 0 0,1 0 1 0 0,-1 0 0 0 0,0 0-1 0 0,0-1 1 0 0,1 1 0 0 0,-1-1-1 0 0,3 2 1 0 0,23-1-4414 0 0,-24-1 3803 0 0,1 0-2306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6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113 102 864 0 0,'-38'-8'8101'0'0,"22"6"-6312"0"0,11 1-163 0 0,1 0-1 0 0,-1 0 1 0 0,0 1-1 0 0,0 0 1 0 0,0 0 0 0 0,0 0-1 0 0,0 0 1 0 0,1 1-1 0 0,-12 3 3558 0 0,137 2-2983 0 0,204-44-2200 0 0,-175 15 0 0 0,-57 7 0 0 0,-52 8 0 0 0,0 2 0 0 0,67-3 0 0 0,-105 12-1 0 0,-10 4-3 0 0,-7 3-34 0 0,-33 16-2867 0 0,2-2-3970 0 0,14-10-4413 0 0,15-8 4736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1 344 0 0,'0'0'14875'0'0,"-3"5"-13486"0"0,-9 14 274 0 0,1 0-1 0 0,1 1 1 0 0,1 1-1 0 0,1-1 1 0 0,1 2-1 0 0,-7 28 1 0 0,6-11-533 0 0,2 0 0 0 0,2 1 1 0 0,0 47-1 0 0,5-70-1130 0 0,5-3 0 0 0,1-4 0 0 0,0-4 0 0 0,9-9 0 0 0,-14 2 0 0 0,0 0 0 0 0,1-1 0 0 0,-1 1 0 0 0,0 0 0 0 0,0-1 0 0 0,0 0 0 0 0,0 1 0 0 0,0-1 0 0 0,0 0 0 0 0,-1 0 0 0 0,1 0 0 0 0,0 0 0 0 0,-1-1 0 0 0,0 1 0 0 0,1 0 0 0 0,-1-1 0 0 0,0 1 0 0 0,0 0 0 0 0,1-4 0 0 0,-2 5 0 0 0,1-10 0 0 0,0-3 0 0 0,2 0 0 0 0,-3 1 0 0 0,-5 0 0 0 0,-1 3 0 0 0,1 1 0 0 0,3 7 0 0 0,0 0 0 0 0,0 1 0 0 0,-1-1 0 0 0,1 0 0 0 0,0 1 0 0 0,-1 0 0 0 0,1 0 0 0 0,0-1 0 0 0,-1 1 0 0 0,0 1 0 0 0,1-1 0 0 0,-1 0 0 0 0,1 1 0 0 0,-1-1 0 0 0,0 1 0 0 0,-4 0 0 0 0,-33 1 0 0 0,18 4 0 0 0,0 1 0 0 0,0 1 0 0 0,0 0 0 0 0,1 2 0 0 0,1 1 0 0 0,0 1 0 0 0,0 0 0 0 0,-30 23 0 0 0,38-26 0 0 0,0 1 0 0 0,1 0 0 0 0,-1 1 0 0 0,2 0 0 0 0,-1 1 0 0 0,2 0 0 0 0,-1 0 0 0 0,2 1 0 0 0,-14 23 0 0 0,21-34 0 0 0,0 0 0 0 0,1 1 0 0 0,-1-1 0 0 0,1 1 0 0 0,-1-1 0 0 0,1 0 0 0 0,0 1 0 0 0,0-1 0 0 0,-1 1 0 0 0,1-1 0 0 0,0 1 0 0 0,0-1 0 0 0,0 1 0 0 0,1 0 0 0 0,-1-1 0 0 0,0 0 0 0 0,0 1 0 0 0,1-1 0 0 0,-1 1 0 0 0,1-1 0 0 0,-1 1 0 0 0,1-1 0 0 0,0 0 0 0 0,0 1 0 0 0,-1-1 0 0 0,1 0 0 0 0,2 2 0 0 0,0-1 0 0 0,0 0 0 0 0,0 1 0 0 0,0-1 0 0 0,0-1 0 0 0,1 1 0 0 0,-1-1 0 0 0,1 1 0 0 0,-1-1 0 0 0,1 0 0 0 0,7 1 0 0 0,6 1 0 0 0,1-2 0 0 0,-1 0 0 0 0,30-2 0 0 0,-15-3 0 0 0,-1-1 0 0 0,1-1 0 0 0,-1-2 0 0 0,-1-1 0 0 0,0-1 0 0 0,0-2 0 0 0,-1-1 0 0 0,28-17 0 0 0,-52 27 0 0 0,-1 0 0 0 0,0 0 0 0 0,0 0 0 0 0,0-1 0 0 0,0 0 0 0 0,-1 0 0 0 0,1 0 0 0 0,-1 0 0 0 0,0-1 0 0 0,3-5 0 0 0,-5 9 0 0 0,-1 0 0 0 0,1-1 0 0 0,0 1 0 0 0,-1-1 0 0 0,1 1 0 0 0,-1-1 0 0 0,1 0 0 0 0,-1 1 0 0 0,0-1 0 0 0,0 1 0 0 0,0-1 0 0 0,0 0 0 0 0,0 1 0 0 0,0-1 0 0 0,0 1 0 0 0,0-1 0 0 0,-1 0 0 0 0,1 1 0 0 0,-1-1 0 0 0,1 1 0 0 0,-1-1 0 0 0,1 1 0 0 0,-1-1 0 0 0,0 1 0 0 0,0 0 0 0 0,0-1 0 0 0,0 1 0 0 0,0 0 0 0 0,0 0 0 0 0,0-1 0 0 0,0 1 0 0 0,0 0 0 0 0,-1 0 0 0 0,1 0 0 0 0,0 1 0 0 0,-1-1 0 0 0,-2-1 0 0 0,-3-2 0 0 0,-25-8 0 0 0,-40 10 0 0 0,65 2 0 0 0,-6-1 0 0 0,51-6-1704 0 0,-8 1-4483 0 0,-5 1-5249 0 0,-10 4 3881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7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2 102 600 0 0,'0'0'15339'0'0,"-1"5"-14171"0"0,0 5-457 0 0,1 0 1 0 0,1 0-1 0 0,0 0 1 0 0,0 0-1 0 0,1 0 1 0 0,0-1-1 0 0,3 11 1 0 0,-1-7 484 0 0,-1-1 0 0 0,-1 1 0 0 0,2 23 0 0 0,8-8 3973 0 0,-12-44-5167 0 0,0 0-1 0 0,2-1 1 0 0,0 1 0 0 0,0 0 0 0 0,2 0 0 0 0,0 0 0 0 0,1 0-1 0 0,8-17 1 0 0,-9 25-2 0 0,1-1 0 0 0,0 0 0 0 0,1 1 0 0 0,0 0 0 0 0,0 0 0 0 0,0 1 0 0 0,1 0 0 0 0,0 0 0 0 0,1 1 0 0 0,0-1-1 0 0,0 2 1 0 0,0-1 0 0 0,1 1 0 0 0,-1 0 0 0 0,15-5 0 0 0,-10 7 0 0 0,2 1 0 0 0,-12 2 0 0 0,-3-1 0 0 0,1 1 0 0 0,0-1 0 0 0,0 1 0 0 0,0 0 0 0 0,0 0 0 0 0,0-1 0 0 0,0 1 0 0 0,0 0 0 0 0,0 0 0 0 0,0 0 0 0 0,0 0 0 0 0,0 0 0 0 0,0 0 0 0 0,0 0 0 0 0,0 1 0 0 0,0-1 0 0 0,0 0 0 0 0,0 0 0 0 0,-1 1 0 0 0,1-1 0 0 0,0 1 0 0 0,0-1 0 0 0,0 1 0 0 0,0-1 0 0 0,0 1 0 0 0,0 0 0 0 0,9 7 0 0 0,1 0 0 0 0,-5 2 0 0 0,0 2 0 0 0,-4-2 0 0 0,-2-9-4 0 0,0-1 0 0 0,0 0 1 0 0,0 0-1 0 0,0 1 0 0 0,0-1 0 0 0,0 0 0 0 0,0 0 0 0 0,0 0 1 0 0,0 1-1 0 0,0-1 0 0 0,1 0 0 0 0,-1 0 0 0 0,0 0 0 0 0,0 1 1 0 0,0-1-1 0 0,0 0 0 0 0,0 0 0 0 0,1 0 0 0 0,-1 0 1 0 0,0 1-1 0 0,0-1 0 0 0,0 0 0 0 0,1 0 0 0 0,-1 0 0 0 0,0 0 1 0 0,0 0-1 0 0,0 0 0 0 0,1 0 0 0 0,-1 0 0 0 0,0 0 1 0 0,0 1-1 0 0,1-1 0 0 0,-1 0 0 0 0,0 0 0 0 0,0 0 0 0 0,1 0 1 0 0,-1 0-1 0 0,0-1 0 0 0,0 1 0 0 0,1 0 0 0 0,26-16-2076 0 0,-8-2-2148 0 0,6-5-8466 0 0,-3 9 5043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7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3 1420 0 0,'-8'-2'9670'0'0,"6"2"-9405"0"0,1 0-1 0 0,-1 1 0 0 0,1-1 0 0 0,-1 1 0 0 0,1 0 0 0 0,0-1 1 0 0,-1 1-1 0 0,1 0 0 0 0,0 0 0 0 0,0 0 0 0 0,-1 0 1 0 0,1 0-1 0 0,0 0 0 0 0,0 0 0 0 0,0 0 0 0 0,0 0 0 0 0,0 0 1 0 0,1 1-1 0 0,-1-1 0 0 0,0 0 0 0 0,0 1 0 0 0,1-1 0 0 0,-1 1 1 0 0,1-1-1 0 0,-1 1 0 0 0,1-1 0 0 0,0 3 0 0 0,-1 1 188 0 0,1-1 0 0 0,1 1 0 0 0,-1 0 0 0 0,1 0 0 0 0,0 0 0 0 0,0 0 0 0 0,0 0 0 0 0,4 8 0 0 0,3 6 493 0 0,1-1-1 0 0,0 0 1 0 0,17 22 0 0 0,112 124 3698 0 0,-3-4-2805 0 0,-120-139-1846 0 0,-1 0 0 0 0,0 1 0 0 0,-2 1 0 0 0,-1 0 0 0 0,16 48 0 0 0,-23-55 8 0 0,-1 0 0 0 0,-1 1 0 0 0,0-1 0 0 0,-1 1 0 0 0,-1-1 0 0 0,0 1 0 0 0,-2-1 0 0 0,1 1 0 0 0,-2-1 0 0 0,-1 0 0 0 0,0 0 0 0 0,0 0 0 0 0,-11 21 0 0 0,8-21 0 0 0,0 0 0 0 0,-2 0 0 0 0,0-1 0 0 0,0 0 0 0 0,-2-1 0 0 0,0 0 0 0 0,0-1 0 0 0,-1 0 0 0 0,-1-1 0 0 0,0 0 0 0 0,-1-1 0 0 0,-23 15 0 0 0,35-24 0 0 0,-19 3 0 0 0,19-4 0 0 0,0-1 0 0 0,-1 1 0 0 0,1-1 0 0 0,0 0 0 0 0,0 0 0 0 0,0 0 0 0 0,-1 0 0 0 0,1-1 0 0 0,0 1 0 0 0,0-1 0 0 0,0 1 0 0 0,0-1 0 0 0,0 0 0 0 0,0 1 0 0 0,0-1 0 0 0,0 0 0 0 0,0 0 0 0 0,0-1 0 0 0,0 1 0 0 0,0 0 0 0 0,1-1 0 0 0,-1 1 0 0 0,-2-4 0 0 0,3 4-235 0 0,0-1 0 0 0,1 1 0 0 0,-1-1 0 0 0,1 1 0 0 0,-1-1 0 0 0,1 1 0 0 0,0-1 0 0 0,0 0 0 0 0,0 1 0 0 0,-1-1 1 0 0,1 1-1 0 0,1-1 0 0 0,-1 1 0 0 0,0-1 0 0 0,0 0 0 0 0,1 1 0 0 0,-1-1 0 0 0,1 1 0 0 0,-1-1 0 0 0,1 1 0 0 0,-1-1 0 0 0,3-1 0 0 0,9-15-9476 0 0,-5 8-2124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8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51 1016 0 0,'-8'-2'27909'0'0,"50"3"-27303"0"0,1-1 1 0 0,-1-1-1 0 0,1-3 0 0 0,60-13 0 0 0,-11 3-1252 0 0,-10 7-1335 0 0,-5 1-4731 0 0,-75 6 4511 0 0,8 6-7903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7 732 0 0,'-5'2'1608'0'0,"1"1"-1"0"0,-1-1 1 0 0,1 1-1 0 0,-1-1 0 0 0,0-1 1 0 0,0 1-1 0 0,-9 1 6409 0 0,22-3-6811 0 0,129-8 4405 0 0,52-4-2334 0 0,-177 11-3999 0 0,54-2-323 0 0,-45 5-4479 0 0,-4 2-5850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0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1856 0 0,'-7'-4'28470'0'0,"10"6"-28340"0"0,-1 0-1 0 0,1 1 1 0 0,0 0-1 0 0,-1-1 1 0 0,0 1-1 0 0,1 0 1 0 0,-1 1-1 0 0,-1-1 1 0 0,1 0-1 0 0,0 0 1 0 0,-1 1-1 0 0,1-1 1 0 0,-1 1-1 0 0,0-1 1 0 0,0 1-1 0 0,0 3 1 0 0,0 2-96 0 0,0-1 0 0 0,0 0 0 0 0,-1 1 0 0 0,0-1 1 0 0,0 1-1 0 0,-4 15 0 0 0,4-19-34 0 0,-1-1 0 0 0,0 1 0 0 0,1-1 0 0 0,0 1 0 0 0,0-1 0 0 0,0 1 0 0 0,1-1 0 0 0,1 7 0 0 0,3 44 0 0 0,-6-33 0 0 0,0-21 0 0 0,1-1 0 0 0,0 1 0 0 0,0-1 0 0 0,0 0 0 0 0,0 1 0 0 0,0-1 0 0 0,0 0 0 0 0,0 1 0 0 0,0-1 0 0 0,0 0 0 0 0,0 1 0 0 0,0-1 0 0 0,0 1 0 0 0,0-1 0 0 0,0 0 0 0 0,1 1 0 0 0,-1-1 0 0 0,0 0 0 0 0,0 1 0 0 0,0-1 0 0 0,0 0 0 0 0,1 1 0 0 0,-1-1 0 0 0,0 0 0 0 0,0 0 0 0 0,1 1 0 0 0,-1-1 0 0 0,0 0 0 0 0,1 0 0 0 0,-1 1 0 0 0,0-1 0 0 0,0 0 0 0 0,1 0 0 0 0,0 0 0 0 0,1 3 0 0 0,10 4 0 0 0,13-3 0 0 0,-18-9 0 0 0,-7 4 0 0 0,6-1-252 0 0,-1-1 0 0 0,0 0 1 0 0,0 0-1 0 0,-1 0 0 0 0,9-8 0 0 0,10-7-4771 0 0,-17 10-273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1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45 147 1564 0 0,'-17'0'1683'0'0,"3"0"3813"0"0,1 0 10417 0 0,18 1-11306 0 0,11 2-5843 0 0,-2-2 1591 0 0,0-1 0 0 0,0 0 0 0 0,0-1 0 0 0,0 0 0 0 0,0-1 0 0 0,19-5 0 0 0,0 0 42 0 0,308-66 1467 0 0,-137 26-1870 0 0,-146 33 6 0 0,-87 42 0 0 0,-27 9-82 0 0,27-19-749 0 0,2 1 1 0 0,-39 35-1 0 0,64-52 451 0 0,1 0-1 0 0,-1 0 0 0 0,1 0 1 0 0,-1 0-1 0 0,1 0 0 0 0,0 0 0 0 0,0 1 1 0 0,0-1-1 0 0,0 0 0 0 0,1 1 0 0 0,-2 3 1 0 0,1 6-4505 0 0,0-2-4393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47 380 0 0,'0'0'7769'0'0,"-19"16"-542"0"0,11 47-656 0 0,0 9-3162 0 0,7-51-2603 0 0,1-10-340 0 0,0 0-1 0 0,0 0 1 0 0,1 0-1 0 0,0 0 1 0 0,1 0-1 0 0,0 0 1 0 0,4 11-1 0 0,1-1 233 0 0,-6-18-594 0 0,-1 0 0 0 0,2 1 0 0 0,-1-1 0 0 0,0 0 0 0 0,1 0 0 0 0,-1 0-1 0 0,1 0 1 0 0,0 0 0 0 0,0 0 0 0 0,0 0 0 0 0,0-1 0 0 0,0 1 0 0 0,1-1 0 0 0,-1 1 0 0 0,1-1 0 0 0,0 0 0 0 0,0 0 0 0 0,0 0 0 0 0,0-1 0 0 0,5 3 0 0 0,4 0-104 0 0,2-10 0 0 0,-12 4 0 0 0,-1-1 0 0 0,1 1 0 0 0,-1-1 0 0 0,1 0 0 0 0,-1 1 0 0 0,0-1 0 0 0,0 0 0 0 0,0 0 0 0 0,-1 0 0 0 0,1 0 0 0 0,-1 0 0 0 0,1-6 0 0 0,-1-45 0 0 0,-1 36 0 0 0,1-18 0 0 0,8-58 0 0 0,-7 84 0 0 0,1 0 0 0 0,0-1 0 0 0,1 1 0 0 0,0 0 0 0 0,1 0 0 0 0,0 1 0 0 0,0-1 0 0 0,1 1 0 0 0,1 0 0 0 0,7-11 0 0 0,-9 16 0 0 0,0 1 0 0 0,1 0 0 0 0,-1 0 0 0 0,1 0 0 0 0,-1 1 0 0 0,1-1 0 0 0,0 1 0 0 0,0 0 0 0 0,0 1 0 0 0,0-1 0 0 0,0 1 0 0 0,0 0 0 0 0,1 0 0 0 0,-1 1 0 0 0,0-1 0 0 0,1 1 0 0 0,-1 0 0 0 0,0 1 0 0 0,0-1 0 0 0,9 3 0 0 0,13 2 0 0 0,-1 0 0 0 0,39 15 0 0 0,-65-20 0 0 0,6 3 0 0 0,13 2 0 0 0,0 2 0 0 0,-1 0 0 0 0,0 1 0 0 0,0 1 0 0 0,22 15 0 0 0,-34-17 0 0 0,2 3 0 0 0,2-1 0 0 0,-4-2 0 0 0,1-5 0 0 0,3-14-123 0 0,-7 9 318 0 0,4-7-5403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9 824 0 0,'-13'6'23845'0'0,"11"-7"-23696"0"0,0-1 1 0 0,0 1-1 0 0,0 0 1 0 0,0-1-1 0 0,0 1 1 0 0,0 0-1 0 0,0 0 1 0 0,0 0-1 0 0,0 1 1 0 0,0-1-1 0 0,-1 0 1 0 0,1 1-1 0 0,0 0 1 0 0,-1-1-1 0 0,1 1 1 0 0,0 0-1 0 0,0 0 1 0 0,-1 0-1 0 0,1 0 1 0 0,0 1-1 0 0,-1-1 0 0 0,1 1 1 0 0,0-1-1 0 0,0 1 1 0 0,-1 0-1 0 0,1 0 1 0 0,0 0-1 0 0,-2 1 1 0 0,-12 6 479 0 0,1 0 0 0 0,-26 18 0 0 0,35-22-444 0 0,-12 8 138 0 0,1 1-1 0 0,1 1 1 0 0,0 0-1 0 0,-17 22 1 0 0,28-31-318 0 0,0 0-1 0 0,1 1 1 0 0,0-1-1 0 0,0 1 1 0 0,1 0 0 0 0,-1 0-1 0 0,1 1 1 0 0,1-1-1 0 0,-1 1 1 0 0,1-1-1 0 0,0 1 1 0 0,1 0 0 0 0,0 0-1 0 0,0 0 1 0 0,0 0-1 0 0,1 13 1 0 0,0-17-5 0 0,1 0 0 0 0,0 0 0 0 0,0 0 0 0 0,0 0 0 0 0,1 0 0 0 0,-1 0 0 0 0,1 0 0 0 0,0 0 0 0 0,-1-1 0 0 0,1 1 0 0 0,0-1 0 0 0,1 1 0 0 0,-1-1 0 0 0,0 0 0 0 0,1 0 0 0 0,-1 0 0 0 0,1 0 0 0 0,-1 0 0 0 0,1-1 0 0 0,0 1 0 0 0,0-1 0 0 0,0 1 0 0 0,0-1 0 0 0,0 0 0 0 0,0 0 0 0 0,0-1 0 0 0,0 1 0 0 0,1-1 0 0 0,-1 1 0 0 0,0-1 0 0 0,6-1 0 0 0,5 2 0 0 0,1-2 0 0 0,0 0 0 0 0,0-1 0 0 0,0 0 0 0 0,22-7 0 0 0,-18 3 43 0 0,-1 0-1 0 0,1-2 1 0 0,-1 0-1 0 0,0 0 1 0 0,19-14 0 0 0,-33 20-214 0 0,0-1 0 0 0,0 0 1 0 0,0 0-1 0 0,0 0 1 0 0,0 0-1 0 0,0-1 1 0 0,-1 0-1 0 0,0 1 0 0 0,0-1 1 0 0,0 0-1 0 0,0-1 1 0 0,-1 1-1 0 0,1 0 0 0 0,-1-1 1 0 0,0 1-1 0 0,0-1 1 0 0,-1 0-1 0 0,1 0 0 0 0,-1 0 1 0 0,0 0-1 0 0,-1 1 1 0 0,1-1-1 0 0,-1 0 0 0 0,0 0 1 0 0,0 0-1 0 0,-1-6 1 0 0,0 8-137 0 0,0 0 1 0 0,-1 1 0 0 0,1-1 0 0 0,0 1-1 0 0,-1-1 1 0 0,0 1 0 0 0,1-1 0 0 0,-1 1-1 0 0,0 0 1 0 0,0 0 0 0 0,0 0-1 0 0,-1 0 1 0 0,1 0 0 0 0,0 0 0 0 0,-1 1-1 0 0,1-1 1 0 0,-5-1 0 0 0,-23-9-4600 0 0,3 5-4050 0 0,15 3 3874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6 404 0 0,'0'0'244'0'0,"-1"-1"-1"0"0,1 1 1 0 0,0 0 0 0 0,-1-1 0 0 0,1 1-1 0 0,-1-1 1 0 0,1 1 0 0 0,-1 0-1 0 0,0-1 1 0 0,1 1 0 0 0,-1 0-1 0 0,1 0 1 0 0,-1-1 0 0 0,1 1 0 0 0,-1 0-1 0 0,0 0 1 0 0,1 0 0 0 0,-1 0-1 0 0,1 0 1 0 0,-1 0 0 0 0,0 0-1 0 0,1 0 1 0 0,-1 0 0 0 0,0 0-1 0 0,1 0 1 0 0,-1 0 0 0 0,1 0 0 0 0,-1 0-1 0 0,0 1 1 0 0,1-1 0 0 0,-1 0-1 0 0,0 1 1 0 0,-13 20 4192 0 0,-1 32 462 0 0,15-51-4506 0 0,-5 42 2230 0 0,2 0-1 0 0,2 0 0 0 0,2 0 1 0 0,8 58-1 0 0,-8-93-2232 0 0,23 91 710 0 0,-2-64-1099 0 0,-17-30 0 0 0,3 1 0 0 0,4-5-49 0 0,-10-2-202 0 0,-1-1 0 0 0,1 0 0 0 0,0 0 1 0 0,-1 0-1 0 0,1 0 0 0 0,0 0 0 0 0,-1-1 1 0 0,0 1-1 0 0,1 0 0 0 0,-1-1 0 0 0,0 1 1 0 0,1-1-1 0 0,-1 1 0 0 0,1-3 0 0 0,8-12-5881 0 0,-3-1-3597 0 0,-2 4 2367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2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1504 0 0,'-3'0'530'0'0,"0"0"1"0"0,0 1-1 0 0,0-1 0 0 0,0 1 1 0 0,0 0-1 0 0,0 0 0 0 0,0 0 1 0 0,0 0-1 0 0,0 1 0 0 0,0-1 0 0 0,0 1 1 0 0,1-1-1 0 0,-1 1 0 0 0,1 0 1 0 0,-1 0-1 0 0,1 0 0 0 0,0 1 1 0 0,0-1-1 0 0,0 0 0 0 0,0 1 0 0 0,0 0 1 0 0,0-1-1 0 0,-1 5 0 0 0,-6 7 786 0 0,2 0 0 0 0,0 0 0 0 0,-7 20-1 0 0,8-14-495 0 0,0 0-1 0 0,1 0 1 0 0,1 0-1 0 0,1 1 1 0 0,1 0 0 0 0,0 0-1 0 0,2 0 1 0 0,1-1-1 0 0,0 1 1 0 0,1 0-1 0 0,2 0 1 0 0,6 23-1 0 0,-9-41-839 0 0,0 0-1 0 0,0-1 0 0 0,0 1 1 0 0,1 0-1 0 0,-1-1 1 0 0,1 1-1 0 0,0-1 1 0 0,0 1-1 0 0,0-1 0 0 0,0 0 1 0 0,0 0-1 0 0,0 1 1 0 0,0-2-1 0 0,1 1 1 0 0,-1 0-1 0 0,1 0 1 0 0,0-1-1 0 0,-1 0 0 0 0,1 1 1 0 0,4 0-1 0 0,-5-2-167 0 0,0 1 1 0 0,0-1-1 0 0,0 0 0 0 0,0 0 0 0 0,0-1 0 0 0,0 1 0 0 0,0 0 0 0 0,0-1 0 0 0,0 1 0 0 0,0-1 0 0 0,0 0 0 0 0,0 1 1 0 0,0-1-1 0 0,0 0 0 0 0,0 0 0 0 0,-1 0 0 0 0,1-1 0 0 0,0 1 0 0 0,-1 0 0 0 0,1-1 0 0 0,-1 1 0 0 0,1-1 1 0 0,-1 1-1 0 0,0-1 0 0 0,0 0 0 0 0,0 1 0 0 0,0-1 0 0 0,0 0 0 0 0,0 0 0 0 0,0 0 0 0 0,1-2 0 0 0,10-28-4441 0 0,-5 0-3570 0 0,-3 10 2084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3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97 752 0 0,'-1'0'197'0'0,"0"0"1"0"0,1 0-1 0 0,-1 0 1 0 0,1 0-1 0 0,-1-1 1 0 0,0 1-1 0 0,1 0 0 0 0,-1 0 1 0 0,1 0-1 0 0,-1-1 1 0 0,1 1-1 0 0,-1 0 0 0 0,1-1 1 0 0,-1 1-1 0 0,1 0 1 0 0,-1-1-1 0 0,1 1 1 0 0,0-1-1 0 0,-1 1 0 0 0,1-1 1 0 0,0 1-1 0 0,-1-1 1 0 0,1 1-1 0 0,0-1 0 0 0,-1 1 1 0 0,1-1-1 0 0,0 1 1 0 0,0-1-1 0 0,0 1 1 0 0,0-1-1 0 0,-1 0 0 0 0,1 1 1 0 0,0-1-1 0 0,0 1 1 0 0,0-1-1 0 0,0 0 0 0 0,0 1 1 0 0,0-1-1 0 0,1 1 1 0 0,-1-1-1 0 0,0 0 0 0 0,0 1 1 0 0,0-1-1 0 0,0 1 1 0 0,1-1-1 0 0,-1 1 1 0 0,0-1-1 0 0,1 1 0 0 0,-1-1 1 0 0,0 1-1 0 0,1-1 1 0 0,-1 1-1 0 0,1-1 0 0 0,-1 1 1 0 0,0 0-1 0 0,1-1 1 0 0,-1 1-1 0 0,1 0 1 0 0,-1-1-1 0 0,1 1 0 0 0,1-1 1 0 0,1-1 399 0 0,1 0 1 0 0,1 0-1 0 0,-1 0 1 0 0,0 0-1 0 0,0 1 1 0 0,1-1-1 0 0,5 0 1 0 0,229-29 5175 0 0,-111 7-2579 0 0,-125 24-1546 0 0,-2 1-1569 0 0,-1 0 0 0 0,1-1 1 0 0,0 1-1 0 0,-1 0 1 0 0,1 0-1 0 0,-1 0 1 0 0,1 0-1 0 0,-1 0 0 0 0,0 0 1 0 0,1 0-1 0 0,-1 0 1 0 0,0 0-1 0 0,0 0 0 0 0,1 0 1 0 0,-1 0-1 0 0,0 0 1 0 0,0 0-1 0 0,0 0 1 0 0,0 0-1 0 0,0 0 0 0 0,-1 0 1 0 0,1 0-1 0 0,0 0 1 0 0,0 0-1 0 0,-1 0 0 0 0,1 0 1 0 0,-1 1-1 0 0,-9 28 875 0 0,6-18-1000 0 0,1-1-1 0 0,0 1 1 0 0,0 0-1 0 0,1 0 0 0 0,0 18 1 0 0,2-29-260 0 0,1 0 0 0 0,0 1 0 0 0,-1-1 0 0 0,1 0 0 0 0,0 0 0 0 0,0 0-1 0 0,0 1 1 0 0,0-1 0 0 0,0 0 0 0 0,0 0 0 0 0,0-1 0 0 0,1 1 0 0 0,-1 0 0 0 0,0 0 0 0 0,0 0 0 0 0,1-1 0 0 0,1 2 0 0 0,6 1-4705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3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1 128 436 0 0,'6'0'11394'0'0,"14"-2"-5454"0"0,129-15-2006 0 0,532-91 6048 0 0,-679 107-9320 0 0,-23 19-2129 0 0,-28 19-3521 0 0,33-25-103 0 0,0 0-4981 0 0,5-6 4038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4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1 1224 0 0,'0'0'7659'0'0,"-2"3"-6332"0"0,-1 11 1250 0 0,0 0 0 0 0,1 1 0 0 0,0 18 1 0 0,2-31-1940 0 0,-1 19 3745 0 0,2-19-3115 0 0,3 0-949 0 0,-3-2-272 0 0,-1 0 0 0 0,0 0 0 0 0,1 0-1 0 0,-1 0 1 0 0,0 0 0 0 0,0 0 0 0 0,1 1-1 0 0,-1-1 1 0 0,0 0 0 0 0,1 0 0 0 0,-1 0-1 0 0,0 0 1 0 0,0 0 0 0 0,1 0 0 0 0,-1 0-1 0 0,0 1 1 0 0,0-1 0 0 0,0 0 0 0 0,1 0-1 0 0,-1 0 1 0 0,0 1 0 0 0,0-1 0 0 0,0 0-1 0 0,1 0 1 0 0,-1 0 0 0 0,0 1 0 0 0,0-1 0 0 0,0 0-1 0 0,0 0 1 0 0,0 1 0 0 0,0-1 0 0 0,0 0-1 0 0,1 1 1 0 0,-1-1 0 0 0,0 0 0 0 0,0 1-1 0 0,-12 180 3864 0 0,13-166-3910 0 0,3 0 0 0 0,1-3 0 0 0,-3 0 0 0 0,3-4 0 0 0,0 2 0 0 0,-2-4 0 0 0,5-24 0 0 0,23-70 0 0 0,-26 67 0 0 0,-4 18 0 0 0,-1 0 0 0 0,0 0 0 0 0,0 0 0 0 0,0 0 0 0 0,0 0 0 0 0,-1 0 0 0 0,1 0 0 0 0,-1 0 0 0 0,0 0 0 0 0,1 0 0 0 0,-1 0 0 0 0,-1 0 0 0 0,1 0 0 0 0,0 1 0 0 0,-1-1 0 0 0,1 0 0 0 0,-1 1 0 0 0,0-1 0 0 0,0 1 0 0 0,-3-3 0 0 0,5 5 0 0 0,-4-3 0 0 0,1 1 0 0 0,0-1 0 0 0,-1 1 0 0 0,0 0 0 0 0,1 0 0 0 0,-1 1 0 0 0,0-1 0 0 0,0 1 0 0 0,0 0 0 0 0,0 0 0 0 0,0 0 0 0 0,0 1 0 0 0,0-1 0 0 0,0 1 0 0 0,0 0 0 0 0,0 0 0 0 0,0 0 0 0 0,-1 1 0 0 0,1-1 0 0 0,0 1 0 0 0,0 0-1 0 0,-7 3 1 0 0,-9 3 1 0 0,0 1-1 0 0,-38 20 0 0 0,55-26 0 0 0,-7 4 0 0 0,1 0 0 0 0,0 0 0 0 0,0 1 0 0 0,0 1 0 0 0,1-1 0 0 0,0 1 0 0 0,1 1 0 0 0,0-1 0 0 0,-8 14 0 0 0,13-20 0 0 0,1 0 0 0 0,-1 0 0 0 0,1 0 0 0 0,0 0 0 0 0,0 0 0 0 0,0 1 0 0 0,0-1 0 0 0,0 0 0 0 0,0 1 0 0 0,1-1 0 0 0,-1 1 0 0 0,1-1 0 0 0,0 1 0 0 0,-1-1 0 0 0,1 1 0 0 0,0-1 0 0 0,1 1 0 0 0,-1-1 0 0 0,0 1 0 0 0,1-1 0 0 0,-1 1 0 0 0,1-1 0 0 0,0 1 0 0 0,0-1 0 0 0,0 0 0 0 0,0 0 0 0 0,0 1 0 0 0,0-1 0 0 0,1 0 0 0 0,-1 0 0 0 0,1 0 0 0 0,0 0 0 0 0,-1 0 0 0 0,1-1 0 0 0,0 1 0 0 0,0 0 0 0 0,0-1 0 0 0,0 1 0 0 0,0-1 0 0 0,1 0 0 0 0,-1 0 0 0 0,0 0 0 0 0,0 0 0 0 0,1 0 0 0 0,3 0 0 0 0,7 4 0 0 0,1-1 0 0 0,-1-1 0 0 0,1 0 0 0 0,0-1 0 0 0,0-1 0 0 0,0 0 0 0 0,0 0 0 0 0,0-2 0 0 0,0 0 0 0 0,0 0 0 0 0,20-6 0 0 0,-14 2 0 0 0,0-1 0 0 0,-1-1 0 0 0,0-1 0 0 0,0-1 0 0 0,0 0 0 0 0,-2-1 0 0 0,19-14 0 0 0,-30 17 0 0 0,-4-7 0 0 0,-2 12 0 0 0,-1 0 0 0 0,1 0 0 0 0,0 1 0 0 0,0-1 0 0 0,-1 0 0 0 0,1 0 0 0 0,-1 1 0 0 0,0-1 0 0 0,1 0 0 0 0,-1 0 0 0 0,0 1 0 0 0,0-1 0 0 0,0 1 0 0 0,0-1 0 0 0,0 1 0 0 0,0-1 0 0 0,-1 1 0 0 0,1 0 0 0 0,0 0 0 0 0,-1-1 0 0 0,1 1 0 0 0,-1 0 0 0 0,1 0 0 0 0,-3 0 0 0 0,-4-3 0 0 0,-1 0 0 0 0,0 1 0 0 0,0 0 0 0 0,-16-3 0 0 0,70-8-4621 0 0,-20 5-1098 0 0,-5 2-4268 0 0,-2 3 2991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4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40 170 1196 0 0,'-20'5'11628'0'0,"17"-1"-10884"0"0,1 0 0 0 0,0 1 0 0 0,-1-1 0 0 0,2 1 0 0 0,-1 0 0 0 0,0 0 0 0 0,1-1 0 0 0,0 1 0 0 0,0 0 0 0 0,0 8 0 0 0,1 56 3258 0 0,1-37-1830 0 0,0-30-1976 0 0,-1-1 0 0 0,1 1 1 0 0,-1 0-1 0 0,1-1 0 0 0,0 1 1 0 0,-1-1-1 0 0,1 1 0 0 0,0-1 1 0 0,0 1-1 0 0,0-1 0 0 0,0 0 0 0 0,1 0 1 0 0,-1 1-1 0 0,0-1 0 0 0,0 0 1 0 0,1 0-1 0 0,-1 0 0 0 0,3 1 0 0 0,3-24 60 0 0,-1-1 0 0 0,4-35 0 0 0,-8 39-160 0 0,1 1-1 0 0,1-1 1 0 0,0 1-1 0 0,2 0 1 0 0,0 0-1 0 0,14-28 1 0 0,-17 39-80 0 0,1 0 0 0 0,0 0 0 0 0,1 1 0 0 0,0 0 0 0 0,0-1 0 0 0,0 2 1 0 0,1-1-1 0 0,-1 1 0 0 0,1-1 0 0 0,1 2 0 0 0,-1-1 0 0 0,1 1 0 0 0,0 0 0 0 0,0 0 1 0 0,0 1-1 0 0,0-1 0 0 0,0 2 0 0 0,1-1 0 0 0,0 1 0 0 0,-1 0 0 0 0,1 1 0 0 0,0 0 1 0 0,0 0-1 0 0,0 1 0 0 0,8 0 0 0 0,16 1-16 0 0,-14 0 0 0 0,0 0 0 0 0,0 1 0 0 0,0 1 0 0 0,20 6 0 0 0,-26-5 0 0 0,-6 0-161 0 0,-4-3-680 0 0,-9-2-4650 0 0,4 1 4724 0 0,-24-5-1108 0 0,17 1-2714 0 0,2-4-4270 0 0,2 0 3131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5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4 1180 0 0,'-12'-3'11866'0'0,"4"5"-4319"0"0,2 13-1535 0 0,12 35-5795 0 0,-4-42 1871 0 0,5 29-486 0 0,-1-5-474 0 0,17 53-1 0 0,1-28-722 0 0,-8-19-5465 0 0,-16-36 3222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5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48 1056 0 0,'-24'11'7604'0'0,"24"-11"-7493"0"0,0 0 0 0 0,0 0-1 0 0,0 0 1 0 0,0 1 0 0 0,0-1 0 0 0,-1 0-1 0 0,1 0 1 0 0,0 0 0 0 0,0 0-1 0 0,0 0 1 0 0,0 1 0 0 0,0-1 0 0 0,0 0-1 0 0,0 0 1 0 0,0 0 0 0 0,0 0 0 0 0,0 1-1 0 0,0-1 1 0 0,0 0 0 0 0,0 0-1 0 0,0 0 1 0 0,0 0 0 0 0,0 1 0 0 0,0-1-1 0 0,0 0 1 0 0,0 0 0 0 0,0 0 0 0 0,0 0-1 0 0,0 1 1 0 0,0-1 0 0 0,0 0-1 0 0,0 0 1 0 0,0 0 0 0 0,0 0 0 0 0,0 0-1 0 0,1 1 1 0 0,-1-1 0 0 0,0 0-1 0 0,0 0 1 0 0,0 0 0 0 0,0 0 0 0 0,0 0-1 0 0,0 0 1 0 0,1 0 0 0 0,-1 1 0 0 0,0-1-1 0 0,0 0 1 0 0,0 0 0 0 0,0 0-1 0 0,0 0 1 0 0,1 0 0 0 0,-1 0 0 0 0,0 0-1 0 0,0 0 1 0 0,0 0 0 0 0,1 0 0 0 0,19 4 3805 0 0,8-3-3590 0 0,178-6 4918 0 0,-69-13-5472 0 0,-75-2-3964 0 0,-24 1-5792 0 0,-25 11 4330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6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13 384 0 0,'3'-13'20371'0'0,"-5"25"-12804"0"0,1 19-4162 0 0,2 80-2365 0 0,1-64-1040 0 0,6 30 0 0 0,-7-50 0 0 0,0-3 0 0 0,20 45 0 0 0,0-137 0 0 0,-19 57 0 0 0,1 0 0 0 0,-1-1 0 0 0,0 0 0 0 0,-1 1 0 0 0,0-23 0 0 0,-1 33 0 0 0,-1-1 0 0 0,1 0 0 0 0,0 0 0 0 0,0 0 0 0 0,-1 1 0 0 0,1-1 0 0 0,-1 0 0 0 0,0 1 0 0 0,1-1 0 0 0,-1 0 0 0 0,0 1 0 0 0,0-1 0 0 0,0 1 0 0 0,0-1 0 0 0,0 1 0 0 0,-1 0 0 0 0,1-1 0 0 0,0 1 0 0 0,0 0 0 0 0,-1 0 0 0 0,1 0 0 0 0,-1 0 0 0 0,1 0 0 0 0,-1 0 0 0 0,0 0 0 0 0,1 1 0 0 0,-1-1 0 0 0,0 1 0 0 0,1-1 0 0 0,-1 1 0 0 0,0-1 0 0 0,-2 1 0 0 0,-5-1 0 0 0,0 0 0 0 0,1 0 0 0 0,-1 1 0 0 0,-13 2 0 0 0,22-2 0 0 0,-15 2 0 0 0,1 0 0 0 0,0 2 0 0 0,0-1 0 0 0,0 2 0 0 0,0 0 0 0 0,1 0 0 0 0,-1 1 0 0 0,2 1 0 0 0,-1 0 0 0 0,1 1 0 0 0,0 1 0 0 0,0-1 0 0 0,1 2 0 0 0,0 0 0 0 0,1 0 0 0 0,0 1 0 0 0,-13 18 0 0 0,21-27 0 0 0,1 0 0 0 0,0 0 0 0 0,-1 0 0 0 0,1 1 0 0 0,0-1 0 0 0,0 0 0 0 0,0 0 0 0 0,0 1 0 0 0,0-1 0 0 0,1 1 0 0 0,-1-1 0 0 0,1 0 0 0 0,0 1 0 0 0,-1-1 0 0 0,1 1 0 0 0,0-1 0 0 0,1 1 0 0 0,-1-1 0 0 0,0 1 0 0 0,1-1 0 0 0,-1 1 0 0 0,1-1 0 0 0,1 4 0 0 0,0-2 0 0 0,1-1 0 0 0,-1 0 0 0 0,1 0 0 0 0,-1 0 0 0 0,1 0 0 0 0,0-1 0 0 0,0 1 0 0 0,1-1 0 0 0,-1 0 0 0 0,0 0 0 0 0,1 0 0 0 0,-1 0 0 0 0,6 2 0 0 0,6 1 0 0 0,0 0 0 0 0,0-1 0 0 0,0-1 0 0 0,0 0 0 0 0,0-1 0 0 0,26 0 0 0 0,-25-2 0 0 0,0 0 0 0 0,0-2 0 0 0,0 0 0 0 0,0 0 0 0 0,0-2 0 0 0,0 0 0 0 0,-1 0 0 0 0,1-2 0 0 0,-1 0 0 0 0,19-11 0 0 0,-31 16 0 0 0,7-13 0 0 0,-9 12 0 0 0,-1 1 0 0 0,1 0 0 0 0,-1-1 0 0 0,1 1 0 0 0,-1-1 0 0 0,0 1 0 0 0,1-1 0 0 0,-1 1 0 0 0,0-1 0 0 0,0 1 0 0 0,0-1 0 0 0,0 1 0 0 0,0-1 0 0 0,0 1 0 0 0,-1-1 0 0 0,1 1 0 0 0,0-1 0 0 0,-1 1 0 0 0,1 0 0 0 0,-1-1 0 0 0,0 1 0 0 0,1-1 0 0 0,-1 1 0 0 0,0 0 0 0 0,0 0 0 0 0,0-1 0 0 0,-2-1 0 0 0,-22-16 0 0 0,24 18 0 0 0,-56-27 0 0 0,41 16 0 0 0,15 12 0 0 0,1 0 1 0 0,0-1-1 0 0,0 1 0 0 0,0-1 0 0 0,0 1 1 0 0,0 0-1 0 0,0-1 0 0 0,0 1 0 0 0,0-1 1 0 0,0 1-1 0 0,0 0 0 0 0,0-1 0 0 0,0 1 1 0 0,0-1-1 0 0,0 1 0 0 0,0 0 0 0 0,0-1 1 0 0,0 1-1 0 0,0-1 0 0 0,0 1 1 0 0,1 0-1 0 0,-1-1 0 0 0,0 1 0 0 0,0 0 1 0 0,0-1-1 0 0,1 1 0 0 0,-1 0 0 0 0,0-1 1 0 0,1 1-1 0 0,-1 0 0 0 0,0-1 0 0 0,1 1 1 0 0,-1 0-1 0 0,0 0 0 0 0,1-1 0 0 0,-1 1 1 0 0,0 0-1 0 0,1 0 0 0 0,-1 0 0 0 0,1 0 1 0 0,-1 0-1 0 0,0 0 0 0 0,1-1 1 0 0,-1 1-1 0 0,1 0 0 0 0,19-9-195 0 0,39-17-7344 0 0,-23 6-5214 0 0,-23 8 5841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6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1164 0 0,'-6'0'1200'0'0,"0"0"1"0"0,0 1-1 0 0,0 0 1 0 0,0 1-1 0 0,0-1 0 0 0,0 1 1 0 0,0 0-1 0 0,0 1 0 0 0,1-1 1 0 0,-1 1-1 0 0,1 0 1 0 0,0 0-1 0 0,0 1 0 0 0,0 0 1 0 0,0 0-1 0 0,1 0 0 0 0,-8 9 1 0 0,10-12 398 0 0,17 23 330 0 0,1-18-1358 0 0,1-1 1 0 0,-1 0-1 0 0,1-2 0 0 0,0 0 0 0 0,32 2 1 0 0,6-1 933 0 0,-53-4-316 0 0,-3 2-1160 0 0,0 0 0 0 0,0 0 0 0 0,-1 0 0 0 0,1-1 1 0 0,-1 1-1 0 0,1-1 0 0 0,-1 1 0 0 0,0-1 0 0 0,0 0 0 0 0,-3 3 0 0 0,3-3-3 0 0,-29 24-26 0 0,16-14 0 0 0,0 2 0 0 0,0 0 0 0 0,-25 29 0 0 0,36-32 0 0 0,4-9 0 0 0,0-1 0 0 0,-1 1 0 0 0,1 0 0 0 0,0 0 0 0 0,0 0 0 0 0,0 0 0 0 0,0 0 0 0 0,0 0 0 0 0,0 0 0 0 0,0 0 0 0 0,0-1 0 0 0,0 1 0 0 0,0 0 0 0 0,0 0 0 0 0,1 0 0 0 0,-1 0 0 0 0,0 0 0 0 0,1-1 0 0 0,-1 1 0 0 0,1 0 0 0 0,-1 0 0 0 0,1 0 0 0 0,-1-1 0 0 0,1 1 0 0 0,-1 0 0 0 0,1-1 0 0 0,0 1 0 0 0,-1-1 0 0 0,1 1 0 0 0,0 0 0 0 0,-1-1 0 0 0,1 0 0 0 0,0 1 0 0 0,0-1 0 0 0,0 1 0 0 0,0-1 0 0 0,-1 0 0 0 0,1 0 0 0 0,0 1 0 0 0,0-1 0 0 0,0 0 0 0 0,0 0 0 0 0,0 0 0 0 0,0 0 0 0 0,1 0 0 0 0,-1 0 0 0 0,3 1-1 0 0,0 0 0 0 0,0-1 0 0 0,0 0 0 0 0,0 0 0 0 0,0 0 0 0 0,0 0 0 0 0,0 0 0 0 0,0-1 0 0 0,0 0 1 0 0,0 0-1 0 0,0 0 0 0 0,0 0 0 0 0,4-2 0 0 0,9-3-144 0 0,51-14-3174 0 0,-24 3-2822 0 0,-9 3-3551 0 0,-8 3 2124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6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0 188 0 0,'0'0'3633'0'0,"-19"13"4610"0"0,16 21-2610 0 0,-6 17-1748 0 0,-2 10-865 0 0,9-46-2337 0 0,1-7-177 0 0,0 0-1 0 0,1 0 1 0 0,0-1 0 0 0,0 1 0 0 0,2 14 0 0 0,0-10 250 0 0,-1 0 1 0 0,-1 0-1 0 0,-1 20 1 0 0,0-9-253 0 0,1-23-543 0 0,0 0-1 0 0,0 1 1 0 0,0-1-1 0 0,0 1 1 0 0,0-1-1 0 0,0 0 1 0 0,-1 1-1 0 0,1-1 1 0 0,0 1 0 0 0,0-1-1 0 0,0 1 1 0 0,1-1-1 0 0,-1 0 1 0 0,0 1-1 0 0,0-1 1 0 0,0 1-1 0 0,0-1 1 0 0,0 0-1 0 0,0 1 1 0 0,1-1-1 0 0,-1 0 1 0 0,0 1-1 0 0,0-1 1 0 0,0 1-1 0 0,1-1 1 0 0,-1 0 0 0 0,0 0-1 0 0,1 1 1 0 0,-1-1-1 0 0,0 0 1 0 0,1 1-1 0 0,-1-1 1 0 0,0 0-1 0 0,1 0 1 0 0,-1 0-1 0 0,0 1 1 0 0,1-1-1 0 0,-1 0 1 0 0,1 0-1 0 0,-1 0 1 0 0,0 0-1 0 0,1 0 1 0 0,-1 0 0 0 0,1 0-1 0 0,-1 0 1 0 0,0 0-1 0 0,1 0 1 0 0,-1 0-1 0 0,1 0 1 0 0,-1 0-1 0 0,1 0 1 0 0,-1 0-1 0 0,0 0 1 0 0,1 0-1 0 0,-1-1 1 0 0,0 1-1 0 0,1 0 1 0 0,-1 0-1 0 0,1 0 1 0 0,-1-1 0 0 0,0 1-1 0 0,1 0 1 0 0,-1 0-1 0 0,1-1 1 0 0,17-17-3041 0 0,-15 13 2258 0 0,0-1 0 0 0,0 0 0 0 0,0 0 0 0 0,-1-1 0 0 0,0 1-1 0 0,0 0 1 0 0,0-1 0 0 0,-1 1 0 0 0,1-10 0 0 0,-1-19-7610 0 0,-1 18 3060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7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52 121 920 0 0,'-47'-25'9758'0'0,"47"25"-9643"0"0,-1 0 0 0 0,1 0 0 0 0,0 0 0 0 0,0 0 0 0 0,0 0 0 0 0,-1 0-1 0 0,1 0 1 0 0,0 0 0 0 0,0 0 0 0 0,0-1 0 0 0,-1 1 0 0 0,1 0 0 0 0,0 0 0 0 0,0 0-1 0 0,0 0 1 0 0,-1 0 0 0 0,1-1 0 0 0,0 1 0 0 0,0 0 0 0 0,0 0 0 0 0,0 0 0 0 0,0-1-1 0 0,0 1 1 0 0,-1 0 0 0 0,1 0 0 0 0,0 0 0 0 0,0-1 0 0 0,0 1 0 0 0,0 0-1 0 0,0 0 1 0 0,0 0 0 0 0,0-1 0 0 0,0 1 0 0 0,0 0 0 0 0,0 0 0 0 0,0-1 0 0 0,0 1-1 0 0,0 0 1 0 0,0 0 0 0 0,0-1 0 0 0,0 1 0 0 0,0 0 0 0 0,0 0 0 0 0,1-1 0 0 0,10-6 1369 0 0,16-1-520 0 0,34-1 748 0 0,140-28-1699 0 0,-96 12-3166 0 0,-103 24 3159 0 0,-1 1 122 0 0,0-1 0 0 0,0 1 0 0 0,0 0 0 0 0,0 0 0 0 0,0 0-1 0 0,0 0 1 0 0,0 0 0 0 0,0 0 0 0 0,0 0 0 0 0,0 1 0 0 0,0-1 0 0 0,0 0 0 0 0,0 0-1 0 0,0 1 1 0 0,0-1 0 0 0,0 1 0 0 0,-1-1 0 0 0,1 1 0 0 0,0-1 0 0 0,0 1 0 0 0,0-1-1 0 0,-1 1 1 0 0,1 0 0 0 0,0-1 0 0 0,-1 1 0 0 0,1 0 0 0 0,0 0 0 0 0,0 1 0 0 0,-1 17 1407 0 0,1-7-626 0 0,-1 0 1 0 0,-1 1-1 0 0,0-1 1 0 0,-4 21-1 0 0,5-28-697 0 0,0 0 0 0 0,0 0 1 0 0,0 0-1 0 0,1 0 0 0 0,0 0 0 0 0,0 0 0 0 0,0 0 0 0 0,1-1 0 0 0,2 6 1 0 0,-4-9-322 0 0,0-1 1 0 0,1 1-1 0 0,-1 0 1 0 0,0-1 0 0 0,1 1-1 0 0,-1 0 1 0 0,0-1-1 0 0,1 1 1 0 0,-1 0 0 0 0,1-1-1 0 0,-1 1 1 0 0,1-1 0 0 0,-1 1-1 0 0,1-1 1 0 0,0 1-1 0 0,-1-1 1 0 0,1 1 0 0 0,0-1-1 0 0,-1 0 1 0 0,1 1-1 0 0,0-1 1 0 0,0 0 0 0 0,-1 0-1 0 0,1 0 1 0 0,0 1-1 0 0,0-1 1 0 0,-1 0 0 0 0,1 0-1 0 0,0 0 1 0 0,0 0-1 0 0,-1 0 1 0 0,1 0 0 0 0,0 0-1 0 0,0-1 1 0 0,-1 1-1 0 0,1 0 1 0 0,0 0 0 0 0,0 0-1 0 0,-1-1 1 0 0,1 1-1 0 0,0-1 1 0 0,-1 1 0 0 0,2-1-1 0 0,13-10-4069 0 0,-4 1-4605 0 0,-6 3 2567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8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67 158 100 0 0,'-42'-6'7951'0'0,"17"4"2260"0"0,34 0-4656 0 0,52-4-2646 0 0,275-37 2393 0 0,-167 16-4564 0 0,-112 19-737 0 0,307-36-1 0 0,-228 24 0 0 0,-205 36-1646 0 0,16 0-4336 0 0,4 0-6613 0 0,25-10 5544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463 1 1684 0 0,'-1'0'518'0'0,"-1"0"-1"0"0,1 0 1 0 0,0 1-1 0 0,-1-1 1 0 0,1 1 0 0 0,0-1-1 0 0,0 1 1 0 0,0 0-1 0 0,-1 0 1 0 0,1-1-1 0 0,0 1 1 0 0,0 0 0 0 0,0 0-1 0 0,0 0 1 0 0,0 0-1 0 0,0 0 1 0 0,-1 2 0 0 0,-14 30 5195 0 0,-5 51-277 0 0,14-52-3338 0 0,0-4-267 0 0,2 0-1 0 0,0 1 0 0 0,-1 47 1 0 0,3-66-1338 0 0,-1-1-108 0 0,10 27-66 0 0,-3-24-319 0 0,6-4 0 0 0,-8-7 0 0 0,0-1 0 0 0,0 1 0 0 0,0-1 0 0 0,0 0 0 0 0,0 1 0 0 0,1-1 0 0 0,-1 0 0 0 0,0 0 0 0 0,0 0 0 0 0,0 0 0 0 0,1 0 0 0 0,-1 0 0 0 0,0 0 0 0 0,0-1 0 0 0,0 1 0 0 0,0 0 0 0 0,1-1 0 0 0,-1 1 0 0 0,0-1 0 0 0,0 1 0 0 0,0-1 0 0 0,0 1 0 0 0,1-2 0 0 0,-1 2 0 0 0,1-1-207 0 0,0 1-1 0 0,0-1 1 0 0,0 0 0 0 0,1 1 0 0 0,-1-1-1 0 0,0 0 1 0 0,-1 0 0 0 0,1 0-1 0 0,0-1 1 0 0,0 1 0 0 0,0 0 0 0 0,-1-1-1 0 0,1 1 1 0 0,0-1 0 0 0,-1 1-1 0 0,0-1 1 0 0,1 0 0 0 0,-1 0 0 0 0,0 0-1 0 0,0 0 1 0 0,0 0 0 0 0,0 0-1 0 0,0 0 1 0 0,0 0 0 0 0,-1 0 0 0 0,1 0-1 0 0,-1 0 1 0 0,1 0 0 0 0,-1-1-1 0 0,0 1 1 0 0,0 0 0 0 0,0 0 0 0 0,0 0-1 0 0,0-1 1 0 0,-1 1 0 0 0,1 0-1 0 0,-1 0 1 0 0,1 0 0 0 0,-2-2 0 0 0,1 2-210 0 0,-17-35-1335 0 0,14 32 1854 0 0,1 1 0 0 0,-2-1 0 0 0,1 1 0 0 0,0-1 0 0 0,-1 1 0 0 0,0 1 0 0 0,0-1 0 0 0,0 1 0 0 0,0-1 0 0 0,0 1 0 0 0,-1 1 0 0 0,0-1 0 0 0,1 1 0 0 0,-11-3 0 0 0,6 4 119 0 0,1-1 0 0 0,-1 1 0 0 0,0 1 0 0 0,0 0 0 0 0,1 0 1 0 0,-1 1-1 0 0,0 0 0 0 0,-15 4 0 0 0,3 1 318 0 0,1 2 1 0 0,-1 0-1 0 0,1 1 1 0 0,1 1-1 0 0,0 1 1 0 0,0 1-1 0 0,-22 18 1 0 0,37-26-374 0 0,0 0 0 0 0,0 0 0 0 0,0 1 0 0 0,1 0 0 0 0,-1 0 0 0 0,1 0 1 0 0,1 0-1 0 0,-1 0 0 0 0,1 1 0 0 0,0 0 0 0 0,0-1 0 0 0,0 1 0 0 0,-2 11 0 0 0,4-14-157 0 0,1-1-1 0 0,0 1 0 0 0,0-1 0 0 0,0 1 1 0 0,0-1-1 0 0,0 1 0 0 0,1 0 1 0 0,-1-1-1 0 0,1 0 0 0 0,-1 1 1 0 0,1-1-1 0 0,0 1 0 0 0,0-1 0 0 0,0 0 1 0 0,0 1-1 0 0,1-1 0 0 0,-1 0 1 0 0,1 0-1 0 0,-1 0 0 0 0,1 0 1 0 0,0 0-1 0 0,-1-1 0 0 0,1 1 0 0 0,0 0 1 0 0,0-1-1 0 0,0 1 0 0 0,1-1 1 0 0,-1 0-1 0 0,0 0 0 0 0,0 0 0 0 0,1 0 1 0 0,-1 0-1 0 0,1 0 0 0 0,-1 0 1 0 0,3 0-1 0 0,14 3-8 0 0,0 0 0 0 0,0-1 0 0 0,0-1 0 0 0,0 0 0 0 0,0-2 0 0 0,0 0 0 0 0,0-1 0 0 0,0-1 0 0 0,0-1 0 0 0,0 0 0 0 0,0-2 0 0 0,-1 0 0 0 0,0-1 0 0 0,0-1 0 0 0,0-1 0 0 0,-1 0 0 0 0,0-1 0 0 0,-1-1 0 0 0,0 0 0 0 0,22-20 0 0 0,-36 29 0 0 0,-1 1 0 0 0,0-1 0 0 0,-1 1 0 0 0,1 0 0 0 0,0-1 0 0 0,-1 1 0 0 0,1-1 0 0 0,-1 1 0 0 0,1-1 0 0 0,-1 0 0 0 0,1 1 0 0 0,-1-1 0 0 0,1 0 0 0 0,-1 1 0 0 0,0-1 0 0 0,1 0 0 0 0,-1 1 0 0 0,0-1 0 0 0,1 0 0 0 0,-1 1 0 0 0,0-1 0 0 0,0 0 0 0 0,0 0 0 0 0,0 0 0 0 0,0 1 0 0 0,0-1 0 0 0,0-1 0 0 0,0 0 0 0 0,0 0 0 0 0,0-1 0 0 0,0 1 0 0 0,0 0 0 0 0,-1 0 0 0 0,1 0 0 0 0,-1 0 0 0 0,1 0 0 0 0,-1 0 0 0 0,0 0 0 0 0,0 0 0 0 0,0 0 0 0 0,0 0 0 0 0,0 0 0 0 0,0 0 0 0 0,-1 1 0 0 0,1-1 0 0 0,0 1 0 0 0,-1-1 0 0 0,1 1 0 0 0,-1-1 0 0 0,0 1 0 0 0,0 0 0 0 0,1-1 0 0 0,-1 1 0 0 0,0 0 0 0 0,0 0 0 0 0,0 1 0 0 0,0-1 0 0 0,0 0 0 0 0,0 1 0 0 0,-4-2 0 0 0,4 2 0 0 0,-51-15-115 0 0,51 14-506 0 0,60-8-9732 0 0,-31 1-125 0 0,-11 2 4182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9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53 163 460 0 0,'0'0'15114'0'0,"-6"2"-13982"0"0,-17 3-32 0 0,21-3-829 0 0,0 1 0 0 0,1-1 0 0 0,-1 0 0 0 0,1 0 0 0 0,0 1 0 0 0,0-1 0 0 0,0 1 0 0 0,0-1 0 0 0,0 1 0 0 0,0-1 0 0 0,1 1 0 0 0,-1-1 0 0 0,1 1 0 0 0,-1 0 0 0 0,1-1 0 0 0,0 4 0 0 0,-1 3 367 0 0,-1 5 406 0 0,0 1 0 0 0,1 0 0 0 0,1 0 0 0 0,0 0 0 0 0,1 0 0 0 0,3 15 0 0 0,2-19 1215 0 0,-6-32-1901 0 0,-8-45-567 0 0,7 61 209 0 0,-1-1 0 0 0,1 1 0 0 0,1-1 0 0 0,-1 0 0 0 0,1 1 0 0 0,0-1 0 0 0,0 0 0 0 0,1 0 0 0 0,0 1 0 0 0,0-1 0 0 0,0 1 0 0 0,1-1 0 0 0,0 1 0 0 0,0-1 0 0 0,0 1 0 0 0,0 0 0 0 0,1 0 0 0 0,0 0 0 0 0,0 0 0 0 0,0 0 0 0 0,1 1 0 0 0,0 0 0 0 0,-1-1 0 0 0,1 1 0 0 0,1 1 0 0 0,-1-1 0 0 0,1 1 0 0 0,-1-1 0 0 0,1 1 0 0 0,9-4 0 0 0,5-1 0 0 0,0 0 0 0 0,0 1 0 0 0,1 1 0 0 0,0 0 0 0 0,30-3 0 0 0,117-1 0 0 0,-60 6 0 0 0,-93 4 0 0 0,0 0 0 0 0,-6-4-57 0 0,-10-7-1189 0 0,-1 5-410 0 0,2 0-4110 0 0,1-8-3331 0 0,0 2 697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9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0 952 0 0,'2'2'20833'0'0,"18"3"-20196"0"0,-13-5 22 0 0,1-1-1 0 0,-1 2 1 0 0,0-1 0 0 0,1 1 0 0 0,-1 1-1 0 0,0-1 1 0 0,0 1 0 0 0,0 0 0 0 0,0 1-1 0 0,0 0 1 0 0,-1 0 0 0 0,1 0 0 0 0,-1 1-1 0 0,9 6 1 0 0,-14-9-647 0 0,0 0 1 0 0,0 1-1 0 0,0-1 0 0 0,0 1 0 0 0,0-1 1 0 0,-1 1-1 0 0,1 0 0 0 0,0-1 1 0 0,-1 1-1 0 0,1 0 0 0 0,-1 0 0 0 0,0-1 1 0 0,1 1-1 0 0,-1 0 0 0 0,0 0 1 0 0,0-1-1 0 0,0 1 0 0 0,0 0 0 0 0,-1 0 1 0 0,1-1-1 0 0,0 1 0 0 0,-1 0 1 0 0,1 0-1 0 0,-1-1 0 0 0,0 1 0 0 0,1 0 1 0 0,-1-1-1 0 0,0 1 0 0 0,0-1 1 0 0,0 1-1 0 0,0-1 0 0 0,0 0 0 0 0,-1 1 1 0 0,-1 1-1 0 0,-4 7 22 0 0,6-7-34 0 0,0-1 0 0 0,0 1 0 0 0,-1-1 0 0 0,1 1 0 0 0,-1-1 0 0 0,0 0 0 0 0,0 0 0 0 0,0 1 0 0 0,0-1 0 0 0,0 0 0 0 0,0-1 0 0 0,-1 1 0 0 0,-2 1 0 0 0,0 1 0 0 0,0 0 0 0 0,0 0 0 0 0,1 0 0 0 0,-1 1 0 0 0,1-1 0 0 0,0 1 0 0 0,0 0 0 0 0,1 0 0 0 0,-1 1 0 0 0,-2 5 0 0 0,2-1 0 0 0,10 4 0 0 0,-3-11 0 0 0,1-1 0 0 0,-1 1 0 0 0,0-1 0 0 0,1 0 0 0 0,-1 0 0 0 0,1-1 0 0 0,0 1 0 0 0,0-1 0 0 0,0 1 0 0 0,-1-1 0 0 0,1 0 0 0 0,0-1 0 0 0,5 1 0 0 0,56 0 0 0 0,-39-2 0 0 0,32 0-323 0 0,-56 1-1828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40 36 0 0,'0'0'4723'0'0,"-3"-5"-3706"0"0,-1 0-223 0 0,-5-8-889 0 0,6-4 17299 0 0,6 24-16890 0 0,4 20 159 0 0,-1 0 0 0 0,4 51 1 0 0,7 36 313 0 0,-12-83-613 0 0,-4-22-103 0 0,0-1 0 0 0,1 0 0 0 0,0 0 0 0 0,0 1 1 0 0,0-1-1 0 0,1 0 0 0 0,8 14 0 0 0,-9-41 427 0 0,-1 0 0 0 0,-1-1 0 0 0,-1-20 1 0 0,0 2-218 0 0,1 36-279 0 0,0 0 0 0 0,0 1 1 0 0,0-1-1 0 0,0 0 1 0 0,0 0-1 0 0,-1 0 0 0 0,1 1 1 0 0,-1-1-1 0 0,1 0 1 0 0,-1 0-1 0 0,1 1 0 0 0,-1-1 1 0 0,0 1-1 0 0,0-1 1 0 0,0 0-1 0 0,0 1 0 0 0,0 0 1 0 0,0-1-1 0 0,0 1 1 0 0,-1 0-1 0 0,1-1 0 0 0,0 1 1 0 0,-1 0-1 0 0,-1-1 0 0 0,0 0-9 0 0,-1 1 0 0 0,1 0 0 0 0,0 0 0 0 0,-1 1 0 0 0,1-1 0 0 0,0 1 0 0 0,-1-1 0 0 0,1 1 0 0 0,-1 0 0 0 0,1 0 0 0 0,-7 2 0 0 0,-6 1 23 0 0,0 1-1 0 0,1 1 1 0 0,0 0-1 0 0,-18 9 1 0 0,21-8 92 0 0,1 1 1 0 0,0 0-1 0 0,0 1 0 0 0,0 0 1 0 0,1 0-1 0 0,0 1 0 0 0,1 0 1 0 0,0 1-1 0 0,-14 19 0 0 0,18-21-62 0 0,0-1-1 0 0,0 1 0 0 0,0 0 0 0 0,1 1 1 0 0,1-1-1 0 0,0 1 0 0 0,0-1 0 0 0,0 1 1 0 0,1 0-1 0 0,0 0 0 0 0,1 0 0 0 0,0 0 1 0 0,1 1-1 0 0,0-1 0 0 0,1 9 1 0 0,-1-14-32 0 0,1 0 0 0 0,-1 0 0 0 0,1-1 0 0 0,0 1 0 0 0,0 0 0 0 0,1-1 0 0 0,-1 1 0 0 0,1-1 0 0 0,0 0 0 0 0,0 1 0 0 0,0-1 0 0 0,0 0 0 0 0,1 0 0 0 0,-1 0 0 0 0,1-1 0 0 0,-1 1 0 0 0,1 0 0 0 0,0-1 0 0 0,4 3 0 0 0,-2-3-21 0 0,0 1 0 0 0,1-1 0 0 0,-1 0-1 0 0,1 0 1 0 0,0-1 0 0 0,0 0 0 0 0,-1 0 0 0 0,1 0-1 0 0,0 0 1 0 0,0-1 0 0 0,7-1 0 0 0,5 0-86 0 0,0-2 0 0 0,-1 0 0 0 0,0-1 0 0 0,0-1 0 0 0,0 0 0 0 0,-1-1 0 0 0,22-11-1 0 0,-28 11 20 0 0,-1 0 0 0 0,1 0 0 0 0,-1-1 0 0 0,0 0-1 0 0,-1 0 1 0 0,8-10 0 0 0,-12 14 50 0 0,-1-1 1 0 0,1 0-1 0 0,-1-1 0 0 0,-1 1 1 0 0,1-1-1 0 0,0 1 0 0 0,-1-1 0 0 0,0 0 1 0 0,0 0-1 0 0,-1 0 0 0 0,1 0 1 0 0,-1 0-1 0 0,0 0 0 0 0,0-9 1 0 0,-1 11 35 0 0,0 1 1 0 0,0-1-1 0 0,-1 1 0 0 0,0-1 1 0 0,1 1-1 0 0,-1-1 0 0 0,0 1 1 0 0,0 0-1 0 0,0-1 1 0 0,-1 1-1 0 0,1 0 0 0 0,-1 0 1 0 0,1 0-1 0 0,-1 0 1 0 0,0 0-1 0 0,1 0 0 0 0,-1 0 1 0 0,0 1-1 0 0,0-1 1 0 0,0 0-1 0 0,0 1 0 0 0,-1 0 1 0 0,1 0-1 0 0,0-1 1 0 0,-1 1-1 0 0,1 1 0 0 0,-1-1 1 0 0,1 0-1 0 0,-1 0 1 0 0,1 1-1 0 0,-1 0 0 0 0,-3-1 1 0 0,-6 0 73 0 0,0 0 0 0 0,0 0 0 0 0,1 1 0 0 0,-1 1 1 0 0,-19 3-1 0 0,26-3-85 0 0,-3 0-21 0 0,0 1 0 0 0,0-1-1 0 0,0 2 1 0 0,0-1-1 0 0,0 1 1 0 0,-10 5-1 0 0,17-7-213 0 0,23 5-1976 0 0,-10-7 1173 0 0,85-34-3338 0 0,-62 18 38 0 0,-4 0-3517 0 0,-12 8 2012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81 892 0 0,'-1'-2'915'0'0,"0"0"-1"0"0,-1 1 1 0 0,1-1 0 0 0,-1 0 0 0 0,1 0-1 0 0,-1 1 1 0 0,0-1 0 0 0,0 1-1 0 0,0 0 1 0 0,0-1 0 0 0,0 1-1 0 0,0 0 1 0 0,0 0 0 0 0,0 0-1 0 0,0 0 1 0 0,0 1 0 0 0,-1-1-1 0 0,1 0 1 0 0,-5 0 4900 0 0,14 4-5310 0 0,14 2-202 0 0,0 0 1 0 0,0-1-1 0 0,1-1 1 0 0,-1-1-1 0 0,1-1 1 0 0,37-3-1 0 0,143-25 555 0 0,-73 8-388 0 0,-46 8-246 0 0,90-7-174 0 0,-112 25-1382 0 0,-66-6 1095 0 0,0 0 1 0 0,1 1-1 0 0,-1-1 0 0 0,0 1 1 0 0,1 0-1 0 0,-7 5 0 0 0,-11 4-841 0 0,5-6-903 0 0,0-1 1 0 0,-1 0 0 0 0,-31 2 0 0 0,19-3-5504 0 0,13 0 2511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7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433 187 740 0 0,'0'0'5896'0'0,"4"0"-4990"0"0,12-3-19 0 0,-12 2 2645 0 0,1-9-2230 0 0,-4 4 2035 0 0,-3 2-3090 0 0,1 1 0 0 0,0 0 0 0 0,-1 0 0 0 0,0 0 0 0 0,0 0 1 0 0,0 0-1 0 0,0 0 0 0 0,0 0 0 0 0,-1 1 0 0 0,1-1 1 0 0,-1 1-1 0 0,1 0 0 0 0,-1 0 0 0 0,0 0 0 0 0,0 0 0 0 0,0 0 1 0 0,0 0-1 0 0,-6-1 0 0 0,1 0-32 0 0,1 2-1 0 0,-1-1 1 0 0,1 1-1 0 0,-1 0 1 0 0,1 0-1 0 0,-1 1 1 0 0,1 0-1 0 0,-12 2 1 0 0,-3 2 157 0 0,2 0 0 0 0,-1 1 0 0 0,0 2 0 0 0,1 0 1 0 0,-32 16-1 0 0,36-16-92 0 0,0 1-1 0 0,1 1 1 0 0,0 0 0 0 0,1 1 0 0 0,0 0 0 0 0,0 1 0 0 0,1 1-1 0 0,0 0 1 0 0,1 1 0 0 0,-12 16 0 0 0,23-26-235 0 0,-1-1 1 0 0,1 1-1 0 0,-1-1 0 0 0,1 1 1 0 0,0 0-1 0 0,0-1 0 0 0,1 1 1 0 0,-1 0-1 0 0,0 0 0 0 0,1 0 1 0 0,0-1-1 0 0,-1 7 0 0 0,2-8-19 0 0,-1 1 0 0 0,0-1 0 0 0,1 0 0 0 0,-1 1-1 0 0,0-1 1 0 0,1 1 0 0 0,0-1 0 0 0,-1 0 0 0 0,1 1 0 0 0,0-1 0 0 0,0 0-1 0 0,0 0 1 0 0,0 0 0 0 0,0 1 0 0 0,0-1 0 0 0,0 0 0 0 0,0 0-1 0 0,2 1 1 0 0,1 0-12 0 0,0-1 0 0 0,0 1-1 0 0,0-1 1 0 0,0 1 0 0 0,0-1 0 0 0,0 0-1 0 0,0-1 1 0 0,0 1 0 0 0,1-1-1 0 0,-1 0 1 0 0,0 0 0 0 0,0 0 0 0 0,0-1-1 0 0,1 1 1 0 0,-1-1 0 0 0,4-1-1 0 0,10-3-143 0 0,-1-1-1 0 0,1-1 1 0 0,-1 0-1 0 0,0-1 1 0 0,-1-1-1 0 0,0 0 1 0 0,-1-2-1 0 0,17-13 1 0 0,-22 16-81 0 0,-1 0 1 0 0,-1 0-1 0 0,0-1 1 0 0,0 0-1 0 0,0-1 1 0 0,-1 1-1 0 0,-1-2 1 0 0,0 1-1 0 0,0-1 1 0 0,-1 1-1 0 0,0-2 1 0 0,-1 1-1 0 0,5-20 1 0 0,-8 29 158 0 0,-1 0 0 0 0,0 0 1 0 0,0 0-1 0 0,0 0 0 0 0,0 0 1 0 0,0-1-1 0 0,0 1 0 0 0,-1 0 1 0 0,1 0-1 0 0,-1 0 0 0 0,1 0 1 0 0,-1 1-1 0 0,0-1 0 0 0,1 0 0 0 0,-1 0 1 0 0,0 0-1 0 0,0 0 0 0 0,-1 1 1 0 0,1-1-1 0 0,0 1 0 0 0,-1-1 1 0 0,1 1-1 0 0,0-1 0 0 0,-1 1 1 0 0,-1-2-1 0 0,0 1-6 0 0,-1 0 0 0 0,1 0 0 0 0,0 1 0 0 0,0-1 0 0 0,-1 1 0 0 0,1 0 0 0 0,-1 0 0 0 0,0 0 0 0 0,1 0 0 0 0,-1 0 0 0 0,-6 1 0 0 0,8 0-27 0 0,-12 4 63 0 0,14-4-34 0 0,-1 0 0 0 0,1 0-1 0 0,0 0 1 0 0,0 0-1 0 0,0 0 1 0 0,-1 0 0 0 0,1 0-1 0 0,0 0 1 0 0,0 0 0 0 0,-1 0-1 0 0,1 0 1 0 0,0 0-1 0 0,0 0 1 0 0,-1 0 0 0 0,1 0-1 0 0,0 0 1 0 0,0 0 0 0 0,0 0-1 0 0,-1 1 1 0 0,1-1-1 0 0,0 0 1 0 0,0 0 0 0 0,0 0-1 0 0,-1 0 1 0 0,1 1 0 0 0,0-1-1 0 0,0 0 1 0 0,0 0-1 0 0,0 0 1 0 0,0 1 0 0 0,0-1-1 0 0,-1 0 1 0 0,1 0 0 0 0,0 0-1 0 0,0 1 1 0 0,0-1-1 0 0,0 0 1 0 0,0 0 0 0 0,0 1-1 0 0,0-1 1 0 0,0 0 0 0 0,0 0-1 0 0,0 1 1 0 0,0-1-1 0 0,0 0 1 0 0,0 0 0 0 0,0 1-1 0 0,0-1 1 0 0,0 0 0 0 0,0 0-1 0 0,0 0 1 0 0,1 1-1 0 0,-1-1 1 0 0,0 0 0 0 0,0 0-1 0 0,0 0 1 0 0,0 1 0 0 0,0-1-1 0 0,1 0 1 0 0,-1 0 0 0 0,2 1-104 0 0,0 0 0 0 0,0 0 0 0 0,0-1 0 0 0,0 1 0 0 0,0-1 0 0 0,0 1 0 0 0,0-1-1 0 0,0 0 1 0 0,0 0 0 0 0,1 0 0 0 0,-1 0 0 0 0,0-1 0 0 0,0 1 0 0 0,0 0 0 0 0,0-1 0 0 0,0 1 0 0 0,0-1 0 0 0,0 0 0 0 0,0 0 0 0 0,0 0 0 0 0,0 0 0 0 0,0 0 0 0 0,2-2 0 0 0,0-1-949 0 0,0 0-1 0 0,0 0 0 0 0,-1 0 1 0 0,0-1-1 0 0,0 1 0 0 0,0-1 1 0 0,0 0-1 0 0,3-9 0 0 0,-1 1-2443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7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1048 0 0,'0'0'12273'0'0,"-1"6"-11421"0"0,-6 22 494 0 0,1 0-1 0 0,1 0 0 0 0,0 37 1 0 0,-8 45 1605 0 0,10-90-2531 0 0,-1-6 2 0 0,1 1-1 0 0,1-1 1 0 0,1 1-1 0 0,0-1 1 0 0,1 1-1 0 0,0-1 1 0 0,3 18-1 0 0,14 55 1952 0 0,-17-87-2420 0 0,0 1 0 0 0,0-1 1 0 0,0 0-1 0 0,0 0 1 0 0,1 1-1 0 0,-1-1 1 0 0,0 0-1 0 0,0 0 0 0 0,0 0 1 0 0,0 0-1 0 0,0 1 1 0 0,0-1-1 0 0,1 0 1 0 0,-1 0-1 0 0,0 0 0 0 0,0 0 1 0 0,0 1-1 0 0,0-1 1 0 0,1 0-1 0 0,-1 0 1 0 0,0 0-1 0 0,0 0 0 0 0,0 0 1 0 0,1 0-1 0 0,-1 0 1 0 0,0 1-1 0 0,0-1 1 0 0,0 0-1 0 0,1 0 0 0 0,-1 0 1 0 0,0 0-1 0 0,0 0 1 0 0,1 0-1 0 0,-1 0 1 0 0,0 0-1 0 0,0 0 0 0 0,0 0 1 0 0,1 0-1 0 0,-1-1 1 0 0,0 1-1 0 0,0 0 1 0 0,0 0-1 0 0,1 0 0 0 0,-1 0 1 0 0,0 0-1 0 0,0 0 1 0 0,0 0-1 0 0,1 0 1 0 0,-1-1-1 0 0,0 1 0 0 0,0 0 1 0 0,0 0-1 0 0,0 0 1 0 0,1 0-1 0 0,-1-1 1 0 0,0 1-1 0 0,0 0 0 0 0,14-21-2106 0 0,6-28-6356 0 0,-16 35 2717 0 0,3 2 441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7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0 524 0 0,'-2'1'11494'0'0,"-6"6"-5497"0"0,-7 5-4728 0 0,1 1 1 0 0,-18 21 0 0 0,2 5 305 0 0,20-28-1195 0 0,0 0 0 0 0,1 1 0 0 0,1 0 0 0 0,0 1 0 0 0,0-1 1 0 0,2 2-1 0 0,-1-1 0 0 0,2 1 0 0 0,-5 14 0 0 0,8-17 32 0 0,1-9-616 0 0,1 1 0 0 0,-1 0 0 0 0,1-1 0 0 0,-1 1 0 0 0,1 0 0 0 0,0 0 0 0 0,0-1 0 0 0,0 1 0 0 0,0 0 0 0 0,1 0 0 0 0,-1-1 0 0 0,2 6 0 0 0,-1-6-798 0 0,3-6-1551 0 0,20-37-1237 0 0,-11 7-4820 0 0,-7 16 3545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8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0 984 0 0,'-23'13'7207'0'0,"23"-11"-6824"0"0,-1 0 0 0 0,1-1 0 0 0,-1 1 0 0 0,1 0 0 0 0,0 0 0 0 0,-1 0 0 0 0,1-1 0 0 0,0 1 0 0 0,0 0 0 0 0,0 0 0 0 0,1 0 0 0 0,-1 0-1 0 0,0-1 1 0 0,1 1 0 0 0,-1 0 0 0 0,1 0 0 0 0,0 1 0 0 0,1 1 58 0 0,0 0 0 0 0,0-1-1 0 0,1 0 1 0 0,-1 1 0 0 0,1-1 0 0 0,0 0-1 0 0,4 4 1 0 0,6 3 606 0 0,1 0 0 0 0,29 16 0 0 0,-32-20-179 0 0,5 2-291 0 0,0-1 1 0 0,0-1-1 0 0,0 0 1 0 0,1-1-1 0 0,30 5 1 0 0,-44-10-703 0 0,-1 1 0 0 0,1-1 1 0 0,-1 0-1 0 0,1-1 0 0 0,-1 1 1 0 0,1 0-1 0 0,-1-1 0 0 0,1 1 0 0 0,-1-1 1 0 0,0 0-1 0 0,1 0 0 0 0,-1 0 1 0 0,0 0-1 0 0,0 0 0 0 0,0-1 1 0 0,1 1-1 0 0,-1-1 0 0 0,-1 1 1 0 0,1-1-1 0 0,0 0 0 0 0,0 1 0 0 0,-1-1 1 0 0,1 0-1 0 0,-1 0 0 0 0,1 0 1 0 0,-1-1-1 0 0,0 1 0 0 0,2-4 1 0 0,10-32-4191 0 0,-6 3-3661 0 0,-1 7 2255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8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13 1352 0 0,'-1'-1'490'0'0,"0"-1"0"0"0,0 1-1 0 0,0 0 1 0 0,0 0 0 0 0,0 1-1 0 0,0-1 1 0 0,-1 0 0 0 0,1 0-1 0 0,0 1 1 0 0,-1-1 0 0 0,1 0-1 0 0,0 1 1 0 0,-1-1 0 0 0,1 1 0 0 0,-1 0-1 0 0,1-1 1 0 0,0 1 0 0 0,-1 0-1 0 0,1 0 1 0 0,-1 0 0 0 0,1 0-1 0 0,-3 1 1 0 0,1-1-114 0 0,0 1-1 0 0,0 0 1 0 0,1 1-1 0 0,-1-1 1 0 0,0 0-1 0 0,1 1 1 0 0,-1 0-1 0 0,1-1 1 0 0,-1 1-1 0 0,-2 3 1 0 0,-5 6 229 0 0,0 0 0 0 0,1 1 0 0 0,-11 18 0 0 0,17-26-84 0 0,-12 23 555 0 0,0 1-1 0 0,2 0 0 0 0,0 1 1 0 0,-15 61-1 0 0,-15 125 2368 0 0,39-196-3138 0 0,1 0 1 0 0,1 1-1 0 0,0-1 0 0 0,2 1 0 0 0,0 0 0 0 0,1-1 1 0 0,1 1-1 0 0,1-1 0 0 0,1 0 0 0 0,1 0 0 0 0,13 35 1 0 0,-17-52-265 0 0,4 10 77 0 0,0-1 0 0 0,1 0 0 0 0,1-1-1 0 0,15 20 1 0 0,-19-28-122 0 0,0 1-1 0 0,-1 0 0 0 0,1-1 1 0 0,1 0-1 0 0,-1 0 0 0 0,0 0 1 0 0,0 0-1 0 0,1 0 1 0 0,-1-1-1 0 0,1 1 0 0 0,-1-1 1 0 0,1 0-1 0 0,0 0 0 0 0,0-1 1 0 0,-1 1-1 0 0,1-1 1 0 0,0 1-1 0 0,0-1 0 0 0,0-1 1 0 0,6 0-1 0 0,-3 0-237 0 0,1-1-1 0 0,-1 0 1 0 0,1 0-1 0 0,-1-1 1 0 0,0 1-1 0 0,0-2 1 0 0,0 1 0 0 0,-1-1-1 0 0,1 0 1 0 0,-1 0-1 0 0,0-1 1 0 0,0 0-1 0 0,0 0 1 0 0,-1-1-1 0 0,0 1 1 0 0,5-8 0 0 0,-4 5-767 0 0,0-1 1 0 0,0 0-1 0 0,-1 0 1 0 0,7-17 0 0 0,-9 16-1316 0 0,1 0-1 0 0,-2 0 1 0 0,1 0 0 0 0,1-17 0 0 0,-4-2-4375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8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8 388 0 0,'0'0'6995'0'0,"-9"-7"-4364"0"0,2 7 3331 0 0,-1 4-5411 0 0,0 0 0 0 0,1 0 0 0 0,-1 1 0 0 0,1 1 0 0 0,0-1 0 0 0,0 1 0 0 0,1 0 0 0 0,-1 1 0 0 0,-9 12 0 0 0,-50 78 1857 0 0,50-72-1650 0 0,-18 26 308 0 0,19-32-578 0 0,2 0 1 0 0,0 1 0 0 0,1 1 0 0 0,2 0 0 0 0,-16 41 0 0 0,30-50-2457 0 0,-4-12 1909 0 0,0 0 0 0 0,0 1 0 0 0,0-1 1 0 0,0 0-1 0 0,1 0 0 0 0,-1 1 0 0 0,0-1 0 0 0,0 0 0 0 0,0 0 1 0 0,0 0-1 0 0,0 1 0 0 0,0-1 0 0 0,1 0 0 0 0,-1 0 1 0 0,0 0-1 0 0,0 0 0 0 0,0 1 0 0 0,0-1 0 0 0,1 0 1 0 0,-1 0-1 0 0,0 0 0 0 0,0 0 0 0 0,0 0 0 0 0,1 0 0 0 0,-1 0 1 0 0,0 0-1 0 0,0 0 0 0 0,1 1 0 0 0,-1-1 0 0 0,0 0 1 0 0,0 0-1 0 0,0 0 0 0 0,1 0 0 0 0,-1 0 0 0 0,0 0 0 0 0,0 0 1 0 0,1 0-1 0 0,-1-1 0 0 0,0 1 0 0 0,0 0 0 0 0,0 0 1 0 0,1 0-1 0 0,-1 0 0 0 0,0 0 0 0 0,0 0 0 0 0,0 0 1 0 0,1 0-1 0 0,-1-1 0 0 0,0 1 0 0 0,0 0 0 0 0,0 0 0 0 0,1 0 1 0 0,-1-1-1 0 0,13-16-1910 0 0,18-27-8739 0 0,-19 20 4618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9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0 408 0 0,'-1'2'429'0'0,"0"-1"1"0"0,0 0-1 0 0,0 1 1 0 0,1-1-1 0 0,-1 1 1 0 0,0-1-1 0 0,1 1 1 0 0,-1-1-1 0 0,1 1 1 0 0,-1 0-1 0 0,1-1 0 0 0,-1 1 1 0 0,1 0-1 0 0,0-1 1 0 0,0 1-1 0 0,0 0 1 0 0,0-1-1 0 0,0 1 1 0 0,1 0-1 0 0,-1-1 0 0 0,0 1 1 0 0,2 3-1 0 0,-1-3-81 0 0,1 0-1 0 0,-1 1 1 0 0,1-1 0 0 0,0 0-1 0 0,0 0 1 0 0,0 1-1 0 0,0-2 1 0 0,0 1-1 0 0,1 0 1 0 0,-1 0-1 0 0,1-1 1 0 0,3 3-1 0 0,9 3 407 0 0,1-1 0 0 0,0 0 0 0 0,29 5 0 0 0,-31-7 225 0 0,1 0-543 0 0,13 3 283 0 0,0 0 0 0 0,0-2 1 0 0,43 3-1 0 0,-70-8-858 0 0,1 0 0 0 0,-1 0 0 0 0,0 0 1 0 0,1 0-1 0 0,-1-1 0 0 0,0 1 0 0 0,0-1 1 0 0,1 1-1 0 0,-1-1 0 0 0,0 1 0 0 0,0-1 1 0 0,0 0-1 0 0,0 0 0 0 0,0 1 0 0 0,0-1 1 0 0,0 0-1 0 0,0 0 0 0 0,0 0 0 0 0,0 0 1 0 0,0 0-1 0 0,-1 0 0 0 0,1 0 0 0 0,0-1 1 0 0,-1 1-1 0 0,1 0 0 0 0,-1 0 0 0 0,1-1 1 0 0,-1 1-1 0 0,1-2 0 0 0,3-35-9217 0 0,-4 37 9263 0 0,0-14-4686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34 220 0 0,'-13'3'7411'0'0,"22"-3"-2745"0"0,21-3-3120 0 0,127-27 1699 0 0,-156 30-3194 0 0,0-1 1 0 0,0 1-1 0 0,1-1 0 0 0,-1 1 1 0 0,0-1-1 0 0,0 1 0 0 0,1 0 0 0 0,-1 0 1 0 0,0-1-1 0 0,0 1 0 0 0,1 0 0 0 0,-1 0 1 0 0,0 0-1 0 0,0 1 0 0 0,1-1 0 0 0,-1 0 1 0 0,0 0-1 0 0,0 1 0 0 0,1-1 1 0 0,-1 0-1 0 0,0 1 0 0 0,0 0 0 0 0,0-1 1 0 0,0 1-1 0 0,2 1 0 0 0,-3-1 21 0 0,0 1 0 0 0,0-1 0 0 0,0 0 0 0 0,0 1 0 0 0,0-1-1 0 0,-1 1 1 0 0,1-1 0 0 0,0 0 0 0 0,-1 1 0 0 0,1-1 0 0 0,-1 0 0 0 0,0 0 0 0 0,1 1 0 0 0,-1-1 0 0 0,0 0 0 0 0,0 0-1 0 0,0 0 1 0 0,-1 1 0 0 0,-50 52 2064 0 0,-17 6 687 0 0,68-59-2227 0 0,2 0-590 0 0,0 0 1 0 0,0 0-1 0 0,0 0 0 0 0,1 0 1 0 0,-1 0-1 0 0,0 0 1 0 0,0 0-1 0 0,1-1 1 0 0,-1 1-1 0 0,0 0 1 0 0,1-1-1 0 0,-1 1 1 0 0,1-1-1 0 0,-1 0 0 0 0,0 1 1 0 0,1-1-1 0 0,-1 0 1 0 0,1 0-1 0 0,-1 0 1 0 0,1 0-1 0 0,-1 0 1 0 0,1 0-1 0 0,-1 0 1 0 0,1 0-1 0 0,1-1 0 0 0,1 0-12 0 0,69-10-2717 0 0,88-25 1 0 0,-132 26 67 0 0,-13-1-6011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9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1592 0 0,'0'0'4550'0'0,"14"16"-306"0"0,5 7-2439 0 0,2-1-1 0 0,1-1 1 0 0,44 34-1 0 0,6 6 102 0 0,-50-43-1529 0 0,-2 1 0 0 0,0 1-1 0 0,-1 0 1 0 0,-2 2 0 0 0,0 0-1 0 0,-1 1 1 0 0,-1 1-1 0 0,14 29 1 0 0,-20-32-212 0 0,-1 1 0 0 0,-1 1 0 0 0,-1 0-1 0 0,-1 0 1 0 0,0 0 0 0 0,-2 0 0 0 0,0 31 0 0 0,-3-39-154 0 0,0 0 1 0 0,-1 1 0 0 0,-1-1 0 0 0,-1 0 0 0 0,0 0-1 0 0,-1 0 1 0 0,0-1 0 0 0,-1 1 0 0 0,-1-1 0 0 0,0 0 0 0 0,-1 0-1 0 0,-13 18 1 0 0,15-25-85 0 0,0-1 0 0 0,-1 0-1 0 0,1 0 1 0 0,-1-1 0 0 0,0 0-1 0 0,-1 0 1 0 0,1 0-1 0 0,-1 0 1 0 0,0-1 0 0 0,0-1-1 0 0,-1 1 1 0 0,1-1 0 0 0,-1 0-1 0 0,0-1 1 0 0,-9 3 0 0 0,11-4-322 0 0,0 0 1 0 0,0-1-1 0 0,-1 1 0 0 0,1-1 1 0 0,0 0-1 0 0,0-1 1 0 0,-1 0-1 0 0,1 0 1 0 0,0 0-1 0 0,0 0 0 0 0,0-1 1 0 0,0 0-1 0 0,0-1 1 0 0,0 1-1 0 0,1-1 1 0 0,-1 0-1 0 0,1 0 1 0 0,0-1-1 0 0,-9-7 0 0 0,-11-15-5397 0 0,0-5 441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2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84 48 0 0,'0'0'1761'0'0,"14"6"14575"0"0,-17-10-16190 0 0,2 3-58 0 0,0 0-1 0 0,0 0 1 0 0,0 0-1 0 0,0 0 1 0 0,0 0-1 0 0,1 0 1 0 0,-1-1-1 0 0,0 1 1 0 0,1 0-1 0 0,-1 0 1 0 0,1 0-1 0 0,0-1 1 0 0,-1 1-1 0 0,1 0 1 0 0,0-1-1 0 0,0 1 1 0 0,-1-4 5517 0 0,-10-9-1999 0 0,11 12-3167 0 0,0-2-575 0 0,2-3-5130 0 0,4 3 5387 0 0,10-10-7564 0 0,-13 7 1885 0 0,-2-1-709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3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0 872 0 0,'0'0'21015'0'0,"-3"6"-19935"0"0,-2 4-578 0 0,0 0 0 0 0,1 0 0 0 0,1 1 0 0 0,0 0-1 0 0,0 0 1 0 0,1 0 0 0 0,1 0 0 0 0,-1 0 0 0 0,2 0-1 0 0,0 19 1 0 0,3 7 1339 0 0,14 73-1 0 0,0-67-1241 0 0,-12-34-599 0 0,-4-9-38 0 0,-1 0-1 0 0,1-1 1 0 0,0 1 0 0 0,-1 0 0 0 0,1-1-1 0 0,-1 1 1 0 0,1-1 0 0 0,-1 1 0 0 0,1 0-1 0 0,-1-1 1 0 0,1 0 0 0 0,-1 1 0 0 0,1-1-1 0 0,-1 1 1 0 0,0-1 0 0 0,1 1 0 0 0,-1-1-1 0 0,0 0 1 0 0,1 1 0 0 0,-1-1 0 0 0,0 0-1 0 0,0 1 1 0 0,0-1 0 0 0,0 0 0 0 0,1 1-1 0 0,-1-1 1 0 0,0 0 0 0 0,0 1 0 0 0,-1-2-1 0 0,2 0-230 0 0,0 0-1 0 0,-1 0 1 0 0,1 1-1 0 0,-1-1 1 0 0,0 0-1 0 0,0 0 0 0 0,0 0 1 0 0,0 0-1 0 0,0 0 1 0 0,0 0-1 0 0,0 0 1 0 0,0 1-1 0 0,-1-1 0 0 0,0-2 1 0 0,-9-6-2115 0 0,9 10 1784 0 0,0-1-1 0 0,0 1 1 0 0,-1-1 0 0 0,1 1 0 0 0,0-1-1 0 0,0 1 1 0 0,0 0 0 0 0,0 0-1 0 0,-1-1 1 0 0,1 1 0 0 0,0 0 0 0 0,0 0-1 0 0,0 0 1 0 0,0 0 0 0 0,-1 1-1 0 0,1-1 1 0 0,0 0 0 0 0,0 0 0 0 0,0 1-1 0 0,0-1 1 0 0,0 1 0 0 0,-1-1-1 0 0,1 1 1 0 0,-1 0 0 0 0,-11 7-5129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3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46 740 0 0,'-9'1'2950'0'0,"3"0"1364"0"0,-3 0-2285 0 0,-13 1 847 0 0,7-2 7015 0 0,17 0-9820 0 0,-1 0-1 0 0,1 0 1 0 0,-1 0-1 0 0,1 0 1 0 0,-1 0-1 0 0,1 1 1 0 0,-1-1-1 0 0,1 0 1 0 0,-1 1-1 0 0,0 0 1 0 0,1-1-1 0 0,-1 1 1 0 0,1 0-1 0 0,1 1 1 0 0,23 8 607 0 0,26-7 97 0 0,1-3 0 0 0,-1-2-1 0 0,73-12 1 0 0,86-4 378 0 0,-120 20-230 0 0,-87-2-735 0 0,2-8-4184 0 0,4 0 636 0 0,-8-2-3189 0 0,-2-2 497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5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1 84 0 0,'0'0'6179'0'0,"-11"14"9874"0"0,27-19-10320 0 0,-1 2-9010 0 0,-12 3 3483 0 0,25 12 763 0 0,-25-8-852 0 0,1 0 0 0 0,-1 0 0 0 0,-1 1 0 0 0,1-1 0 0 0,0 1 0 0 0,-1 0 0 0 0,0-1 0 0 0,0 1 0 0 0,-1 0 0 0 0,1 0 0 0 0,-1 0 0 0 0,0 0 0 0 0,0 1 0 0 0,-1-1 0 0 0,1 0 0 0 0,-1 0 0 0 0,-1 1 0 0 0,1-1 0 0 0,-1 0 0 0 0,1 0 0 0 0,-1 0 0 0 0,-1 0 0 0 0,1 0 0 0 0,-1 0 0 0 0,0 0 0 0 0,0 0 0 0 0,0 0 0 0 0,-1-1 0 0 0,-3 6 0 0 0,-1-1 17 0 0,1 0 0 0 0,-2 0 0 0 0,1-1-1 0 0,-1 0 1 0 0,0 0 0 0 0,-1 0 0 0 0,0-1 0 0 0,0-1 0 0 0,0 0 0 0 0,-1 0 0 0 0,0 0 0 0 0,-18 6 0 0 0,19-9-102 0 0,-12 5 98 0 0,-44 9 0 0 0,60-16-167 0 0,-1 0 0 0 0,1 0 0 0 0,-1-1 0 0 0,0 0 0 0 0,1 0 0 0 0,-1 0 0 0 0,1-1 0 0 0,-1 1 0 0 0,0-2 0 0 0,1 1 0 0 0,-1 0 0 0 0,1-1 0 0 0,-7-3 0 0 0,11 4 5 0 0,0 1 1 0 0,-1-1 0 0 0,1 0 0 0 0,0 0 0 0 0,0 0 0 0 0,0 0 0 0 0,0 1 0 0 0,0-1 0 0 0,0-1 0 0 0,0 1 0 0 0,0 0 0 0 0,0 0 0 0 0,0 0 0 0 0,1 0 0 0 0,-1-1 0 0 0,0 1 0 0 0,1 0 0 0 0,-1-1 0 0 0,1 1 0 0 0,0 0 0 0 0,-1-1 0 0 0,1 1-1 0 0,0 0 1 0 0,0-1 0 0 0,0-1 0 0 0,0 0-16 0 0,1 0-1 0 0,-1-1 1 0 0,1 1-1 0 0,0 0 1 0 0,0 0-1 0 0,0 0 1 0 0,1 0-1 0 0,-1 0 0 0 0,1 0 1 0 0,3-4-1 0 0,1-1-21 0 0,-1 1-1 0 0,2 0 1 0 0,-1 1-1 0 0,1-1 0 0 0,0 1 1 0 0,0 0-1 0 0,10-5 1 0 0,-12 8 82 0 0,1 1 1 0 0,0 0-1 0 0,0 0 1 0 0,0 0-1 0 0,-1 1 0 0 0,1 0 1 0 0,1 0-1 0 0,-1 0 1 0 0,0 1-1 0 0,0 0 1 0 0,0 0-1 0 0,0 1 1 0 0,0 0-1 0 0,0 0 1 0 0,0 0-1 0 0,0 0 1 0 0,0 1-1 0 0,6 3 1 0 0,-1 0 158 0 0,0 0 0 0 0,0 1 0 0 0,-1 0 0 0 0,0 1 0 0 0,0 0 0 0 0,0 1 0 0 0,-1 0 0 0 0,10 11 0 0 0,22 27 845 0 0,-40-44-940 0 0,2 0 81 0 0,3 1-182 0 0,8-16 674 0 0,-4 1-2713 0 0,0 2 0 0 0,0-1 0 0 0,14-9 0 0 0,7-7-10648 0 0,-19 14 6075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6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13 724 0 0,'0'0'7855'0'0,"-15"-12"4238"0"0,5 24-11305 0 0,1 1 0 0 0,0 0 0 0 0,1 1 0 0 0,0 0 0 0 0,1 0 0 0 0,0 0 0 0 0,-8 30 0 0 0,-15 31 812 0 0,19-51-801 0 0,2-1-1 0 0,-12 47 1 0 0,8-23 80 0 0,3-21-2452 0 0,9-36-3064 0 0,1 4 3727 0 0,0 0-1 0 0,-1 0 1 0 0,1-1 0 0 0,-1 1 0 0 0,-1 0 0 0 0,-1-7 0 0 0,-2 0-2163 0 0,2 0-3407 0 0,-1 2 1015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6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53 208 0 0,'0'0'3876'0'0,"18"-24"1179"0"0,-13 20-4497 0 0,0 1-1 0 0,0 0 1 0 0,1 0 0 0 0,-1 0 0 0 0,1 1 0 0 0,0-1 0 0 0,0 1-1 0 0,0 1 1 0 0,0-1 0 0 0,0 1 0 0 0,0 0 0 0 0,0 1 0 0 0,12-1-1 0 0,-11 2-183 0 0,-1 0-1 0 0,1 0 1 0 0,-1 1-1 0 0,1 0 1 0 0,-1 0-1 0 0,1 0 0 0 0,-1 1 1 0 0,0 0-1 0 0,0 1 1 0 0,-1-1-1 0 0,7 5 1 0 0,1 3 119 0 0,-1 0 1 0 0,-1 1 0 0 0,0 0 0 0 0,0 1-1 0 0,-1 0 1 0 0,-1 1 0 0 0,0 0 0 0 0,-1 0-1 0 0,10 24 1 0 0,-10-21 1 0 0,-5-14-364 0 0,-2 1 1 0 0,1-1-1 0 0,0 0 1 0 0,-1 1-1 0 0,1 0 1 0 0,-1-1-1 0 0,0 1 1 0 0,0 0-1 0 0,0 6 1 0 0,-1-10-148 0 0,0 1 0 0 0,0-1 0 0 0,0 0 0 0 0,0 0 1 0 0,0 1-1 0 0,0-1 0 0 0,0 0 0 0 0,1 0 1 0 0,-1 1-1 0 0,0-1 0 0 0,0 0 0 0 0,0 0 1 0 0,0 1-1 0 0,0-1 0 0 0,1 0 0 0 0,-1 0 0 0 0,0 0 1 0 0,0 1-1 0 0,0-1 0 0 0,1 0 0 0 0,-1 0 1 0 0,0 0-1 0 0,0 0 0 0 0,0 0 0 0 0,1 1 0 0 0,-1-1 1 0 0,0 0-1 0 0,0 0 0 0 0,1 0 0 0 0,-1 0 1 0 0,0 0-1 0 0,1 0 0 0 0,-1 0 0 0 0,0 0 0 0 0,0 0 1 0 0,1 0-1 0 0,-1 0 0 0 0,0 0 0 0 0,0 0 1 0 0,1 0-1 0 0,-1 0 0 0 0,0 0 0 0 0,0 0 0 0 0,1 0 1 0 0,-1 0-1 0 0,0-1 0 0 0,0 1 0 0 0,1 0 1 0 0,-1 0-1 0 0,0 0 0 0 0,0 0 0 0 0,1-1 1 0 0,-1 1-1 0 0,0 0 0 0 0,0 0 0 0 0,0-1 0 0 0,15-9-1102 0 0,-14 10 1130 0 0,3-7-737 0 0,-1 1 0 0 0,0 0 0 0 0,0-1 0 0 0,0 0 0 0 0,-1 0 0 0 0,0 1-1 0 0,1-11 1 0 0,1-25-9259 0 0,-4 19 4142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3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10 1024 0 0,'0'0'13051'0'0,"-3"-10"-1243"0"0,-3 11-11538 0 0,1-1-1 0 0,-1 1 1 0 0,1 0-1 0 0,-1 1 1 0 0,1-1-1 0 0,0 1 1 0 0,0 0-1 0 0,0 0 1 0 0,0 1 0 0 0,0-1-1 0 0,0 1 1 0 0,1 0-1 0 0,-1 0 1 0 0,-3 5-1 0 0,-67 63-27 0 0,44-40 288 0 0,-78 85 588 0 0,29-27-244 0 0,2 7-1200 0 0,77-95-224 0 0,22-23-20425 0 0,-11 9 14880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3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5 820 0 0,'-7'-4'17776'0'0,"35"17"-16489"0"0,0 2 0 0 0,-1 1 0 0 0,45 35 0 0 0,72 74 664 0 0,-127-109-1683 0 0,10 7 702 0 0,0-2 0 0 0,49 29 0 0 0,-58-43 2633 0 0,-6-7-7189 0 0,-24-18-15522 0 0,3 12 13610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4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0 256 0 0,'0'0'5557'0'0,"-19"12"6042"0"0,19 153-5748 0 0,8-143-4463 0 0,-4-43-1358 0 0,0 1-1 0 0,2 0 1 0 0,0 0-1 0 0,15-31 1 0 0,7-4-261 0 0,-28 54 221 0 0,0 1 1 0 0,0-1 0 0 0,0 1 0 0 0,0-1-1 0 0,1 1 1 0 0,-1-1 0 0 0,0 1 0 0 0,0 0 0 0 0,1-1-1 0 0,-1 1 1 0 0,0-1 0 0 0,1 1 0 0 0,-1 0-1 0 0,0-1 1 0 0,1 1 0 0 0,-1 0 0 0 0,0-1 0 0 0,1 1-1 0 0,-1 0 1 0 0,1-1 0 0 0,-1 1 0 0 0,1 0-1 0 0,-1 0 1 0 0,1 0 0 0 0,-1 0 0 0 0,1-1 0 0 0,-1 1-1 0 0,1 0 1 0 0,-1 0 0 0 0,1 0 0 0 0,8 14 67 0 0,0 41 546 0 0,-6-36-315 0 0,-1-12-189 0 0,-1 0-1 0 0,1-1 1 0 0,1 1 0 0 0,-1-1 0 0 0,7 10 0 0 0,-8-15-134 0 0,0 1 0 0 0,0-1 0 0 0,0 0 1 0 0,0 0-1 0 0,0 0 0 0 0,1 0 0 0 0,-1 0 1 0 0,0 0-1 0 0,1 0 0 0 0,-1 0 0 0 0,1-1 1 0 0,-1 1-1 0 0,0 0 0 0 0,1-1 1 0 0,0 1-1 0 0,-1-1 0 0 0,1 0 0 0 0,-1 0 1 0 0,1 1-1 0 0,0-1 0 0 0,-1 0 0 0 0,1 0 1 0 0,-1 0-1 0 0,1-1 0 0 0,0 1 0 0 0,-1 0 1 0 0,3-1-1 0 0,-1 0-461 0 0,3 1-393 0 0,4 0 653 0 0,-3-5-2692 0 0,-1 1-773 0 0,1-8-9450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5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10 1152 0 0,'0'0'10975'0'0,"-4"4"-9869"0"0,-8 8-670 0 0,5-8 2697 0 0,20 17-1470 0 0,-8-20-1510 0 0,0 0 0 0 0,0 0-1 0 0,-1 0 1 0 0,1 0 0 0 0,0-1 0 0 0,0 1 0 0 0,0-1-1 0 0,0-1 1 0 0,0 1 0 0 0,9-3 0 0 0,61-14 308 0 0,-48 11-375 0 0,79-23-1039 0 0,-105 28 793 0 0,-4 4-1806 0 0,-4 3 2237 0 0,2-1-1905 0 0,28-19-11685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5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1 156 0 0,'1'2'17898'0'0,"2"11"-17456"0"0,-11 51 3045 0 0,6-56-3221 0 0,1 0 1 0 0,0 0 0 0 0,0 1-1 0 0,0-1 1 0 0,1 0-1 0 0,0 1 1 0 0,2 9 0 0 0,-2-14-139 0 0,1 1 1 0 0,0-1 0 0 0,0 1 0 0 0,1-1 0 0 0,-1 1 0 0 0,1-1 0 0 0,0 0 0 0 0,0 0 0 0 0,0 0 0 0 0,4 6 0 0 0,-4-9-144 0 0,-1 0 0 0 0,1 1 0 0 0,0-1 1 0 0,0 0-1 0 0,-1 0 0 0 0,1 0 0 0 0,0 0 0 0 0,0 0 0 0 0,0-1 1 0 0,0 1-1 0 0,0 0 0 0 0,0-1 0 0 0,0 0 0 0 0,0 1 0 0 0,1-1 1 0 0,-1 0-1 0 0,0 0 0 0 0,0 0 0 0 0,0 0 0 0 0,0-1 0 0 0,0 1 1 0 0,0-1-1 0 0,0 1 0 0 0,2-2 0 0 0,0 1-269 0 0,-1-1 0 0 0,0 0 0 0 0,0 0 0 0 0,0 0 0 0 0,0 0-1 0 0,0-1 1 0 0,-1 1 0 0 0,1-1 0 0 0,-1 0 0 0 0,1 1 0 0 0,-1-1 0 0 0,0 0 0 0 0,0-1 0 0 0,0 1 0 0 0,-1 0 0 0 0,1 0 0 0 0,-1-1-1 0 0,0 1 1 0 0,0-1 0 0 0,0 1 0 0 0,0-1 0 0 0,0-5 0 0 0,-1 8-962 0 0,-4-7-1850 0 0,0 0 1087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6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51 1060 0 0,'-14'9'12056'0'0,"15"-2"-6627"0"0,1-5-5247 0 0,1-1 1 0 0,0 0 0 0 0,-1 1-1 0 0,1-1 1 0 0,0-1 0 0 0,0 1-1 0 0,0 0 1 0 0,0-1 0 0 0,4 1-1 0 0,50 2 1042 0 0,1-2-1 0 0,-1-3 1 0 0,78-12 0 0 0,-2 0-278 0 0,1009-14 3349 0 0,-1060 28-4031 0 0,90 4 1700 0 0,-159-4-1932 0 0,-7-4-36 0 0,-5 3-111 0 0,-6-1-5721 0 0,3 1 5556 0 0,-34-10-4219 0 0,7 6-6732 0 0,12 3 5157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7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7 124 84 0 0,'0'0'19012'0'0,"-1"6"-18181"0"0,-1-1-514 0 0,1 0 1 0 0,0 0-1 0 0,0 1 0 0 0,1-1 0 0 0,-1 0 1 0 0,1 0-1 0 0,0 1 0 0 0,1-1 0 0 0,-1 0 1 0 0,1 1-1 0 0,0-1 0 0 0,2 5 1 0 0,1 28 1515 0 0,-4-35-1707 0 0,0 1 0 0 0,0-1 0 0 0,0 0 0 0 0,0 1-1 0 0,1-1 1 0 0,-1 1 0 0 0,1-1 0 0 0,0 0 0 0 0,0 1 0 0 0,0-1-1 0 0,2 3 1 0 0,4 35 1129 0 0,-6-40-1102 0 0,10-18 156 0 0,-1 0-1 0 0,-1 0 0 0 0,8-21 1 0 0,-11 20-355 0 0,2 1 1 0 0,0-1-1 0 0,1 1 0 0 0,1 1 1 0 0,1-1-1 0 0,0 2 1 0 0,22-25-1 0 0,-15 19-42 0 0,-11 11 26 0 0,1 2 1 0 0,0-1-1 0 0,0 1 0 0 0,12-9 0 0 0,-19 16 32 0 0,0 1 29 0 0,-1-1 0 0 0,0 1 0 0 0,0 0 0 0 0,0 0-1 0 0,0-1 1 0 0,0 1 0 0 0,0 0 0 0 0,0 0 0 0 0,0 0 0 0 0,0 0-1 0 0,0-1 1 0 0,0 1 0 0 0,0 0 0 0 0,1 0 0 0 0,-1 0-1 0 0,0 0 1 0 0,0-1 0 0 0,0 1 0 0 0,0 0 0 0 0,0 0-1 0 0,1 0 1 0 0,-1 0 0 0 0,0 0 0 0 0,0 0 0 0 0,0-1 0 0 0,1 1-1 0 0,-1 0 1 0 0,0 0 0 0 0,0 0 0 0 0,0 0 0 0 0,1 0-1 0 0,-1 0 1 0 0,0 0 0 0 0,0 0 0 0 0,0 0 0 0 0,1 0 0 0 0,-1 0-1 0 0,0 0 1 0 0,0 0 0 0 0,0 0 0 0 0,1 0 0 0 0,-1 0-1 0 0,0 0 1 0 0,0 0 0 0 0,0 1 0 0 0,1-1 0 0 0,-1 0 0 0 0,0 0-1 0 0,0 0 1 0 0,0 0 0 0 0,0 0 0 0 0,1 0 0 0 0,-1 1-1 0 0,0-1 1 0 0,0 0 0 0 0,0 0 0 0 0,0 0 0 0 0,4 11 93 0 0,-1 0 1 0 0,-1 1 0 0 0,0-1 0 0 0,-1 0-1 0 0,0 1 1 0 0,-1-1 0 0 0,-1 16-1 0 0,3 37 469 0 0,1-31-249 0 0,-3-25-239 0 0,0 0 1 0 0,0 0 0 0 0,1 1 0 0 0,0-1-1 0 0,1 0 1 0 0,0 0 0 0 0,0 0 0 0 0,1 0-1 0 0,0 0 1 0 0,0-1 0 0 0,7 12 0 0 0,0 0 228 0 0,4 3 392 0 0,-13-21-620 0 0,6-10-3897 0 0,20-20-7968 0 0,-19 22 5308 0 0,-3 0 494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7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63 1276 0 0,'-7'11'11852'0'0,"19"-16"-5159"0"0,2-1-7396 0 0,210-47 4332 0 0,-216 52-3472 0 0,0-1 121 0 0,-1 1-1 0 0,1 0 1 0 0,0 0-1 0 0,0 1 0 0 0,9 0 1 0 0,-15 0 1885 0 0,5-2-420 0 0,-4 1-3176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8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1 944 0 0,'0'0'14883'0'0,"-1"6"-13648"0"0,0 7-325 0 0,1 1 1 0 0,0 0 0 0 0,1 0 0 0 0,0-1-1 0 0,1 1 1 0 0,1-1 0 0 0,4 15 0 0 0,6 12 621 0 0,-4-11-429 0 0,1-1 0 0 0,1 0 0 0 0,24 42 0 0 0,-21-51-515 0 0,-11-16-576 0 0,0 0 0 0 0,0 0 1 0 0,-1 0-1 0 0,0 0 1 0 0,1 1-1 0 0,-1-1 0 0 0,-1 1 1 0 0,1-1-1 0 0,0 1 0 0 0,-1-1 1 0 0,2 9-1 0 0,-2-12-340 0 0,0 0 0 0 0,0 0 0 0 0,-1 1-1 0 0,1-1 1 0 0,0 0 0 0 0,0 0 0 0 0,-1 0-1 0 0,1 0 1 0 0,0 0 0 0 0,0 0 0 0 0,-1-1 0 0 0,1 1-1 0 0,0 0 1 0 0,0 0 0 0 0,-1 0 0 0 0,1-1 0 0 0,0 1-1 0 0,0 0 1 0 0,-1-1 0 0 0,1 1 0 0 0,0-1 0 0 0,-1 1-1 0 0,1-1 1 0 0,-1 1 0 0 0,1-1 0 0 0,-1 1 0 0 0,1-1-1 0 0,-1 0 1 0 0,1 1 0 0 0,-1-1 0 0 0,1 1-1 0 0,-1-1 1 0 0,0 0 0 0 0,1 0 0 0 0,-1 1 0 0 0,0-1-1 0 0,0 0 1 0 0,0 0 0 0 0,1 1 0 0 0,-1-2 0 0 0,0-5-6320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2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106 180 764 0 0,'0'0'1978'0'0,"-5"-11"1780"0"0,5 7-541 0 0,0 4-2830 0 0,0-1 0 0 0,0 0 0 0 0,0 0 0 0 0,1 1 0 0 0,-1-1 0 0 0,0 0 0 0 0,0 0 0 0 0,-1 0 0 0 0,1 1 0 0 0,0-1 0 0 0,0 0 0 0 0,0 0 0 0 0,0 1 0 0 0,-1-1 0 0 0,1 0 0 0 0,0 1 0 0 0,-1-1 0 0 0,1 0 0 0 0,0 0 0 0 0,-1 1 0 0 0,1-1 0 0 0,-1 1 0 0 0,1-1 0 0 0,-1 0 0 0 0,1 1 0 0 0,-1-1 0 0 0,0 1 0 0 0,1 0 1 0 0,-1-1-1 0 0,-1 0 0 0 0,0 1-133 0 0,0 0 0 0 0,0 1 0 0 0,0-1 0 0 0,0 1 0 0 0,0-1 0 0 0,-1 1 0 0 0,1 0 0 0 0,0-1 0 0 0,0 1 0 0 0,1 0 0 0 0,-1 0 0 0 0,-2 2 0 0 0,-1 0 140 0 0,-1 0-1 0 0,1 0 1 0 0,0 1 0 0 0,1-1-1 0 0,-1 1 1 0 0,0 0 0 0 0,1 1-1 0 0,0-1 1 0 0,0 1 0 0 0,-6 9 0 0 0,9-11-312 0 0,0-1 1 0 0,0 1 0 0 0,0-1 0 0 0,1 1-1 0 0,-1-1 1 0 0,1 1 0 0 0,0-1 0 0 0,0 1-1 0 0,-1-1 1 0 0,2 1 0 0 0,-1-1 0 0 0,0 1-1 0 0,0 0 1 0 0,1-1 0 0 0,-1 1 0 0 0,1-1 0 0 0,0 0-1 0 0,0 1 1 0 0,0-1 0 0 0,0 1 0 0 0,0-1-1 0 0,1 0 1 0 0,-1 0 0 0 0,1 0 0 0 0,-1 0-1 0 0,1 0 1 0 0,3 3 0 0 0,2 2-16 0 0,0-1 0 0 0,1 0 0 0 0,0 0 0 0 0,0-1 0 0 0,0 0 0 0 0,1 0 0 0 0,0-1-1 0 0,0 0 1 0 0,0-1 0 0 0,0 0 0 0 0,14 3 0 0 0,15 2-80 0 0,59 3-1 0 0,-68-8-29 0 0,13 1-193 0 0,52-2 0 0 0,-82-2 174 0 0,-1-1 0 0 0,0 0 0 0 0,1-1 0 0 0,-1 0 0 0 0,0-1 0 0 0,0 0 1 0 0,-1 0-1 0 0,1-1 0 0 0,17-9 0 0 0,-25 10 72 0 0,1 1 1 0 0,0-1-1 0 0,-1 1 1 0 0,1-1-1 0 0,-1 0 1 0 0,0 0-1 0 0,0-1 1 0 0,0 1-1 0 0,0 0 1 0 0,-1-1-1 0 0,0 0 1 0 0,1 0-1 0 0,-1 0 1 0 0,0 0-1 0 0,-1 0 1 0 0,1 0-1 0 0,-1 0 1 0 0,0 0 0 0 0,1-6-1 0 0,-2 4 29 0 0,0-1 0 0 0,0 1-1 0 0,-1 0 1 0 0,0 0 0 0 0,0 0 0 0 0,0 0-1 0 0,-1 0 1 0 0,0 0 0 0 0,0 0 0 0 0,-1 1-1 0 0,1-1 1 0 0,-6-6 0 0 0,-1-3 44 0 0,-1 1 0 0 0,-1 0 0 0 0,0 1 0 0 0,-1 1-1 0 0,-1-1 1 0 0,0 2 0 0 0,0 0 0 0 0,-25-16 0 0 0,-30-12-83 0 0,62 36-163 0 0,5 2-837 0 0,10 5-8787 0 0,26 11 1533 0 0,-10-5 632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3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131 504 992 0 0,'4'-11'10238'0'0,"-3"6"-4862"0"0,-3 9-1365 0 0,-21 41-2602 0 0,-29 59 1697 0 0,34-70-2262 0 0,14-28-668 0 0,0 0-1 0 0,1 0 1 0 0,0 0 0 0 0,0 0-1 0 0,1 1 1 0 0,-3 7-1 0 0,-11 31 1913 0 0,27-66-1837 0 0,113-172-19 0 0,-39 65-307 0 0,-50 74 9 0 0,2 2-1 0 0,62-67 1 0 0,-75 94 33 0 0,1 1 0 0 0,1 1-1 0 0,1 1 1 0 0,1 1 0 0 0,1 1 0 0 0,31-15-1 0 0,18 3 91 0 0,-77 32-44 0 0,0-1 1 0 0,-1 1-1 0 0,1 0 0 0 0,0 0 1 0 0,0-1-1 0 0,0 1 0 0 0,0 0 1 0 0,0 0-1 0 0,0 0 1 0 0,0 0-1 0 0,0 0 0 0 0,0 0 1 0 0,0 0-1 0 0,0 1 0 0 0,0-1 1 0 0,0 0-1 0 0,0 0 0 0 0,0 1 1 0 0,0-1-1 0 0,-1 1 0 0 0,1-1 1 0 0,0 1-1 0 0,0-1 0 0 0,0 1 1 0 0,-1-1-1 0 0,2 2 1 0 0,11 25 432 0 0,-11-18-310 0 0,-1 0 1 0 0,0 0-1 0 0,0 0 0 0 0,-1 16 1 0 0,-44 204 1343 0 0,1-6-1008 0 0,40-209-476 0 0,1-9 0 0 0,1 0 1 0 0,-1 0-1 0 0,1 0 1 0 0,1 0-1 0 0,-1 1 1 0 0,1-1-1 0 0,0 0 1 0 0,0 0-1 0 0,0 0 1 0 0,1 0-1 0 0,-1 0 1 0 0,1 0-1 0 0,1 0 1 0 0,2 7-1 0 0,-3-10-324 0 0,1-3-1393 0 0,-1 0 1531 0 0,0 0 0 0 0,0 0 0 0 0,0 0 0 0 0,0 0 0 0 0,-1 0 0 0 0,1 0 0 0 0,0 0 0 0 0,0 0 0 0 0,-1 0 0 0 0,1-1 0 0 0,-1 1 0 0 0,1 0 0 0 0,-1 0 0 0 0,0 0 0 0 0,1-1 0 0 0,-1 1 0 0 0,0 0 0 0 0,0-1 0 0 0,0 1 0 0 0,0 0 0 0 0,0 0 0 0 0,0-1 0 0 0,0 1 0 0 0,0 0 0 0 0,0-1 0 0 0,-1 1 0 0 0,1 0 0 0 0,-1-2 0 0 0,-6-41-14599 0 0,3 35 8963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1 240 0 0,'-7'3'16415'0'0,"6"-3"-16250"0"0,28 9 1794 0 0,44 6-643 0 0,107 4 792 0 0,-60-12-4809 0 0,-78-9-704 0 0,-14-4-4484 0 0,-14 4 3273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82 108 0 0,'0'0'20338'0'0,"-3"5"-19473"0"0,0 0-464 0 0,1 0 1 0 0,0 0 0 0 0,0 0-1 0 0,0 1 1 0 0,1-1 0 0 0,0 0 0 0 0,0 1-1 0 0,0-1 1 0 0,0 9 0 0 0,1-11-21 0 0,1-3-332 0 0,-1 1 0 0 0,0-1-1 0 0,0 1 1 0 0,0-1 0 0 0,1 1 0 0 0,-1-1-1 0 0,0 1 1 0 0,1-1 0 0 0,-1 1 0 0 0,0-1-1 0 0,1 1 1 0 0,-1-1 0 0 0,1 0 0 0 0,-1 1-1 0 0,0-1 1 0 0,1 0 0 0 0,-1 1 0 0 0,1-1-1 0 0,-1 0 1 0 0,1 1 0 0 0,-1-1 0 0 0,1 0-1 0 0,0 0 1 0 0,29-11-144 0 0,-2-2-1 0 0,1-1 1 0 0,-2-2-1 0 0,0 0 1 0 0,25-21-1 0 0,-36 25-89 0 0,-8 7 184 0 0,-1 0 0 0 0,0 0-1 0 0,0-1 1 0 0,-1 0-1 0 0,7-7 1 0 0,-12 12 1570 0 0,-3 8-1276 0 0,-1 4-88 0 0,0-1-1 0 0,2 1 1 0 0,-1 0-1 0 0,1 0 1 0 0,1 0-1 0 0,0 0 1 0 0,0 0 0 0 0,4 15-1 0 0,-4-23-194 0 0,1 0-1 0 0,-1 1 1 0 0,1-1-1 0 0,0 0 0 0 0,1 0 1 0 0,-1 0-1 0 0,0 0 1 0 0,1 0-1 0 0,0 0 1 0 0,-1-1-1 0 0,1 1 1 0 0,0 0-1 0 0,1-1 1 0 0,-1 1-1 0 0,0-1 1 0 0,1 0-1 0 0,-1 0 1 0 0,1 0-1 0 0,0 0 1 0 0,-1 0-1 0 0,1-1 1 0 0,0 1-1 0 0,0-1 1 0 0,0 0-1 0 0,0 0 1 0 0,1 0-1 0 0,-1 0 1 0 0,0 0-1 0 0,0-1 1 0 0,1 1-1 0 0,-1-1 1 0 0,0 0-1 0 0,0 0 1 0 0,5-1-1 0 0,-1 0-341 0 0,0 0 0 0 0,1 0 0 0 0,-1-1-1 0 0,0 0 1 0 0,1 0 0 0 0,-1-1 0 0 0,-1 0 0 0 0,1 0-1 0 0,7-5 1 0 0,18-20-4318 0 0,-30 26 3491 0 0,0-1 1 0 0,0 0-1 0 0,0 0 0 0 0,0 0 0 0 0,-1 0 1 0 0,1-1-1 0 0,-1 1 0 0 0,0 0 0 0 0,1-6 0 0 0,2-4-4793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0 684 0 0,'0'0'19445'0'0,"-1"7"-18489"0"0,-8 67 2925 0 0,1 113 0 0 0,7-186-4016 0 0,1-1-1 0 0,0 1 1 0 0,0-1-1 0 0,-1 1 1 0 0,1-1-1 0 0,0 1 1 0 0,0 0 0 0 0,0-1-1 0 0,0 1 1 0 0,0-1-1 0 0,0 1 1 0 0,0-1-1 0 0,0 1 1 0 0,0 0-1 0 0,0-1 1 0 0,0 1-1 0 0,1-1 1 0 0,-1 1-1 0 0,0-1 1 0 0,0 1-1 0 0,0-1 1 0 0,1 1 0 0 0,-1-1-1 0 0,0 1 1 0 0,1-1-1 0 0,-1 1 1 0 0,0-1-1 0 0,1 1 1 0 0,-1-1-1 0 0,1 1 1 0 0,-1-1-1 0 0,1 0 1 0 0,-1 1-1 0 0,1-1 1 0 0,-1 0-1 0 0,1 0 1 0 0,-1 1 0 0 0,1-1-1 0 0,-1 0 1 0 0,1 0-1 0 0,-1 0 1 0 0,1 1-1 0 0,0-1 1 0 0,-1 0-1 0 0,1 0 1 0 0,-1 0-1 0 0,1 0 1 0 0,-1 0-1 0 0,1 0 1 0 0,0 0-1 0 0,-1-1 1 0 0,1 1-1 0 0,-1 0 1 0 0,1 0 0 0 0,0 0-1 0 0,8-5-216 0 0,-7 3-266 0 0,-1 1 0 0 0,0-1 0 0 0,1 0 0 0 0,-1 0 0 0 0,0 0 0 0 0,0 0-1 0 0,0 0 1 0 0,0 0 0 0 0,-1 0 0 0 0,1 0 0 0 0,0 0 0 0 0,-1 0 0 0 0,1-3 0 0 0,0 1-2074 0 0,0-10-2688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33 1036 0 0,'-16'1'17756'0'0,"37"4"-17075"0"0,0-1-1 0 0,0-1 1 0 0,0 0 0 0 0,1-2 0 0 0,-1 0-1 0 0,30-4 1 0 0,-21 0-1936 0 0,-2-1-1 0 0,36-9 1 0 0,-25-2-5089 0 0,-28 10 1901 0 0,6-3-621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1300 0 0,'0'0'1646'0'0,"-8"23"3317"0"0,2 24-772 0 0,2 0 1 0 0,3 66-1 0 0,1-70-2163 0 0,3-34-1369 0 0,1 8-68 0 0,-4-15-808 0 0,0-10-2602 0 0,-1-66-1003 0 0,-3 19-4746 0 0,2 29 3881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5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13 156 1196 0 0,'0'0'205'0'0,"-1"0"-1"0"0,0-1 0 0 0,1 1 1 0 0,-1 0-1 0 0,0-1 1 0 0,1 1-1 0 0,-1 0 1 0 0,0-1-1 0 0,1 1 1 0 0,-1-1-1 0 0,1 1 1 0 0,-1-1-1 0 0,1 1 0 0 0,-1-1 1 0 0,1 1-1 0 0,-1-1 1 0 0,1 1-1 0 0,0-1 1 0 0,-1 0-1 0 0,1 1 1 0 0,0-1-1 0 0,-1 0 1 0 0,1 1-1 0 0,0-1 0 0 0,0 0 1 0 0,0 0-1 0 0,0 1 1 0 0,0-1-1 0 0,0 0 1 0 0,0 1-1 0 0,0-1 1 0 0,0 0-1 0 0,0 0 1 0 0,0 1-1 0 0,0-2 0 0 0,28-17 3279 0 0,-26 18-3486 0 0,23-9 662 0 0,0 0-1 0 0,1 2 1 0 0,0 1-1 0 0,33-5 0 0 0,0-1 12 0 0,37-6 169 0 0,1 4 0 0 0,167-4-1 0 0,-253 19-774 0 0,-3-1-28 0 0,0 1-1 0 0,0-1 0 0 0,0 1 1 0 0,0 1-1 0 0,0 0 0 0 0,0 0 1 0 0,0 0-1 0 0,-1 1 0 0 0,13 4 1 0 0,-20-5-18 0 0,1-1 0 0 0,-1 1 0 0 0,1-1 0 0 0,-1 1 0 0 0,1-1 0 0 0,-1 1 0 0 0,0-1 0 0 0,1 1 0 0 0,-1 0 0 0 0,0-1 0 0 0,1 1 1 0 0,-1 0-1 0 0,0-1 0 0 0,0 1 0 0 0,1 0 0 0 0,-1-1 0 0 0,0 1 0 0 0,0 0 0 0 0,0-1 0 0 0,0 1 0 0 0,0 0 0 0 0,0-1 0 0 0,0 1 0 0 0,0 0 0 0 0,0-1 0 0 0,-1 1 0 0 0,1 0 1 0 0,0-1-1 0 0,0 1 0 0 0,0 0 0 0 0,-1-1 0 0 0,1 1 0 0 0,0 0 0 0 0,-1-1 0 0 0,1 1 0 0 0,-1-1 0 0 0,1 1 0 0 0,-1-1 0 0 0,1 1 0 0 0,-1-1 0 0 0,1 1 0 0 0,-1-1 0 0 0,1 1 1 0 0,-1-1-1 0 0,1 0 0 0 0,-1 1 0 0 0,-1-1 0 0 0,-34 23 563 0 0,30-20-378 0 0,-149 75 2286 0 0,42-24-443 0 0,112-53-2013 0 0,-1-1 0 0 0,1 1 1 0 0,-1 0-1 0 0,0 0 1 0 0,1 1-1 0 0,0-1 1 0 0,-1 0-1 0 0,1 0 1 0 0,0 1-1 0 0,-1-1 0 0 0,1 0 1 0 0,0 1-1 0 0,0-1 1 0 0,0 1-1 0 0,0 0 1 0 0,1-1-1 0 0,-1 1 0 0 0,0 0 1 0 0,1 0-1 0 0,-2 3 1 0 0,2-3-26 0 0,33 17 40 0 0,-25-16-49 0 0,0-1-1 0 0,0 1 1 0 0,0-2 0 0 0,0 1 0 0 0,16 0 0 0 0,6 3 3 0 0,38 11 32 0 0,-36-10 111 0 0,0 1 1 0 0,0 2-1 0 0,-1 1 0 0 0,0 2 1 0 0,-1 0-1 0 0,46 28 0 0 0,-74-39-103 0 0,0 0-1 0 0,0 0 1 0 0,0 1-1 0 0,0-1 0 0 0,-1 1 1 0 0,1-1-1 0 0,0 1 1 0 0,-1 0-1 0 0,1 0 0 0 0,-1 0 1 0 0,1 0-1 0 0,-1 0 1 0 0,0 0-1 0 0,0 0 0 0 0,0 0 1 0 0,0 0-1 0 0,0 1 1 0 0,-1-1-1 0 0,1 0 0 0 0,-1 1 1 0 0,1-1-1 0 0,-1 0 1 0 0,0 1-1 0 0,0 3 0 0 0,-1-2 43 0 0,0 0 0 0 0,-1 0 0 0 0,1 0-1 0 0,-1 0 1 0 0,0 0 0 0 0,0 0-1 0 0,0-1 1 0 0,-1 1 0 0 0,1-1 0 0 0,-1 1-1 0 0,0-1 1 0 0,-5 5 0 0 0,-8 6 193 0 0,0-1 0 0 0,-1-1 0 0 0,-1 0 0 0 0,-25 12 0 0 0,8-6 130 0 0,-1-2 0 0 0,-54 18 0 0 0,79-31-348 0 0,0 0 1 0 0,0 0-1 0 0,0-1 1 0 0,0-1-1 0 0,0 0 1 0 0,-1 0-1 0 0,1-1 0 0 0,0 0 1 0 0,-1-1-1 0 0,1-1 1 0 0,0 1-1 0 0,0-2 1 0 0,-16-5-1 0 0,22 6-330 0 0,0 0 1 0 0,0-1-1 0 0,1 0 0 0 0,-1 0 0 0 0,0 0 0 0 0,1-1 0 0 0,0 1 0 0 0,-5-6 0 0 0,7 7-360 0 0,1 0 0 0 0,0 0 0 0 0,0 1 0 0 0,-1-1 0 0 0,1 0-1 0 0,0 0 1 0 0,0 0 0 0 0,1 0 0 0 0,-1 0 0 0 0,0 0 0 0 0,1 0 0 0 0,-1-1 0 0 0,1 1-1 0 0,0-2 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1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21 212 0 0,'22'-20'30406'0'0,"-24"20"-29723"0"0,-44 21-190 0 0,1 2 0 0 0,-74 52 0 0 0,18-10-506 0 0,74-51 13 0 0,18-11 0 0 0,1 2 0 0 0,-1-1 0 0 0,1 1 0 0 0,0 0 0 0 0,1 1 0 0 0,-1 0 0 0 0,-9 10 0 0 0,11-8 0 0 0,5-7 0 0 0,1 0 0 0 0,-1 0 0 0 0,1 0 0 0 0,0 0 0 0 0,0 0 0 0 0,0 0 0 0 0,-1 1 0 0 0,1-1 0 0 0,0 0 0 0 0,0 0 0 0 0,1 0 0 0 0,-1 0 0 0 0,0 0 0 0 0,0 0 0 0 0,0 0 0 0 0,1 0 0 0 0,-1 0 0 0 0,0 0 0 0 0,1 0 0 0 0,-1 0 0 0 0,1 0 0 0 0,-1-1 0 0 0,1 1 0 0 0,0 0 0 0 0,-1 0 0 0 0,1 0 0 0 0,0-1 0 0 0,-1 1 0 0 0,1 0 0 0 0,0-1 0 0 0,0 1 0 0 0,0 0 0 0 0,0-1 0 0 0,0 1 0 0 0,-1-1 0 0 0,1 1 0 0 0,0-1 0 0 0,0 0 0 0 0,2 1 0 0 0,-2-1 0 0 0,50 19 0 0 0,2-2 0 0 0,0-3 0 0 0,95 14 0 0 0,-144-27 0 0 0,312 33 0 0 0,-237-32 0 0 0,-64-2 0 0 0,-5-1-8 0 0,-4 1-381 0 0,-2 2 6 0 0,-2-2 116 0 0,0 1-872 0 0,4 2-3355 0 0,-2 0 1841 0 0,16-4-15869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4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91 415 128 0 0,'0'0'1953'0'0,"-24"41"4410"0"0,13 14 1783 0 0,-8-20-4315 0 0,-15 33 160 0 0,31-64-1734 0 0,5-11-918 0 0,11-33-555 0 0,21-56-761 0 0,-4 27 77 0 0,2 1 0 0 0,4 2 0 0 0,73-102 0 0 0,-91 145-61 0 0,35-36 0 0 0,-34 40-11 0 0,-19 19-27 0 0,0 0 0 0 0,1-1 0 0 0,-1 1 0 0 0,0 0 0 0 0,1 0 0 0 0,-1-1 0 0 0,1 1 0 0 0,-1 0 0 0 0,1 0 0 0 0,-1 0 0 0 0,1-1 0 0 0,-1 1 0 0 0,1 0 0 0 0,-1 0 0 0 0,1 0 0 0 0,-1 0-1 0 0,1 0 1 0 0,-1 0 0 0 0,1 0 0 0 0,-1 0 0 0 0,1 0 0 0 0,-1 0 0 0 0,0 0 0 0 0,1 1 0 0 0,-1-1 0 0 0,1 0 0 0 0,-1 0 0 0 0,1 0 0 0 0,-1 1 0 0 0,1-1 0 0 0,-1 0 0 0 0,0 0 0 0 0,1 1 0 0 0,-1-1 0 0 0,1 0-1 0 0,0 1 1 0 0,10 13 39 0 0,-11-13-37 0 0,7 11 67 0 0,-2 0 0 0 0,0 0 1 0 0,0 1-1 0 0,-2 0 0 0 0,1 0 1 0 0,-1 0-1 0 0,-1 0 0 0 0,-1 0 1 0 0,1 1-1 0 0,-3 22 0 0 0,4 15 151 0 0,1 48 207 0 0,-3-64-228 0 0,0-1 0 0 0,10 52 0 0 0,-5-30 51 0 0,-6-48-198 0 0,1 0 1 0 0,-1-1 0 0 0,1 1 0 0 0,1 0 0 0 0,-1 0 0 0 0,1 0 0 0 0,0-1 0 0 0,1 1 0 0 0,0-1-1 0 0,4 8 1 0 0,11 29 52 0 0,-16-43-264 0 0,-6-13-15540 0 0,-2-5 13779 0 0,-3 3-3815 0 0,4 7 753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5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26 172 0 0,'-8'0'526'0'0,"-93"-3"5189"0"0,37-9 4514 0 0,71 10-3952 0 0,22 3-4995 0 0,8-1-712 0 0,50-2 930 0 0,-54 2-2137 0 0,64-7 1 0 0,-57 11-4431 0 0,-30-2-6119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5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58 392 0 0,'0'0'12967'0'0,"0"4"-12156"0"0,0 15 350 0 0,4 46 2068 0 0,-3-61-3069 0 0,0 0 0 0 0,0 0 0 0 0,0 0 0 0 0,0-1 1 0 0,1 1-1 0 0,0 0 0 0 0,0-1 0 0 0,0 1 0 0 0,0-1 0 0 0,1 0 0 0 0,-1 0 1 0 0,1 0-1 0 0,0 0 0 0 0,3 3 0 0 0,-4-4-111 0 0,0-1 1 0 0,1 0-1 0 0,-1 0 1 0 0,0 0-1 0 0,0 0 1 0 0,0-1-1 0 0,1 1 1 0 0,-1-1-1 0 0,0 1 1 0 0,1-1-1 0 0,-1 0 1 0 0,0 0-1 0 0,1 0 1 0 0,-1 0-1 0 0,0 0 1 0 0,5-1-1 0 0,34-12 237 0 0,-26 6-336 0 0,0-2-1 0 0,-1 1 0 0 0,0-2 0 0 0,-1 0 0 0 0,21-19 0 0 0,-26 22 12 0 0,0-1 1 0 0,-1 0-1 0 0,0-1 0 0 0,0 0 0 0 0,-1 0 0 0 0,0 0 0 0 0,-1-1 1 0 0,0 0-1 0 0,5-14 0 0 0,-10 23 162 0 0,0 0 1 0 0,0 0 0 0 0,1 0-1 0 0,-1 0 1 0 0,0 0-1 0 0,0 0 1 0 0,1 0-1 0 0,-1 0 1 0 0,0 0-1 0 0,1 0 1 0 0,-1 1-1 0 0,1-1 1 0 0,-1 0-1 0 0,1 0 1 0 0,0 0-1 0 0,-1 1 1 0 0,1-1-1 0 0,0 0 1 0 0,-1 1-1 0 0,1-1 1 0 0,0 1-1 0 0,1-2 1 0 0,-1 3-63 0 0,0-1 0 0 0,-1 1 0 0 0,1-1 0 0 0,0 1 0 0 0,-1-1 0 0 0,1 1 0 0 0,0-1 0 0 0,-1 1 0 0 0,1 0 0 0 0,-1-1 0 0 0,1 1 0 0 0,-1 0 0 0 0,1 0 0 0 0,-1-1 1 0 0,0 1-1 0 0,1 0 0 0 0,-1 0 0 0 0,0 0 0 0 0,1 1 0 0 0,14 62 880 0 0,-13-50-206 0 0,27 77 1460 0 0,-29-89-2135 0 0,1 0-1 0 0,-1 1 0 0 0,1-1 0 0 0,0 0 0 0 0,0 1 0 0 0,0-1 0 0 0,0 0 1 0 0,0 0-1 0 0,0 0 0 0 0,1 0 0 0 0,-1 0 0 0 0,1 0 0 0 0,-1 0 0 0 0,1 0 1 0 0,0-1-1 0 0,0 1 0 0 0,0 0 0 0 0,-1-1 0 0 0,2 0 0 0 0,-1 1 0 0 0,0-1 1 0 0,0 0-1 0 0,0 0 0 0 0,0 0 0 0 0,1-1 0 0 0,-1 1 0 0 0,4 0 1 0 0,-3 0 127 0 0,11-3 512 0 0,-5 4-1010 0 0,12 0-7462 0 0,-20-2 7132 0 0,0 0 0 0 0,0-1 0 0 0,0 1 0 0 0,0 0 0 0 0,0 0 0 0 0,0 0 0 0 0,0-1-1 0 0,-1 1 1 0 0,1 0 0 0 0,0-1 0 0 0,0 1 0 0 0,0-1 0 0 0,0 1 0 0 0,-1-1-1 0 0,1 1 1 0 0,0-1 0 0 0,-1 0 0 0 0,1 1 0 0 0,0-1 0 0 0,-1 0 0 0 0,1-1 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6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0 796 0 0,'0'0'5957'0'0,"-19"2"5098"0"0,14 160-2977 0 0,0-128-7178 0 0,4-30-768 0 0,0 1 0 0 0,0 0-1 0 0,0 0 1 0 0,1-1 0 0 0,-1 1 0 0 0,1 0 0 0 0,0 0 0 0 0,0 0-1 0 0,1 0 1 0 0,0 0 0 0 0,1 7 0 0 0,3 42 386 0 0,-4-51-673 0 0,-1 4 400 0 0,1-4-3071 0 0,4-12-7163 0 0,3-6 9343 0 0,-5-1-7175 0 0,-3 2 3495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6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20 760 0 0,'-7'4'16266'0'0,"14"0"-15873"0"0,1-1 0 0 0,0 0 0 0 0,0-1 0 0 0,0 0 0 0 0,0 0 0 0 0,0-1 0 0 0,0 0 0 0 0,0 0 0 0 0,16-1 0 0 0,88-9 2046 0 0,-79 5-1876 0 0,218-23 3859 0 0,-244 26-5717 0 0,-1 0 3572 0 0,-3 1-1096 0 0,0 0-3972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9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 1224 0 0,'0'0'15638'0'0,"-4"4"-14694"0"0,0 2-579 0 0,0 0 0 0 0,0 1 0 0 0,1 0 0 0 0,-1-1 0 0 0,2 1 0 0 0,-1 0 0 0 0,1 0 0 0 0,0 1 0 0 0,-2 14 0 0 0,-8 81 2284 0 0,10-84-2228 0 0,-3 25 440 0 0,2-29-621 0 0,1 0-1 0 0,1 0 1 0 0,0 0 0 0 0,1 0-1 0 0,0 0 1 0 0,2 0-1 0 0,3 18 1 0 0,-1-1 15 0 0,-3-23-5622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20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14 171 1192 0 0,'-10'-3'5125'0'0,"7"-5"4825"0"0,37-13-8996 0 0,2 3 0 0 0,0 1 0 0 0,1 1-1 0 0,71-18 1 0 0,-67 22-617 0 0,8-2 229 0 0,60-9 1 0 0,-95 21-431 0 0,1 1 1 0 0,-1 0-1 0 0,1 1 1 0 0,-1 0-1 0 0,1 1 1 0 0,-1 1-1 0 0,1 0 1 0 0,25 8-1 0 0,-39-9-120 0 0,-1-1 0 0 0,1 0 0 0 0,0 1 1 0 0,-1 0-1 0 0,1-1 0 0 0,-1 1 0 0 0,1-1 0 0 0,-1 1 0 0 0,0 0 0 0 0,1-1 0 0 0,-1 1 0 0 0,1 0 0 0 0,-1-1 1 0 0,0 1-1 0 0,0 0 0 0 0,1-1 0 0 0,-1 1 0 0 0,0 0 0 0 0,0 0 0 0 0,0-1 0 0 0,0 1 0 0 0,0 0 0 0 0,0 0 1 0 0,0 0-1 0 0,0-1 0 0 0,0 1 0 0 0,0 0 0 0 0,-1 0 0 0 0,1-1 0 0 0,0 1 0 0 0,0 0 0 0 0,-1 0 0 0 0,-11 25 531 0 0,-8-5 34 0 0,0 0 1 0 0,-1-2-1 0 0,-36 26 0 0 0,-19 18 925 0 0,68-56-1202 0 0,3-3-198 0 0,1-1 1 0 0,0 1-1 0 0,0-1 1 0 0,0 1-1 0 0,0 0 1 0 0,1 1-1 0 0,0-1 1 0 0,0 1 0 0 0,-3 5-1 0 0,6-9-99 0 0,1 0-1 0 0,-1 0 1 0 0,1 0 0 0 0,-1 1-1 0 0,1-1 1 0 0,0 0-1 0 0,0 0 1 0 0,-1 0 0 0 0,1 0-1 0 0,0 0 1 0 0,0 0-1 0 0,0 0 1 0 0,0 0 0 0 0,0 0-1 0 0,0-1 1 0 0,0 1 0 0 0,1 0-1 0 0,-1-1 1 0 0,0 1-1 0 0,0 0 1 0 0,1-1 0 0 0,-1 0-1 0 0,0 1 1 0 0,0-1-1 0 0,1 0 1 0 0,1 1 0 0 0,45 6 81 0 0,-35-5-66 0 0,-2 0-11 0 0,19 3 4 0 0,0 1-1 0 0,0 1 0 0 0,37 16 0 0 0,-60-21-14 0 0,0 1-1 0 0,-1 0 1 0 0,0 0-1 0 0,0 0 1 0 0,0 1-1 0 0,0 0 1 0 0,0 0-1 0 0,-1 1 1 0 0,0 0-1 0 0,0 0 0 0 0,0 0 1 0 0,0 0-1 0 0,-1 1 1 0 0,0 0-1 0 0,0 0 1 0 0,-1 0-1 0 0,1 0 1 0 0,-1 0-1 0 0,-1 1 1 0 0,4 10-1 0 0,-5-14 12 0 0,0 1 0 0 0,-1 0 0 0 0,0 0 0 0 0,1 0 0 0 0,-1 1 0 0 0,-1-1 0 0 0,1 0 0 0 0,0 0 0 0 0,-1 0 0 0 0,0-1 0 0 0,0 1 0 0 0,0 0 0 0 0,-1 0 0 0 0,1 0 0 0 0,-1-1 0 0 0,0 1 0 0 0,0-1 0 0 0,-3 5 0 0 0,0-2 15 0 0,0-1-1 0 0,0 1 1 0 0,-1-1 0 0 0,0 0 0 0 0,0-1 0 0 0,0 1-1 0 0,0-1 1 0 0,-1 0 0 0 0,-7 3 0 0 0,-14 4 122 0 0,0-1 1 0 0,-1-1 0 0 0,-51 8-1 0 0,78-16-138 0 0,-24 4 176 0 0,-1-1 1 0 0,1-1-1 0 0,-1-2 1 0 0,0 0-1 0 0,0-2 1 0 0,-48-6-1 0 0,75 7-244 0 0,0 0-1 0 0,0 0 1 0 0,0 0-1 0 0,0 0 1 0 0,0 0-1 0 0,-1 0 1 0 0,1 0-1 0 0,0 0 1 0 0,0 0-1 0 0,0 0 0 0 0,0-1 1 0 0,0 1-1 0 0,0 0 1 0 0,0 0-1 0 0,-1 0 1 0 0,1 0-1 0 0,0 0 1 0 0,0 0-1 0 0,0 0 1 0 0,0 0-1 0 0,0 0 1 0 0,0 0-1 0 0,0 0 0 0 0,0 0 1 0 0,0-1-1 0 0,-1 1 1 0 0,1 0-1 0 0,0 0 1 0 0,0 0-1 0 0,0 0 1 0 0,0 0-1 0 0,0 0 1 0 0,0 0-1 0 0,0 0 1 0 0,0-1-1 0 0,0 1 1 0 0,0 0-1 0 0,0 0 0 0 0,0 0 1 0 0,0 0-1 0 0,0 0 1 0 0,0 0-1 0 0,0-1 1 0 0,0 1-1 0 0,0 0 1 0 0,0 0-1 0 0,0 0 1 0 0,0 0-1 0 0,0 0 1 0 0,0 0-1 0 0,0 0 0 0 0,0-1 1 0 0,0 1-1 0 0,1 0 1 0 0,-1 0-1 0 0,0 0 1 0 0,0 0-1 0 0,0 0 1 0 0,0 0-1 0 0,0 0 1 0 0,0 0-1 0 0,0 0 1 0 0,0-1-1 0 0,0 1 1 0 0,1 0-1 0 0,12-8-1091 0 0,20-7-1571 0 0,25 5-5899 0 0,-40 7 2993 0 0,2-1-418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20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98 1852 0 0,'0'0'4009'0'0,"-4"-1"-2059"0"0,2 0-2057 0 0,-10-2 2017 0 0,-2 3 5063 0 0,3 12-998 0 0,7 4-5841 0 0,-7 27 2663 0 0,10-34-2409 0 0,1-7-251 0 0,0 0 1 0 0,0 0-1 0 0,0-1 1 0 0,0 1 0 0 0,0 0-1 0 0,0 0 1 0 0,1 0-1 0 0,-1 0 1 0 0,1-1 0 0 0,-1 1-1 0 0,1 0 1 0 0,0-1-1 0 0,-1 1 1 0 0,2 2 0 0 0,0-2 28 0 0,2-3-24 0 0,9-6-196 0 0,1 1 0 0 0,-1-2 0 0 0,0 0-1 0 0,0 0 1 0 0,-1-1 0 0 0,0-1 0 0 0,-1 0-1 0 0,19-22 1 0 0,30-23-371 0 0,-42 36 446 0 0,17-12 1121 0 0,-33 33-1063 0 0,1 1 0 0 0,-1-1-1 0 0,0 1 1 0 0,0-1 0 0 0,0 1-1 0 0,0 0 1 0 0,-1 0 0 0 0,1 0-1 0 0,1 5 1 0 0,1 0 122 0 0,9 14 51 0 0,-5-7-96 0 0,1 0 0 0 0,0-1 0 0 0,1 0 1 0 0,1-1-1 0 0,0 0 0 0 0,24 22 0 0 0,-22-26-71 0 0,1 1-1 0 0,0-1 1 0 0,0-1-1 0 0,1-1 1 0 0,0 0-1 0 0,0-1 1 0 0,21 6 0 0 0,-26-9-445 0 0,1-1 0 0 0,0 0 1 0 0,0 0-1 0 0,0-1 0 0 0,-1-1 1 0 0,1 0-1 0 0,0 0 1 0 0,0-1-1 0 0,0 0 0 0 0,0-1 1 0 0,20-6-1 0 0,-16-6-1776 0 0,-7 4-4909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 1480 0 0,'0'0'13070'0'0,"-2"5"-11809"0"0,-7 18 559 0 0,1 0-1 0 0,2 1 0 0 0,0 0 0 0 0,1 0 0 0 0,-1 30 0 0 0,6-47-1361 0 0,1 1 1 0 0,0-1 0 0 0,0 0 0 0 0,1 0-1 0 0,4 11 1 0 0,-6-18-433 0 0,0 1 0 0 0,0-1 0 0 0,1 1 0 0 0,-1-1 0 0 0,0 0 0 0 0,1 1 0 0 0,-1-1 0 0 0,0 0 0 0 0,1 1 0 0 0,-1-1 0 0 0,1 0 0 0 0,-1 1 0 0 0,0-1 0 0 0,1 0 0 0 0,-1 0 0 0 0,1 0 0 0 0,-1 1 0 0 0,1-1-1 0 0,-1 0 1 0 0,1 0 0 0 0,-1 0 0 0 0,1 0 0 0 0,-1 0 0 0 0,1 0 0 0 0,-1 0 0 0 0,1 0 0 0 0,-1 0 0 0 0,1 0 0 0 0,-1 0 0 0 0,1 0 0 0 0,-1 0 0 0 0,1 0 0 0 0,-1-1 0 0 0,0 1 0 0 0,1 0 0 0 0,0-1 0 0 0,15-9 360 0 0,-14 9-449 0 0,11-8 65 0 0,-1-1 0 0 0,0-1-1 0 0,-1 0 1 0 0,15-18 0 0 0,28-26-377 0 0,11 1-70 0 0,-64 53 596 0 0,19 12 223 0 0,-18-10-315 0 0,0 1-1 0 0,-1 0 1 0 0,1 0-1 0 0,-1 0 1 0 0,1-1-1 0 0,-1 1 1 0 0,1 1 0 0 0,-1-1-1 0 0,0 0 1 0 0,0 0-1 0 0,0 0 1 0 0,1 5-1 0 0,5 9 283 0 0,17 26 496 0 0,-16-28-778 0 0,0-1 0 0 0,0 1-1 0 0,2-1 1 0 0,0-1-1 0 0,20 20 1 0 0,-22-23-59 0 0,-5 0 0 0 0,2-2 0 0 0,0 0-85 0 0,-4-6-571 0 0,2-4-1052 0 0,25-27-5374 0 0,-12 13-3274 0 0,-4 4 3113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1208 0 0,'0'0'6470'0'0,"6"8"-3974"0"0,-5-2 2503 0 0,-6 76 3274 0 0,2-54-6259 0 0,2 1 0 0 0,3 49 0 0 0,9 19 935 0 0,-10-93-3052 0 0,-1-1 0 0 0,1 0 0 0 0,-1 0 0 0 0,1 0 0 0 0,0 0-1 0 0,0 0 1 0 0,1 0 0 0 0,-1 0 0 0 0,1-1 0 0 0,2 4 0 0 0,-4-5 14 0 0,0-1 1 0 0,1 0-1 0 0,-1 0 1 0 0,0 0-1 0 0,1 0 0 0 0,-1 0 1 0 0,0 0-1 0 0,1 0 1 0 0,-1 0-1 0 0,0 0 0 0 0,1 0 1 0 0,-1 0-1 0 0,1 0 0 0 0,-1 0 1 0 0,0 0-1 0 0,1 0 1 0 0,-1 0-1 0 0,0-1 0 0 0,1 1 1 0 0,-1 0-1 0 0,0 0 1 0 0,1 0-1 0 0,-1-1 0 0 0,0 1 1 0 0,0 0-1 0 0,1 0 1 0 0,-1-1-1 0 0,0 1 0 0 0,0 0 1 0 0,1 0-1 0 0,-1-1 0 0 0,0 1 1 0 0,0 0-1 0 0,0-1 1 0 0,0 1-1 0 0,1 0 0 0 0,-1-1 1 0 0,0 1-1 0 0,0 0 1 0 0,0-1-1 0 0,0 1 0 0 0,0 0 1 0 0,0-1-1 0 0,3-6-1144 0 0,-1 0 1 0 0,0 0-1 0 0,-1 0 1 0 0,1-1-1 0 0,-1-7 0 0 0,5-17-8664 0 0,-5 18 4214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12 284 0 0,'-39'10'14847'0'0,"53"-9"-11044"0"0,87-3-1049 0 0,-8-2-1341 0 0,-39 3-2958 0 0,-1-5-6110 0 0,-48 4 2393 0 0,5-5 403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1112 0 0,'3'1'688'0'0,"0"0"0"0"0,0 0 0 0 0,0 1 0 0 0,-1-1 0 0 0,1 1 0 0 0,0-1 0 0 0,-1 1 0 0 0,0 0 0 0 0,1 0 0 0 0,-1 0 0 0 0,2 3-1 0 0,19 31 3785 0 0,-17-21-3409 0 0,-1 0-1 0 0,-1 1 1 0 0,4 21-1 0 0,-3 4 864 0 0,0 72 0 0 0,-5-110-2365 0 0,-3-8-3513 0 0,-15-25 1097 0 0,4 3-3863 0 0,3 9 2233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9 132 212 0 0,'-8'-18'13093'0'0,"15"13"-12568"0"0,0 0-1 0 0,0 1 0 0 0,0 0 1 0 0,1 0-1 0 0,0 1 0 0 0,-1 0 1 0 0,16-3-1 0 0,71-13 1392 0 0,-36 8-1067 0 0,50-8 1260 0 0,191-10 1 0 0,-298 28-2052 0 0,0 1 1 0 0,0 0 0 0 0,0-1 0 0 0,1 1 0 0 0,-1 0-1 0 0,0 0 1 0 0,0 0 0 0 0,0 0 0 0 0,0 0 0 0 0,0 0-1 0 0,1 0 1 0 0,-1 1 0 0 0,0-1 0 0 0,0 0 0 0 0,0 1-1 0 0,0-1 1 0 0,0 0 0 0 0,0 1 0 0 0,0-1 0 0 0,0 1-1 0 0,0 0 1 0 0,0-1 0 0 0,0 1 0 0 0,0 0 0 0 0,0 0-1 0 0,1 1 1 0 0,-3-1 30 0 0,1 0-1 0 0,0 1 1 0 0,0-1-1 0 0,-1 0 1 0 0,1 1 0 0 0,-1-1-1 0 0,1 0 1 0 0,-1 0-1 0 0,0 1 1 0 0,1-1-1 0 0,-1 0 1 0 0,0 0 0 0 0,0 0-1 0 0,0 0 1 0 0,0 0-1 0 0,0 0 1 0 0,-2 1-1 0 0,-59 45 1875 0 0,61-46-1947 0 0,-59 34 1140 0 0,37-22-629 0 0,0 0 0 0 0,-31 26 1 0 0,34-26-261 0 0,16-11-255 0 0,0 1 0 0 0,0-1-1 0 0,1 1 1 0 0,-1-1 0 0 0,1 1 0 0 0,-1 0 0 0 0,1 1-1 0 0,0-1 1 0 0,-4 7 0 0 0,0-1-12 0 0,3 0 0 0 0,4-8 0 0 0,0 1 0 0 0,-1-1 0 0 0,1 0 0 0 0,0 0 0 0 0,0 0 0 0 0,0 0 0 0 0,0 0 0 0 0,0 0 0 0 0,0 0 0 0 0,0 0 0 0 0,0 0 0 0 0,1 0 0 0 0,-1 1 0 0 0,0-1 0 0 0,1 0 0 0 0,-1 0 0 0 0,1 0 0 0 0,-1 0 0 0 0,1 0 0 0 0,-1-1 0 0 0,1 1 0 0 0,0 0 0 0 0,-1 0 0 0 0,1 0 0 0 0,0 0 0 0 0,1 0 0 0 0,-1 0 0 0 0,4 6 0 0 0,1-1 0 0 0,-1 0 0 0 0,1 0 0 0 0,1 0 0 0 0,-1-1 0 0 0,1 0 0 0 0,0 0 0 0 0,0-1 0 0 0,12 6 0 0 0,7 5 0 0 0,5 6 0 0 0,-4-5 0 0 0,-1 1 0 0 0,-2 1 0 0 0,46 43 0 0 0,-68-60 0 0 0,0 1 0 0 0,-1 0 0 0 0,1 0 0 0 0,-1 0 0 0 0,1 0 0 0 0,-1 0 0 0 0,0 1 0 0 0,0-1 0 0 0,0 0 0 0 0,0 1 0 0 0,0-1 0 0 0,0 0 0 0 0,-1 1 0 0 0,1-1 0 0 0,-1 1 0 0 0,0-1 0 0 0,1 1 0 0 0,-1-1 0 0 0,0 1 0 0 0,-1-1 0 0 0,1 1 0 0 0,0-1 0 0 0,-1 1 0 0 0,1-1 0 0 0,-1 1 0 0 0,0-1 0 0 0,0 0 0 0 0,0 1 0 0 0,0-1 0 0 0,0 0 0 0 0,-1 0 0 0 0,1 0 0 0 0,0 0 0 0 0,-1 0 0 0 0,0 0 0 0 0,1 0 0 0 0,-1 0 0 0 0,0-1 0 0 0,0 1 0 0 0,-4 2 0 0 0,-6 4 0 0 0,0 0 0 0 0,-1 0 0 0 0,1-1 0 0 0,-27 9 0 0 0,39-16 0 0 0,-15 6 0 0 0,-1-2 0 0 0,0 1 0 0 0,0-2 0 0 0,0 0 0 0 0,-27 1 0 0 0,34-4 0 0 0,0 0 0 0 0,0 0 0 0 0,0-1 0 0 0,0 0 0 0 0,0 0 0 0 0,1-1 0 0 0,-1 0 0 0 0,0-1 0 0 0,1 0 0 0 0,0 0 0 0 0,-14-8 0 0 0,21 11-6 0 0,0-1 0 0 0,0 1 0 0 0,-1-1-1 0 0,1 0 1 0 0,0 1 0 0 0,0-1 0 0 0,0 0 0 0 0,0 0 0 0 0,0 0-1 0 0,0 0 1 0 0,0 1 0 0 0,0-1 0 0 0,0-1 0 0 0,0 1 0 0 0,1 0-1 0 0,-1 0 1 0 0,0 0 0 0 0,1 0 0 0 0,-1-1 0 0 0,1 1 0 0 0,-1 0-1 0 0,1 0 1 0 0,0-1 0 0 0,-1 1 0 0 0,1 0 0 0 0,0-1 0 0 0,0 1-1 0 0,0 0 1 0 0,0-1 0 0 0,0 1 0 0 0,0 0 0 0 0,0-1 0 0 0,1 1-1 0 0,-1 0 1 0 0,0-1 0 0 0,1 1 0 0 0,-1 0 0 0 0,1 0 0 0 0,0-2-1 0 0,2 0-474 0 0,0 0-1 0 0,0-1 0 0 0,0 2 0 0 0,0-1 1 0 0,0 0-1 0 0,1 1 0 0 0,-1-1 0 0 0,8-3 1 0 0,90-35-15872 0 0,-60 29 9697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9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0 1192 0 0,'0'0'4054'0'0,"1"2"-4310"0"0,5 13 15745 0 0,-3-11-12780 0 0,-1-4-785 0 0,2 10 636 0 0,-4-9-2447 0 0,0 0 0 0 0,1-1 0 0 0,-1 1 0 0 0,1 0-1 0 0,-1 0 1 0 0,0-1 0 0 0,1 1 0 0 0,-1 0 0 0 0,0 0 0 0 0,0 0 0 0 0,0 0 0 0 0,0-1-1 0 0,1 1 1 0 0,-1 0 0 0 0,0 0 0 0 0,-1 0 0 0 0,1 0 0 0 0,0 0 0 0 0,0-1 0 0 0,0 1-1 0 0,0 0 1 0 0,-1 1 0 0 0,-5 13 187 0 0,0-1 0 0 0,-1 1 0 0 0,0-1 0 0 0,-1-1 0 0 0,-1 0 1 0 0,0 0-1 0 0,-1-1 0 0 0,-16 17 0 0 0,5-8-351 0 0,-2-1 1 0 0,0-1-1 0 0,-42 26 1 0 0,-8-1 50 0 0,84-47 0 0 0,-1 0 0 0 0,1 1 0 0 0,0 0 0 0 0,0 1 0 0 0,0 0 0 0 0,14 1 0 0 0,83 4 0 0 0,-47 4 0 0 0,43 11 0 0 0,-91-17 0 0 0,-3 1-21 0 0,-8-3-357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0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91 190 1144 0 0,'0'0'2057'0'0,"-19"-6"6641"0"0,13 7-1283 0 0,3 9-6486 0 0,0 0 1 0 0,0 1 0 0 0,1-1-1 0 0,1 0 1 0 0,-1 18-1 0 0,-8 44 1775 0 0,-18 66 1189 0 0,14-90-2614 0 0,29-83-1257 0 0,28-47-1 0 0,18-40-547 0 0,-38 72-493 0 0,32-50-1 0 0,-14 29 420 0 0,-38 65 676 0 0,0 1 0 0 0,0 0 0 0 0,1 0 0 0 0,0 0 0 0 0,0 0 0 0 0,0 1 0 0 0,0-1 1 0 0,1 1-1 0 0,0 0 0 0 0,0 1 0 0 0,0-1 0 0 0,6-2 0 0 0,-10 5 159 0 0,20 10 31 0 0,-16-5-197 0 0,1 0 0 0 0,0 1 0 0 0,-1 0 0 0 0,0-1 0 0 0,0 2 0 0 0,0-1 0 0 0,-1 1 0 0 0,0-1 0 0 0,0 1 0 0 0,5 11 0 0 0,7 8 135 0 0,3 5-93 0 0,-1 2 1 0 0,-1-1-1 0 0,-2 2 1 0 0,-2 0-1 0 0,18 63 1 0 0,-22-79-112 0 0,-7-13 0 0 0,1 0 0 0 0,-1-1 0 0 0,0 1 0 0 0,0 0 0 0 0,-1 0 0 0 0,1 0 0 0 0,-1 0 0 0 0,0 1 0 0 0,0-1 0 0 0,0 0 0 0 0,0 7 0 0 0,1 3-9221 0 0,-7-27 7123 0 0,-6-16-1075 0 0,3 13-5423 0 0,1 7 3153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46 1336 0 0,'-24'-5'7851'0'0,"22"4"-5795"0"0,-3-4 4145 0 0,31-3-4876 0 0,1 1-1 0 0,0 2 1 0 0,0 1-1 0 0,28-1 1 0 0,120 1-269 0 0,-141 4-1712 0 0,-13 1-688 0 0,8-1-1451 0 0,-6-1-7866 0 0,-8 0 5226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1 616 0 0,'0'2'29141'0'0,"0"1"-27339"0"0,0 9-5427 0 0,0-5 5604 0 0,0 7-1503 0 0,1 0 1 0 0,0 0-1 0 0,1 0 0 0 0,0-1 0 0 0,1 1 0 0 0,9 26 0 0 0,25 30-6165 0 0,-25-79-2636 0 0,-5-9-6139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1092 0 0,'4'6'16369'0'0,"14"-3"-13132"0"0,8-1-4929 0 0,-14-2 3793 0 0,180-15 2182 0 0,-129 4-8692 0 0,-3-5-6769 0 0,-46 11 5667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1576 0 0,'0'0'1702'0'0,"5"11"1058"0"0,-5-4 1079 0 0,-1 3-2721 0 0,-1-1 0 0 0,1 1 1 0 0,1 0-1 0 0,0 0 0 0 0,0 0 1 0 0,3 15-1 0 0,0 19 1310 0 0,-1 10 1007 0 0,0-29-5450 0 0,-2-14-2753 0 0,0-1-3566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2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29 1560 0 0,'-16'-5'5951'0'0,"6"-2"5584"0"0,39 2-10567 0 0,1 0-1 0 0,0 3 1 0 0,61 1-1 0 0,-22 1-494 0 0,-25-1-273 0 0,-12-1-108 0 0,1 1 0 0 0,-1 2 0 0 0,50 8 0 0 0,-82-9-69 0 0,1 0-1 0 0,0 0 1 0 0,-1 0 0 0 0,1 0 0 0 0,0 0 0 0 0,-1 0-1 0 0,1 1 1 0 0,0-1 0 0 0,-1 0 0 0 0,1 0 0 0 0,0 1-1 0 0,-1-1 1 0 0,1 0 0 0 0,-1 1 0 0 0,1-1 0 0 0,0 0-1 0 0,-1 1 1 0 0,1-1 0 0 0,-1 1 0 0 0,1-1 0 0 0,-1 1-1 0 0,0-1 1 0 0,1 1 0 0 0,-1-1 0 0 0,1 1 0 0 0,-1 0-1 0 0,0-1 1 0 0,0 1 0 0 0,1 0 0 0 0,-1 0 0 0 0,-11 15 352 0 0,-29 9 396 0 0,27-20-523 0 0,-66 32 1212 0 0,72-34-1276 0 0,1 1 0 0 0,-1 0 0 0 0,1 1-1 0 0,0 0 1 0 0,0-1 0 0 0,1 2 0 0 0,-1-1 0 0 0,-7 11 0 0 0,12-14-66 0 0,5 6 27 0 0,-3-7-137 0 0,-1 0 0 0 0,0 0-1 0 0,0-1 1 0 0,0 1-1 0 0,1 0 1 0 0,-1 0-1 0 0,1 0 1 0 0,-1 0-1 0 0,0-1 1 0 0,1 1-1 0 0,-1 0 1 0 0,1 0 0 0 0,0-1-1 0 0,-1 1 1 0 0,1 0-1 0 0,0-1 1 0 0,-1 1-1 0 0,1-1 1 0 0,1 1-1 0 0,85 27 188 0 0,-49-17-158 0 0,-1 1 1 0 0,37 18-1 0 0,-43-13 10 0 0,-1 2-1 0 0,27 21 0 0 0,-52-35-2 0 0,-1-1 0 0 0,0 1 0 0 0,0 0 0 0 0,0 1-1 0 0,0-1 1 0 0,-1 1 0 0 0,0-1 0 0 0,5 12 0 0 0,0-1 219 0 0,-8-15-231 0 0,1 1 0 0 0,-1-1 1 0 0,1 0-1 0 0,-1 0 0 0 0,1 0 0 0 0,-1 0 0 0 0,0 1 1 0 0,0-1-1 0 0,0 0 0 0 0,1 0 0 0 0,-1 1 1 0 0,0-1-1 0 0,-1 0 0 0 0,1 0 0 0 0,0 0 1 0 0,0 1-1 0 0,0-1 0 0 0,-1 0 0 0 0,1 0 1 0 0,-1 0-1 0 0,1 0 0 0 0,-1 1 0 0 0,1-1 1 0 0,-1 0-1 0 0,0 0 0 0 0,1 0 0 0 0,-1 0 1 0 0,0 0-1 0 0,0 0 0 0 0,0-1 0 0 0,0 1 0 0 0,0 0 1 0 0,0 0-1 0 0,0-1 0 0 0,0 1 0 0 0,0 0 1 0 0,0-1-1 0 0,0 1 0 0 0,-2 0 0 0 0,-3 1 95 0 0,0 1-1 0 0,0-1 0 0 0,0-1 0 0 0,0 1 0 0 0,-12 1 1 0 0,10-3-172 0 0,-1 1 1 0 0,0-1 0 0 0,0-1-1 0 0,1 0 1 0 0,-1 0 0 0 0,1 0-1 0 0,-1-1 1 0 0,1-1 0 0 0,-1 1-1 0 0,1-1 1 0 0,0-1 0 0 0,0 1-1 0 0,1-2 1 0 0,-1 1 0 0 0,-9-8 0 0 0,10 7-460 0 0,2-1 0 0 0,-1 1 0 0 0,0-1 0 0 0,1 0 0 0 0,0-1 0 0 0,0 1 0 0 0,1-1 0 0 0,0 0 1 0 0,0 0-1 0 0,-5-15 0 0 0,-21-35-5627 0 0,6 22-3616 0 0,6 15 3783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3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547 1 1108 0 0,'0'0'11950'0'0,"-5"1"-10997"0"0,-16 6 303 0 0,1 0 0 0 0,0 2 0 0 0,1 0 1 0 0,0 1-1 0 0,1 1 0 0 0,0 1 0 0 0,-21 17 1 0 0,3-3-444 0 0,6-3-12 0 0,1 1 0 0 0,1 2 0 0 0,1 1 0 0 0,1 1 0 0 0,2 2 0 0 0,0 0 0 0 0,-35 63 0 0 0,46-71-602 0 0,1 1 0 0 0,1 1 0 0 0,1 0 0 0 0,1 1 0 0 0,1 0 0 0 0,1 0 0 0 0,-6 42 0 0 0,12-58-203 0 0,1-1 0 0 0,-1 1 1 0 0,2-1-1 0 0,-1 0 0 0 0,1 1 0 0 0,0-1 0 0 0,1 0 1 0 0,0 1-1 0 0,0-1 0 0 0,1 0 0 0 0,0-1 0 0 0,0 1 0 0 0,1 0 1 0 0,0-1-1 0 0,0 0 0 0 0,1 0 0 0 0,0 0 0 0 0,0 0 0 0 0,1-1 1 0 0,0 0-1 0 0,0 0 0 0 0,0-1 0 0 0,1 1 0 0 0,-1-1 0 0 0,1-1 1 0 0,1 1-1 0 0,8 3 0 0 0,1 0 63 0 0,0-1-1 0 0,1-1 1 0 0,0 0-1 0 0,1-1 1 0 0,34 4 0 0 0,95-1-4421 0 0,-115-5-12235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3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36 1032 0 0,'-4'-17'4982'0'0,"0"-1"5416"0"0,12 18-1566 0 0,15 12-6762 0 0,25 16-1336 0 0,-35-19-405 0 0,49 30 957 0 0,-1 3 0 0 0,73 67 0 0 0,-119-96-1248 0 0,-1 1 0 0 0,-1 0 0 0 0,0 2 0 0 0,0-1 0 0 0,-2 2 0 0 0,0-1 0 0 0,-1 1 0 0 0,0 1 0 0 0,-2 0 0 0 0,0 0 0 0 0,-1 1 0 0 0,-1 0 0 0 0,7 37 0 0 0,-11-46-38 0 0,-1-1 0 0 0,0 1 0 0 0,-1-1 0 0 0,1 1 0 0 0,-2-1 0 0 0,0 1 0 0 0,0-1 0 0 0,-1 1 0 0 0,0-1 0 0 0,0 0 0 0 0,-1 0 0 0 0,0 0 0 0 0,-1 0 0 0 0,0 0 0 0 0,0-1 0 0 0,-1 1 0 0 0,-9 12 0 0 0,14-20 0 0 0,-2 4 0 0 0,-22 2 0 0 0,11-6-338 0 0,10-1-1469 0 0,12-7-9171 0 0,10 2 7315 0 0,-16 4 1668 0 0,13-6-5870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4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55 1324 0 0,'-4'-4'24846'0'0,"4"37"-23023"0"0,3 0 1 0 0,6 40-1 0 0,-8-70-1707 0 0,-1-1-77 0 0,0 0 0 0 0,1 0 0 0 0,-1 0-1 0 0,1 1 1 0 0,-1-1 0 0 0,1 0 0 0 0,0 0 0 0 0,0 0 0 0 0,0 0 0 0 0,0 0 0 0 0,0 0 0 0 0,0 0-1 0 0,1-1 1 0 0,-1 1 0 0 0,1 0 0 0 0,-1-1 0 0 0,1 1 0 0 0,0-1 0 0 0,-1 1 0 0 0,1-1 0 0 0,0 0-1 0 0,0 0 1 0 0,0 0 0 0 0,0 0 0 0 0,4 1 0 0 0,0 0-39 0 0,1-2 0 0 0,0 1 0 0 0,-1-1 0 0 0,1 0 0 0 0,0-1 0 0 0,-1 1 0 0 0,1-1 0 0 0,-1-1 1 0 0,1 1-1 0 0,-1-1 0 0 0,1 0 0 0 0,-1 0 0 0 0,0-1 0 0 0,0 0 0 0 0,0 0 0 0 0,0-1 0 0 0,7-5 0 0 0,14-11-3 0 0,-1-1 0 0 0,29-29 1 0 0,-34 30-8 0 0,0-1-222 0 0,36-44 0 0 0,-53 54 394 0 0,1 12-38 0 0,-2 22 71 0 0,-4-12-195 0 0,2 0 0 0 0,-1 0 0 0 0,2 1 0 0 0,0-1 0 0 0,0 0 0 0 0,1 0 0 0 0,0 0 0 0 0,0-1 0 0 0,11 21 0 0 0,-10-25 0 0 0,0 0 0 0 0,0-1 0 0 0,1 1 0 0 0,-1-1 0 0 0,2 0 0 0 0,-1 0 0 0 0,0 0 0 0 0,1-1 0 0 0,0 0 0 0 0,0 0 0 0 0,0 0 0 0 0,0-1 0 0 0,1 0 0 0 0,-1 0 0 0 0,1-1 0 0 0,0 0 0 0 0,0 0 0 0 0,0 0 0 0 0,8 0 0 0 0,3 0 0 0 0,0-1-1567 0 0,1 0 4144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69 496 0 0,'3'-10'5967'0'0,"0"-6"2176"0"0,-3 9-2460 0 0,-1 4-5474 0 0,0 1 1 0 0,-1 0 0 0 0,1 0 0 0 0,0 0 0 0 0,-1 1 0 0 0,1-1 0 0 0,-1 0 0 0 0,0 1 0 0 0,0-1-1 0 0,1 0 1 0 0,-1 1 0 0 0,0 0 0 0 0,0 0 0 0 0,-1-1 0 0 0,1 1 0 0 0,0 0 0 0 0,0 1-1 0 0,-3-2 1 0 0,-2 1 124 0 0,1-1-1 0 0,-1 1 0 0 0,0 0 0 0 0,0 1 1 0 0,0 0-1 0 0,-8 0 0 0 0,-8 3 504 0 0,0 0 1 0 0,-41 13-1 0 0,48-11-580 0 0,0 1-1 0 0,1 1 1 0 0,0 0-1 0 0,1 1 1 0 0,0 0-1 0 0,0 1 0 0 0,0 1 1 0 0,1 0-1 0 0,1 1 1 0 0,0 0-1 0 0,0 1 1 0 0,1 0-1 0 0,-17 26 1 0 0,27-37-255 0 0,-1 1 0 0 0,1 0 0 0 0,0-1 1 0 0,1 1-1 0 0,-1 0 0 0 0,0 0 1 0 0,0-1-1 0 0,1 1 0 0 0,-1 0 0 0 0,1 0 1 0 0,-1 0-1 0 0,1 0 0 0 0,0 0 0 0 0,0 0 1 0 0,0 0-1 0 0,0 0 0 0 0,0 0 0 0 0,1 0 1 0 0,-1 0-1 0 0,0 0 0 0 0,1 0 0 0 0,1 3 1 0 0,-1-2-3 0 0,1-1 1 0 0,0 1 0 0 0,0-1-1 0 0,1 1 1 0 0,-1-1-1 0 0,0 1 1 0 0,1-1 0 0 0,-1 0-1 0 0,1 0 1 0 0,0-1 0 0 0,0 1-1 0 0,4 2 1 0 0,5 1-2 0 0,0-1 0 0 0,0 1 0 0 0,0-2 1 0 0,1 0-1 0 0,20 2 0 0 0,3-2 1 0 0,-1-1 0 0 0,0-2 0 0 0,1-2 0 0 0,-1-1 0 0 0,66-15 0 0 0,-92 14 0 0 0,-6-1 0 0 0,-28 7 0 0 0,5 2 0 0 0,8 1 0 0 0,5 2-103 0 0,6-5-573 0 0,8-2-2671 0 0,35-2-1377 0 0,-6-8-5967 0 0,-13 1 3254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48 101 624 0 0,'-30'2'6297'0'0,"12"-1"9437"0"0,107-32-13721 0 0,45-15-598 0 0,-41 22-3603 0 0,-72 23 569 0 0,-9 0-1707 0 0,-3 0-7331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21 792 0 0,'0'0'1320'0'0,"-7"9"7876"0"0,21-5-8266 0 0,0-2 0 0 0,0 1-1 0 0,0-2 1 0 0,0 0-1 0 0,0 0 1 0 0,0-1-1 0 0,23-4 1 0 0,34-8 744 0 0,-4-3-4389 0 0,-66 15 2639 0 0,15-11-6430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24 356 828 0 0,'0'0'7239'0'0,"-2"4"-6137"0"0,-1 5 216 0 0,0 0 1 0 0,1 0 0 0 0,0 0-1 0 0,1 0 1 0 0,-1 16 0 0 0,-6 32 3372 0 0,8-55-4475 0 0,0 1 0 0 0,0-1 0 0 0,0 1 0 0 0,0-1 0 0 0,0 0 0 0 0,0 1 0 0 0,1-1 0 0 0,-1 1 0 0 0,1-1 0 0 0,0 0 0 0 0,1 4 0 0 0,4 18 2662 0 0,-3-30-2791 0 0,0 0-1 0 0,0 1 1 0 0,0-1 0 0 0,1 1 0 0 0,0 0 0 0 0,6-6-1 0 0,-5 5 16 0 0,7-11 0 0 0,-1-1-1 0 0,0 0 1 0 0,9-23 0 0 0,-12 24-70 0 0,1-1 0 0 0,1 2 0 0 0,0-1 1 0 0,13-15-1 0 0,43-57 52 0 0,-44 57-37 0 0,44-50 0 0 0,9-5 702 0 0,-71 83-584 0 0,-4 4-143 0 0,0-1 1 0 0,1 1-1 0 0,-1 0 1 0 0,0-1-1 0 0,1 1 1 0 0,-1 0-1 0 0,0 0 1 0 0,1-1-1 0 0,-1 1 1 0 0,0 0-1 0 0,1 0 1 0 0,-1-1-1 0 0,1 1 1 0 0,-1 0 0 0 0,1 0-1 0 0,-1 0 1 0 0,0 0-1 0 0,1 0 1 0 0,-1 0-1 0 0,1 0 1 0 0,-1 0-1 0 0,1 0 1 0 0,-1 0-1 0 0,1 0 1 0 0,-1 0-1 0 0,1 0 1 0 0,-1 0-1 0 0,0 0 1 0 0,1 0-1 0 0,0 1-36 0 0,2-1 257 0 0,10 42 875 0 0,-4 21-240 0 0,-4-20-827 0 0,2 0 0 0 0,2-1 1 0 0,1 0-1 0 0,32 78 0 0 0,-41-116-269 0 0,17 29 41 0 0,-7-21-6910 0 0,-14-17 4742 0 0,0-2 978 0 0,-4-6-875 0 0,-5 1-5487 0 0,2 3 1203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1596 0 0,'24'-3'13747'0'0,"49"-3"-8490"0"0,20-2-3279 0 0,43-1 279 0 0,-10 1-5088 0 0,-43-5-9494 0 0,-70 11 6882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1256 0 0,'0'0'4154'0'0,"15"6"9540"0"0,-11-2-12396 0 0,-11 142 5946 0 0,6-145-7318 0 0,1 0 1 0 0,0 0-1 0 0,0 0 1 0 0,0 0-1 0 0,0 0 1 0 0,-1 0-1 0 0,1 0 1 0 0,1 0-1 0 0,-1 0 1 0 0,0 0-1 0 0,0 0 1 0 0,0 0-1 0 0,0 0 1 0 0,1 0 0 0 0,-1-1-1 0 0,0 1 1 0 0,1 0-1 0 0,-1 0 1 0 0,1 0-1 0 0,-1 0 1 0 0,1 0-1 0 0,-1-1 1 0 0,1 1-1 0 0,0 0 1 0 0,-1 0-1 0 0,1-1 1 0 0,0 1-1 0 0,0 0 1 0 0,0-1-1 0 0,-1 1 1 0 0,1-1-1 0 0,0 1 1 0 0,0-1-1 0 0,0 0 1 0 0,0 1-1 0 0,0-1 1 0 0,0 0-1 0 0,0 1 1 0 0,0-1-1 0 0,0 0 1 0 0,0 0-1 0 0,0 0 1 0 0,0 0-1 0 0,0 0 1 0 0,0 0-1 0 0,0 0 1 0 0,0 0-1 0 0,0-1 1 0 0,0 1-1 0 0,-1 0 1 0 0,3-1-1 0 0,21-13-4857 0 0,-7-4-3971 0 0,-12 7 3283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34 764 0 0,'-8'6'4370'0'0,"8"-6"-4245"0"0,-1 0 0 0 0,1 0-1 0 0,0 0 1 0 0,0 0 0 0 0,0 0 0 0 0,0 0 0 0 0,-1 0-1 0 0,1 0 1 0 0,0 0 0 0 0,0 0 0 0 0,0 0 0 0 0,0 0-1 0 0,0 1 1 0 0,-1-1 0 0 0,1 0 0 0 0,0 0 0 0 0,0 0 0 0 0,0 0-1 0 0,0 0 1 0 0,0 1 0 0 0,0-1 0 0 0,0 0 0 0 0,-1 0-1 0 0,1 0 1 0 0,0 0 0 0 0,0 1 0 0 0,0-1 0 0 0,0 0-1 0 0,0 0 1 0 0,0 0 0 0 0,0 0 0 0 0,0 1 0 0 0,0-1-1 0 0,0 0 1 0 0,0 0 0 0 0,0 0 0 0 0,0 1 0 0 0,0-1-1 0 0,0 0 1 0 0,0 0 0 0 0,0 0 0 0 0,0 0 0 0 0,1 1-1 0 0,-1-1 1 0 0,0 0 0 0 0,0 0 0 0 0,0 0 0 0 0,0 0-1 0 0,0 1 1 0 0,0-1 0 0 0,0 0 0 0 0,1 0 0 0 0,-1 0 0 0 0,0 0-1 0 0,0 0 1 0 0,9 3 482 0 0,-1-1 0 0 0,1-1-1 0 0,0 0 1 0 0,0 0 0 0 0,-1 0 0 0 0,1-1-1 0 0,14-2 1 0 0,72-13 2423 0 0,-28 4-1663 0 0,18-2-1192 0 0,-33-1-7931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8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0 396 0 0,'0'0'8005'0'0,"-2"5"-6566"0"0,-1 15 711 0 0,1 0 0 0 0,1 0 0 0 0,1 30 0 0 0,1-18-1068 0 0,-2-30-1118 0 0,1-1 0 0 0,0 0 0 0 0,0 1-1 0 0,0-1 1 0 0,0 1 0 0 0,0-1 0 0 0,0 0-1 0 0,0 1 1 0 0,0-1 0 0 0,0 0 0 0 0,1 1-1 0 0,-1-1 1 0 0,0 0 0 0 0,1 1 0 0 0,0-1-1 0 0,-1 0 1 0 0,1 1 0 0 0,0-1-1 0 0,-1 0 1 0 0,1 0 0 0 0,0 0 0 0 0,0 0-1 0 0,0 0 1 0 0,0 0 0 0 0,0 0 0 0 0,0 0-1 0 0,0 0 1 0 0,0 0 0 0 0,0-1 0 0 0,1 1-1 0 0,-1 0 1 0 0,0-1 0 0 0,1 1 0 0 0,-1-1-1 0 0,0 0 1 0 0,1 1 0 0 0,0-1-1 0 0,22-5-3351 0 0,-3-9-3814 0 0,-15 5 2952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8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55 122 708 0 0,'-4'-2'186'0'0,"-2"0"1250"0"0,1-1 1 0 0,-1 1 0 0 0,1-1 0 0 0,0-1-1 0 0,0 1 1 0 0,0-1 0 0 0,-8-8 1600 0 0,33 1-1004 0 0,-1 7-1412 0 0,102-22 2450 0 0,182-16 1 0 0,-257 38-1467 0 0,-44 4 61 0 0,-7 4-1084 0 0,-168 93 3331 0 0,171-96-3901 0 0,1 0 0 0 0,-1 1-1 0 0,0-1 1 0 0,1 0 0 0 0,-1 1-1 0 0,1-1 1 0 0,-1 1 0 0 0,1-1-1 0 0,-1 1 1 0 0,1-1 0 0 0,0 1-1 0 0,0 0 1 0 0,0 0-1 0 0,0 0 1 0 0,0 0 0 0 0,1 0-1 0 0,-1 0 1 0 0,0 0 0 0 0,1 0-1 0 0,0 0 1 0 0,-1 0 0 0 0,1 0-1 0 0,0 2 1 0 0,1-2-29 0 0,0 0 13 0 0,0-1 1 0 0,0 1-1 0 0,0-1 0 0 0,0 1 1 0 0,0-1-1 0 0,0 1 0 0 0,1-1 1 0 0,-1 0-1 0 0,1 1 0 0 0,-1-1 1 0 0,1 0-1 0 0,2 2 0 0 0,-1-1-2 0 0,26 10 30 0 0,49 13-1 0 0,-54-19-4 0 0,0 2 0 0 0,-1 1 0 0 0,26 12 0 0 0,-37-14 30 0 0,-2-2 22 0 0,0 0 1 0 0,0 0 0 0 0,0 1-1 0 0,-1 0 1 0 0,1 1 0 0 0,-2 0-1 0 0,1 1 1 0 0,-1 0 0 0 0,14 17-1 0 0,-21-24-39 0 0,-1 0-1 0 0,1 1 1 0 0,-1-1-1 0 0,1 0 1 0 0,-1 0-1 0 0,0 0 1 0 0,0 1-1 0 0,1-1 1 0 0,-1 0-1 0 0,0 0 1 0 0,0 1-1 0 0,0-1 1 0 0,-1 0-1 0 0,1 0 1 0 0,0 0-1 0 0,0 1 1 0 0,-1-1-1 0 0,1 0 1 0 0,0 0-1 0 0,-1 0 1 0 0,1 0-1 0 0,-1 1 1 0 0,0-1-1 0 0,1 0 1 0 0,-1 0-1 0 0,0 0 1 0 0,0 0-1 0 0,0 0 1 0 0,1-1-1 0 0,-1 1 1 0 0,-2 1-1 0 0,-28 16 80 0 0,5-11-111 0 0,-1-2 0 0 0,0-1 0 0 0,0-1 0 0 0,0-1 0 0 0,0-1 0 0 0,-1-2 0 0 0,-28-4 0 0 0,7-5 6 0 0,46 9-11 0 0,0 1-1 0 0,0-1 1 0 0,0-1 0 0 0,-1 1 0 0 0,1-1 0 0 0,0 1-1 0 0,1-1 1 0 0,-1 0 0 0 0,0 0 0 0 0,0 0-1 0 0,1 0 1 0 0,-1 0 0 0 0,-3-5 0 0 0,3-3-2583 0 0,-2-15-15593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0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0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4 572 0 0,'5'-3'18541'0'0,"-3"40"-15356"0"0,1 0 0 0 0,10 41 1 0 0,-13-76-3051 0 0,0 0 1 0 0,1 0 0 0 0,-1 0-1 0 0,1 0 1 0 0,-1 0 0 0 0,1 0-1 0 0,0 0 1 0 0,0 0 0 0 0,0 0-1 0 0,0 0 1 0 0,0 0 0 0 0,0 0-1 0 0,0-1 1 0 0,1 1 0 0 0,-1 0 0 0 0,0-1-1 0 0,1 1 1 0 0,0-1 0 0 0,2 2-1 0 0,-2-2-39 0 0,3-4-188 0 0,6-4-157 0 0,-1-1 1 0 0,0 0 0 0 0,0-1 0 0 0,-1 0 0 0 0,11-14 0 0 0,-9 10-259 0 0,1 1 0 0 0,0 0 1 0 0,21-15-1 0 0,-12 8 1 0 0,-20 17 542 0 0,1 0 0 0 0,0 0 0 0 0,0 0-1 0 0,0 0 1 0 0,0 0 0 0 0,1 0 0 0 0,-1 1-1 0 0,1-1 1 0 0,-1 1 0 0 0,1-1 0 0 0,-1 1 0 0 0,1 0-1 0 0,0 0 1 0 0,-1 0 0 0 0,1 1 0 0 0,5-2 0 0 0,-4 6 254 0 0,1 0 0 0 0,-1 0 1 0 0,0 0-1 0 0,0 1 1 0 0,0 0-1 0 0,5 9 0 0 0,-2-6-58 0 0,58 69 2027 0 0,-58-71-2108 0 0,11 11-2346 0 0,1-40-1589 0 0,-16 18 2856 0 0,-1 0 0 0 0,1 1 0 0 0,0 0 0 0 0,0-1 0 0 0,0 1 0 0 0,0 1 0 0 0,5-5 0 0 0,10-13-7860 0 0,-10 7 2908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1372 0 0,'6'-2'344'0'0,"12"-4"10466"0"0,-12 26-6965 0 0,-12-1-3013 0 0,1 0 0 0 0,2 1 0 0 0,0-1 0 0 0,0 1 0 0 0,2-1 0 0 0,1 1 0 0 0,0-1 0 0 0,1 1 1 0 0,1 0-1 0 0,1-1 0 0 0,7 23 0 0 0,5-15-8175 0 0,-5-25 1522 0 0,0-18 1552 0 0,-4 0-750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17 628 0 0,'-8'5'3182'0'0,"-4"4"-49"0"0,2 1 7608 0 0,16-9-9650 0 0,28 6 332 0 0,0-2 1 0 0,59 1-1 0 0,20-13-1698 0 0,-19-9-4135 0 0,-3-11-5455 0 0,-62 17 5086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5 796 0 0,'-14'35'12160'0'0,"10"-22"-9513"0"0,22 82 5024 0 0,-18-94-7257 0 0,1 0-523 0 0,-1 0-1 0 0,1 0 1 0 0,-1-1-1 0 0,1 1 1 0 0,0 0-1 0 0,0-1 1 0 0,-1 1 0 0 0,1 0-1 0 0,0-1 1 0 0,0 1-1 0 0,-1-1 1 0 0,1 1-1 0 0,0-1 1 0 0,0 0-1 0 0,0 1 1 0 0,0-1-1 0 0,0 0 1 0 0,0 1 0 0 0,0-1-1 0 0,0 0 1 0 0,0 0-1 0 0,-1 0 1 0 0,3 0-1 0 0,2-10-748 0 0,-1-1 0 0 0,0 1 0 0 0,-1-1 0 0 0,0 0 0 0 0,2-12 0 0 0,-4-35-7439 0 0,-5 32 4013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66 165 2612 0 0,'-6'-8'883'0'0,"0"0"1"0"0,0 0-1 0 0,-1 1 0 0 0,0 0 0 0 0,-11-9 0 0 0,4 4 1380 0 0,14 11-2161 0 0,0 1 1 0 0,-1-1-1 0 0,1 1 1 0 0,0-1-1 0 0,0 0 1 0 0,0 1-1 0 0,-1-1 0 0 0,1 1 1 0 0,0-1-1 0 0,0 1 1 0 0,0-1-1 0 0,0 0 1 0 0,0 1-1 0 0,0-1 1 0 0,0 0-1 0 0,1 1 1 0 0,-1-1-1 0 0,0 1 1 0 0,0-1-1 0 0,0 1 1 0 0,0-1-1 0 0,1 1 1 0 0,-1-1-1 0 0,0 0 1 0 0,1 1-1 0 0,-1-1 1 0 0,0 1-1 0 0,1 0 1 0 0,-1-1-1 0 0,1 1 1 0 0,-1-1-1 0 0,1 1 1 0 0,-1 0-1 0 0,2-1 1 0 0,14-12 618 0 0,4 5-127 0 0,2 1 0 0 0,-1 1-1 0 0,1 2 1 0 0,35-5 0 0 0,-56 9-586 0 0,43-6 512 0 0,43-6 1253 0 0,109-2 0 0 0,-196 14-1720 0 0,1-1 0 0 0,-1 1 0 0 0,1 0 0 0 0,-1 0 0 0 0,1 0-1 0 0,-1 0 1 0 0,1 0 0 0 0,-1 0 0 0 0,1 0 0 0 0,0 0 0 0 0,-1 1-1 0 0,1-1 1 0 0,-1 0 0 0 0,1 0 0 0 0,-1 0 0 0 0,1 0 0 0 0,-1 1 0 0 0,1-1-1 0 0,-1 0 1 0 0,1 1 0 0 0,-1-1 0 0 0,0 0 0 0 0,1 1 0 0 0,-1-1 0 0 0,1 0-1 0 0,-1 1 1 0 0,0-1 0 0 0,1 1 0 0 0,-1-1 0 0 0,0 1 0 0 0,0-1-1 0 0,1 1 1 0 0,-1-1 0 0 0,0 2 0 0 0,-7 18 1113 0 0,-25 15 385 0 0,-55 35 725 0 0,57-47-1356 0 0,-31 29-1 0 0,60-52-912 0 0,1 1-1 0 0,-1 0 0 0 0,0-1 1 0 0,1 1-1 0 0,-1 0 0 0 0,0-1 0 0 0,1 1 1 0 0,-1 0-1 0 0,1 0 0 0 0,-1-1 0 0 0,1 1 1 0 0,0 0-1 0 0,-1 0 0 0 0,1 0 1 0 0,0 0-1 0 0,-1-1 0 0 0,1 1 0 0 0,0 0 1 0 0,0 0-1 0 0,0 0 0 0 0,0 0 0 0 0,0 0 1 0 0,0 0-1 0 0,0 0 0 0 0,0 0 1 0 0,0 0-1 0 0,1-1 0 0 0,-1 1 0 0 0,0 0 1 0 0,0 0-1 0 0,1 0 0 0 0,-1 0 1 0 0,1 0-1 0 0,-1-1 0 0 0,1 1 0 0 0,-1 0 1 0 0,1 0-1 0 0,-1-1 0 0 0,1 1 0 0 0,0 0 1 0 0,-1-1-1 0 0,1 1 0 0 0,0-1 1 0 0,-1 1-1 0 0,1-1 0 0 0,0 1 0 0 0,0-1 1 0 0,0 1-1 0 0,0-1 0 0 0,-1 0 0 0 0,1 0 1 0 0,2 1-1 0 0,49 15 90 0 0,-48-15-81 0 0,36 5 45 0 0,43 11-56 0 0,-79-16 23 0 0,1 1 0 0 0,0-1 0 0 0,-1 1 0 0 0,1 0 0 0 0,-1 0 0 0 0,1 1 0 0 0,-1-1 0 0 0,0 1-1 0 0,0 0 1 0 0,0 0 0 0 0,-1 1 0 0 0,1-1 0 0 0,3 5 0 0 0,-6-6 48 0 0,1 1-1 0 0,-1-1 1 0 0,0 0-1 0 0,0 1 0 0 0,0-1 1 0 0,0 1-1 0 0,0 0 1 0 0,0-1-1 0 0,-1 1 1 0 0,0-1-1 0 0,1 1 1 0 0,-1 0-1 0 0,0-1 1 0 0,0 1-1 0 0,0 0 1 0 0,-1-1-1 0 0,1 1 0 0 0,-2 4 1 0 0,0-2-38 0 0,0 1 0 0 0,0-1 0 0 0,-1 0 0 0 0,1 0 0 0 0,-1 0 0 0 0,-1-1 0 0 0,1 1 0 0 0,-7 6 0 0 0,1-2-48 0 0,-1 0 1 0 0,-1 0 0 0 0,0-1-1 0 0,0 0 1 0 0,0-1-1 0 0,-23 11 1 0 0,28-16-61 0 0,0-1-1 0 0,0 0 1 0 0,0 0-1 0 0,0-1 1 0 0,0 1-1 0 0,0-1 1 0 0,0-1-1 0 0,0 1 1 0 0,0-1-1 0 0,0 0 1 0 0,0 0-1 0 0,0-1 1 0 0,0 0-1 0 0,1 0 1 0 0,-1 0-1 0 0,1-1 1 0 0,-1 1-1 0 0,1-1 1 0 0,0-1-1 0 0,0 1 1 0 0,0-1-1 0 0,0 0 1 0 0,1 0-1 0 0,-1 0 1 0 0,1-1-1 0 0,-5-7 1 0 0,8 10-138 0 0,0 1 0 0 0,0-1 0 0 0,1 1-1 0 0,-1-1 1 0 0,1 0 0 0 0,-1 1 0 0 0,1-1 0 0 0,0 1 0 0 0,0-1 0 0 0,0 0 0 0 0,0 1 0 0 0,0-1 0 0 0,0 0-1 0 0,0 1 1 0 0,0-1 0 0 0,1 0 0 0 0,-1 1 0 0 0,0-1 0 0 0,1 1 0 0 0,0-1 0 0 0,-1 0 0 0 0,1 1 0 0 0,0 0-1 0 0,0-1 1 0 0,0 1 0 0 0,0-1 0 0 0,0 1 0 0 0,0 0 0 0 0,0 0 0 0 0,0 0 0 0 0,0-1 0 0 0,1 1 0 0 0,-1 0-1 0 0,0 1 1 0 0,1-1 0 0 0,2-1 0 0 0,34-13-5665 0 0,-15 9-1138 0 0,-20 6 5960 0 0,9-3-4102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0 448 0 0,'0'0'26352'0'0,"-3"3"-25637"0"0,-159 147 4495 0 0,113-106-5168 0 0,40-36-42 0 0,9-8 0 0 0,0 1 0 0 0,0-1 0 0 0,0 0 0 0 0,0 0 0 0 0,0 0 0 0 0,0 0 0 0 0,-1 1 0 0 0,1-1 0 0 0,0 0 0 0 0,0 0 0 0 0,0 0 0 0 0,0 1 0 0 0,0-1 0 0 0,0 0 0 0 0,0 0 0 0 0,0 0 0 0 0,0 1 0 0 0,0-1 0 0 0,0 0 0 0 0,0 0 0 0 0,0 0 0 0 0,0 1 0 0 0,0-1 0 0 0,0 0 0 0 0,0 0 0 0 0,0 0 0 0 0,1 1 0 0 0,-1-1 0 0 0,0 0 0 0 0,0 0 0 0 0,0 0 0 0 0,0 1 0 0 0,0-1 0 0 0,0 0 0 0 0,0 0 0 0 0,1 0 0 0 0,-1 0 0 0 0,0 0 0 0 0,0 0 0 0 0,0 1 0 0 0,0-1 0 0 0,1 0 0 0 0,-1 0 0 0 0,0 0 0 0 0,22 2 0 0 0,16-3 0 0 0,47-8 0 0 0,-50 3 0 0 0,1 3 0 0 0,-1 1 0 0 0,1 1 0 0 0,52 7 0 0 0,-75-4 0 0 0,-3 1-46 0 0,-8-2-317 0 0,-22 12-20688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0 148 0 0,'-17'4'2683'0'0,"-13"1"11269"0"0,34-1-13118 0 0,4 2-410 0 0,0 0 0 0 0,1-1 0 0 0,0 1 0 0 0,1-2 0 0 0,-1 1 0 0 0,1-1 0 0 0,0-1 0 0 0,-1 0 0 0 0,2 0 0 0 0,-1-1 0 0 0,0 0 0 0 0,19 0 0 0 0,22 1 474 0 0,67-6 0 0 0,-77 1-611 0 0,-29 2-456 0 0,0-1 0 0 0,-1 0 1 0 0,21-6-1 0 0,-29 6-235 0 0,1 0-1 0 0,-1 0 1 0 0,1-1-1 0 0,-1 0 1 0 0,0 1-1 0 0,1-1 1 0 0,-1 0-1 0 0,4-4 1 0 0,-7 6 316 0 0,1-1 1 0 0,-1 1 0 0 0,0 0 0 0 0,0 0 0 0 0,0-1-1 0 0,0 1 1 0 0,1 0 0 0 0,-1-1 0 0 0,0 1 0 0 0,0 0-1 0 0,0 0 1 0 0,0-1 0 0 0,0 1 0 0 0,0 0 0 0 0,0-1-1 0 0,0 1 1 0 0,0 0 0 0 0,0-1 0 0 0,0 1 0 0 0,0 0-1 0 0,0-1 1 0 0,0 1 0 0 0,0 0 0 0 0,0-1-1 0 0,0 1 1 0 0,0 0 0 0 0,0-1 0 0 0,0 1 0 0 0,0 0-1 0 0,-1 0 1 0 0,1-1 0 0 0,0 1 0 0 0,0 0 0 0 0,0 0-1 0 0,-1-1 1 0 0,1 1 0 0 0,0 0 0 0 0,0 0 0 0 0,-1-1-1 0 0,1 1 1 0 0,0 0 0 0 0,0 0 0 0 0,-1 0 0 0 0,1 0-1 0 0,0 0 1 0 0,-1-1 0 0 0,-10-4-1374 0 0,-10-6-6129 0 0,9 7 3235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3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8 948 0 0,'0'0'16987'0'0,"18"-7"-7609"0"0,-30 7-9151 0 0,0 1 1 0 0,0 1-1 0 0,0 0 1 0 0,0 1-1 0 0,0 0 1 0 0,1 0-1 0 0,-1 2 1 0 0,1-1-1 0 0,0 1 1 0 0,-12 8-1 0 0,-12 8 965 0 0,-59 46 0 0 0,67-46-986 0 0,1 1-1 0 0,-37 40 1 0 0,58-56-209 0 0,-1 1 0 0 0,1-1 0 0 0,0 1 0 0 0,1 0 0 0 0,0 0 1 0 0,0 0-1 0 0,0 1 0 0 0,1-1 0 0 0,0 1 0 0 0,0 0 0 0 0,1 0 0 0 0,0 0 0 0 0,0 0 1 0 0,1 0-1 0 0,0 0 0 0 0,1 14 0 0 0,0-18 3 0 0,1-1 0 0 0,-1 1 0 0 0,1-1 0 0 0,0 1 0 0 0,1-1 0 0 0,-1 0 0 0 0,0 1 0 0 0,1-1 0 0 0,0 0 0 0 0,0 0 0 0 0,0 0 0 0 0,0 0 0 0 0,0 0 0 0 0,0-1 0 0 0,1 1 0 0 0,-1-1 0 0 0,1 1 0 0 0,3 1 0 0 0,0 0 0 0 0,1-1 0 0 0,-1 1 0 0 0,1-1 0 0 0,0-1 0 0 0,-1 1 0 0 0,1-1 0 0 0,0-1 0 0 0,11 2 0 0 0,9 0 0 0 0,-1-2 0 0 0,0-1 0 0 0,49-7 0 0 0,-42 3 0 0 0,-1-2 0 0 0,1-1 0 0 0,-1-2 0 0 0,0-1 0 0 0,-1-1 0 0 0,31-16 0 0 0,-55 21 0 0 0,-7 6 0 0 0,0 0 0 0 0,0 0 0 0 0,1 0 0 0 0,-1 0 0 0 0,0 0 0 0 0,0 0 0 0 0,0 0 0 0 0,0 0 0 0 0,0 0 0 0 0,0 0 0 0 0,0 0 0 0 0,0 0 0 0 0,1 0 0 0 0,-1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0,0-1 0 0 0,0 1 0 0 0,0 0 0 0 0,0 0 0 0 0,0 0 0 0 0,0 0 0 0 0,0 0 0 0 0,0 0 0 0 0,0 0 0 0 0,0 0 0 0 0,-1 0 0 0 0,1 0 0 0 0,0-1 0 0 0,0 1 0 0 0,0 0 0 0 0,0 0 0 0 0,0 0 0 0 0,0 0 0 0 0,0 0 0 0 0,-1 0 0 0 0,-21 0 0 0 0,4 5 0 0 0,12-1-103 0 0,5-4-631 0 0,8 1-6646 0 0,-1 3 6577 0 0,1 0-1851 0 0,4-4-5687 0 0,5-2 1170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7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31 228 0 0,'-1'7'18205'0'0,"3"-6"-18010"0"0,-1-1 0 0 0,1 1 0 0 0,-1 0 1 0 0,1-1-1 0 0,-1 1 0 0 0,0 0 0 0 0,1 0 0 0 0,-1 0 0 0 0,0 0 0 0 0,1 0 1 0 0,-1 0-1 0 0,0 0 0 0 0,0 0 0 0 0,0 0 0 0 0,0 1 0 0 0,0-1 0 0 0,0 0 1 0 0,-1 1-1 0 0,1-1 0 0 0,0 1 0 0 0,-1-1 0 0 0,1 1 0 0 0,-1-1 0 0 0,1 1 0 0 0,-1 0 1 0 0,0-1-1 0 0,1 1 0 0 0,-1-1 0 0 0,0 1 0 0 0,0 0 0 0 0,0-1 0 0 0,-1 1 1 0 0,1-1-1 0 0,0 1 0 0 0,0 0 0 0 0,-1-1 0 0 0,1 1 0 0 0,-1-1 0 0 0,0 1 1 0 0,1-1-1 0 0,-1 1 0 0 0,0-1 0 0 0,-1 2 0 0 0,-16 48 2731 0 0,17-48-2648 0 0,0 1 0 0 0,0-1 0 0 0,0 1 0 0 0,0 0 0 0 0,0-1 1 0 0,1 1-1 0 0,0 0 0 0 0,0 5 0 0 0,0-8-140 0 0,3 1 18 0 0,-1-2-155 0 0,0 0 0 0 0,0 1 0 0 0,0-1 0 0 0,0 0 0 0 0,0 0 0 0 0,0-1 0 0 0,0 1 0 0 0,0 0 0 0 0,0-1 0 0 0,0 1 0 0 0,0-1 0 0 0,0 0 0 0 0,-1 1 0 0 0,1-1 0 0 0,0 0 0 0 0,0 0 0 0 0,-1 0 0 0 0,1-1 0 0 0,0 1 0 0 0,-1 0 0 0 0,1 0 0 0 0,1-3 0 0 0,5-3 1 0 0,19-14 87 0 0,18-13-948 0 0,1 1-1 0 0,71-37 0 0 0,-90 62 497 0 0,-26 8 386 0 0,-1 1 0 0 0,1-1 1 0 0,-1 0-1 0 0,1 0 0 0 0,0 0 0 0 0,-1 0 0 0 0,1 0 1 0 0,-1 1-1 0 0,1-1 0 0 0,-1 0 0 0 0,1 0 0 0 0,-1 1 1 0 0,1-1-1 0 0,-1 0 0 0 0,1 1 0 0 0,-1-1 0 0 0,1 1 1 0 0,-1-1-1 0 0,0 0 0 0 0,1 1 0 0 0,-1-1 0 0 0,1 1 0 0 0,-1-1 1 0 0,0 1-1 0 0,0-1 0 0 0,1 1 0 0 0,-1 0 0 0 0,0-1 1 0 0,0 1-1 0 0,0-1 0 0 0,0 1 0 0 0,1-1 0 0 0,-1 1 1 0 0,0 0-1 0 0,0-1 0 0 0,0 1 0 0 0,0-1 0 0 0,-1 1 1 0 0,1 0-1 0 0,0-1 0 0 0,0 1 0 0 0,0-1 0 0 0,0 1 1 0 0,0-1-1 0 0,-1 1 0 0 0,1 0 0 0 0,0-1 0 0 0,-1 1 0 0 0,1-1 1 0 0,-1 1-1 0 0,-11 87 1626 0 0,13-83-1648 0 0,-1 0 0 0 0,1 0 0 0 0,-1 0 0 0 0,1 0 0 0 0,1 1 0 0 0,-1-2 0 0 0,1 1 0 0 0,0 0 0 0 0,0 0 0 0 0,0 0 0 0 0,1-1 0 0 0,0 1 0 0 0,-1-1 0 0 0,2 0 0 0 0,-1 0 0 0 0,0 0 0 0 0,1 0 0 0 0,0-1 0 0 0,0 1 0 0 0,6 4 0 0 0,2-1-1 0 0,-2-3 0 0 0,10 0 0 0 0,-11-2-1396 0 0,11-1 3642 0 0,-13-1-4585 0 0,-2-1-4852 0 0,-35 6-12456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49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 1308 0 0,'-58'-1'14502'0'0,"56"1"-13758"0"0,0 0 0 0 0,1 0-1 0 0,-1 0 1 0 0,0 0 0 0 0,1 1 0 0 0,-1-1-1 0 0,0 1 1 0 0,1-1 0 0 0,-1 1-1 0 0,1 0 1 0 0,-1-1 0 0 0,1 1 0 0 0,-1 0-1 0 0,1 0 1 0 0,-2 1 0 0 0,-16 24 3633 0 0,-7 42-4817 0 0,19-45 1560 0 0,1-8-1120 0 0,-3 8 0 0 0,1 0 0 0 0,1 1 0 0 0,1 0 0 0 0,2 0 0 0 0,-4 36 0 0 0,9-48 0 0 0,5 3 0 0 0,-1-2 0 0 0,1-7-119 0 0,-5-5-571 0 0,20-19-1954 0 0,-18 14 1961 0 0,0-1 1 0 0,0 1-1 0 0,0 0 1 0 0,0-1-1 0 0,-1 0 1 0 0,0 1-1 0 0,0-1 1 0 0,0 0-1 0 0,0 0 0 0 0,0-7 1 0 0,5-26-10043 0 0,-4 18 4496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2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0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93 1100 0 0,'-71'-29'18857'0'0,"78"27"-18339"0"0,76-17 787 0 0,1 3 1 0 0,1 4 0 0 0,141-2 0 0 0,-223 14-990 0 0,-3 0-283 0 0,1 0 1 0 0,-1 0-1 0 0,1 0 1 0 0,-1 1 0 0 0,1-1-1 0 0,-1 0 1 0 0,0 0-1 0 0,1 0 1 0 0,-1 1 0 0 0,1-1-1 0 0,-1 0 1 0 0,0 1-1 0 0,1-1 1 0 0,-1 0 0 0 0,0 1-1 0 0,1-1 1 0 0,-1 0-1 0 0,0 1 1 0 0,1-1-1 0 0,-1 0 1 0 0,0 1 0 0 0,0-1-1 0 0,0 1 1 0 0,1-1-1 0 0,-1 1 1 0 0,0-1 0 0 0,0 1-1 0 0,0-1 1 0 0,0 1-1 0 0,0-1 1 0 0,0 1 0 0 0,0-1-1 0 0,0 1 1 0 0,0-1-1 0 0,0 1 1 0 0,0-1 0 0 0,0 0-1 0 0,0 1 1 0 0,0-1-1 0 0,0 1 1 0 0,-1-1-1 0 0,1 1 1 0 0,0-1 0 0 0,0 1-1 0 0,0-1 1 0 0,-1 0-1 0 0,1 1 1 0 0,0-1 0 0 0,-1 1-1 0 0,1-1 1 0 0,0 0-1 0 0,-1 1 1 0 0,1-1 0 0 0,-1 0-1 0 0,1 0 1 0 0,0 1-1 0 0,-1-1 1 0 0,1 0-1 0 0,-1 0 1 0 0,1 0 0 0 0,-1 1-1 0 0,-29 21 1083 0 0,-45 16 924 0 0,53-28-1662 0 0,1 1 1 0 0,0 0 0 0 0,-37 29 0 0 0,49-32-379 0 0,9 3 0 0 0,1-9 0 0 0,1 0 0 0 0,-1 0 0 0 0,1-1 0 0 0,-1 1 0 0 0,1-1 0 0 0,0 1 0 0 0,-1-1 0 0 0,1 0 0 0 0,0 0 0 0 0,0 0 0 0 0,0 0 0 0 0,0 0 0 0 0,0 0 0 0 0,0 0 0 0 0,0-1 0 0 0,0 1 0 0 0,1-1 0 0 0,2 1 0 0 0,50 4 0 0 0,-32-3 0 0 0,38 4 0 0 0,50 6 0 0 0,-98-10 0 0 0,-1 1 0 0 0,0 1 0 0 0,0-1 0 0 0,-1 2 0 0 0,1-1 0 0 0,17 11 0 0 0,-29-14 0 0 0,1 0 0 0 0,0 0 0 0 0,0 0 0 0 0,-1 0 0 0 0,1 0 0 0 0,0 0 0 0 0,-1 0 0 0 0,1 0 0 0 0,-1 0 0 0 0,1 0 0 0 0,-1 0 0 0 0,0 0 0 0 0,1 0 0 0 0,-1 0 0 0 0,0 0 0 0 0,0 0 0 0 0,0 1 0 0 0,1-1 0 0 0,-2 0 0 0 0,1 0 0 0 0,0 0 0 0 0,0 0 0 0 0,0 0 0 0 0,0 1 0 0 0,-1-1 0 0 0,1 0 0 0 0,0 0 0 0 0,-1 0 0 0 0,1 0 0 0 0,-1 0 0 0 0,1 0 0 0 0,-1 0 0 0 0,0 0 0 0 0,0 1 0 0 0,0-1 0 0 0,-5 11 0 0 0,0 0 0 0 0,-1 0 0 0 0,0-1 0 0 0,-1 0 0 0 0,-1-1 0 0 0,1 0 0 0 0,-1 0 0 0 0,-1 0 0 0 0,-11 8 0 0 0,-14 9 0 0 0,-54 31 0 0 0,74-49 0 0 0,-1-1 0 0 0,0 0 0 0 0,0-2 0 0 0,-1 0 0 0 0,-30 7 0 0 0,32-11 0 0 0,12-2 0 0 0,1 0 0 0 0,0 0 0 0 0,-1-1 0 0 0,1 1 0 0 0,-1 0 0 0 0,1-1 0 0 0,0 0 0 0 0,-1 1 0 0 0,1-1 0 0 0,0 0 0 0 0,0 0 0 0 0,-4-2 0 0 0,-2-15 0 0 0,7 13 0 0 0,-2-7 0 0 0,2 0 0 0 0,0 1 0 0 0,-4 0 0 0 0,4 1 0 0 0,1 1-21 0 0,0 8-281 0 0,19 27-27002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0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0 1340 0 0,'0'0'23176'0'0,"-4"5"-22216"0"0,-69 68 2885 0 0,50-53-2984 0 0,1 1 1 0 0,2 2-1 0 0,-23 29 1 0 0,41-51-862 0 0,-1 16 0 0 0,3-16 0 0 0,0 1 0 0 0,0-1 0 0 0,1 1 0 0 0,-1-1 0 0 0,0 1 0 0 0,1-1 0 0 0,-1 1 0 0 0,1-1 0 0 0,0 1 0 0 0,-1-1 0 0 0,1 0 0 0 0,0 1 0 0 0,0-1 0 0 0,0 0 0 0 0,0 0 0 0 0,0 0 0 0 0,0 0 0 0 0,0 0 0 0 0,0 0 0 0 0,0 0 0 0 0,0 0 0 0 0,1 0 0 0 0,-1 0 0 0 0,0 0 0 0 0,1-1 0 0 0,-1 1 0 0 0,0-1 0 0 0,1 1 0 0 0,-1-1 0 0 0,1 1 0 0 0,-1-1 0 0 0,1 0 0 0 0,-1 0 0 0 0,1 0 0 0 0,-1 0 0 0 0,1 0 0 0 0,0 0 0 0 0,-1 0 0 0 0,1 0 0 0 0,1-1 0 0 0,0 1 0 0 0,71-3 0 0 0,0-3 0 0 0,77-18 0 0 0,-135 23 0 0 0,0-1 0 0 0,-5 2-7 0 0,-21 27-2696 0 0,3-15-7034 0 0,-1-4 1632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1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62 1160 0 0,'0'0'1655'0'0,"-11"3"2496"0"0,-2 2 9154 0 0,14-4-13024 0 0,1 0 0 0 0,-1-1 1 0 0,1 1-1 0 0,0-1 0 0 0,-1 1 1 0 0,1-1-1 0 0,0 1 0 0 0,0-1 1 0 0,-1 0-1 0 0,1 0 0 0 0,0 0 1 0 0,0 0-1 0 0,0 0 0 0 0,-1 0 0 0 0,1-1 1 0 0,0 1-1 0 0,-1-1 0 0 0,4 0 1 0 0,56-9 941 0 0,113-19 1715 0 0,-52 10-1006 0 0,-75 12-874 0 0,-41 4-1201 0 0,-5 3-694 0 0,2 4-3159 0 0,0 3 2991 0 0,18-14-13604 0 0,-13 0 7760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2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53 369 540 0 0,'0'0'2771'0'0,"2"-21"18896"0"0,-5 28-21375 0 0,-1 1 0 0 0,1 0-1 0 0,0 0 1 0 0,1 0 0 0 0,0 0-1 0 0,0 0 1 0 0,1 1 0 0 0,0-1-1 0 0,0 12 1 0 0,-9 47 876 0 0,6-47-803 0 0,0-1-1 0 0,-1 29 0 0 0,-5 23 503 0 0,10-51-358 0 0,3-6 711 0 0,12-37-1216 0 0,-2 0 0 0 0,0-1 0 0 0,10-30 0 0 0,22-41-5 0 0,-1 13 1 0 0,40-66 0 0 0,-69 126 0 0 0,0 1 0 0 0,2 1 0 0 0,0 0 0 0 0,31-27 0 0 0,-12 12 0 0 0,-19 18 0 0 0,0 0 0 0 0,1 1 0 0 0,28-18 0 0 0,-45 34 0 0 0,-1 0 0 0 0,0 0 0 0 0,0 0 0 0 0,0 0 0 0 0,0 0 0 0 0,0 0 0 0 0,0 0 0 0 0,0 0 0 0 0,0 1 0 0 0,0-1 0 0 0,0 0 0 0 0,0 0 0 0 0,0 0 0 0 0,0 0 0 0 0,0 0 0 0 0,0 0 0 0 0,0 0 0 0 0,0 1 0 0 0,0-1 0 0 0,0 0 0 0 0,0 0 0 0 0,0 0 0 0 0,0 0 0 0 0,1 0 0 0 0,-1 0 0 0 0,0 0 0 0 0,0 0 0 0 0,0 0 0 0 0,0 0 0 0 0,0 1 0 0 0,0-1 0 0 0,0 0 0 0 0,0 0 0 0 0,0 0 0 0 0,1 0 0 0 0,-1 0 0 0 0,0 0 0 0 0,0 0 0 0 0,0 0 0 0 0,0 0 0 0 0,0 0 0 0 0,0 0 0 0 0,0 0 0 0 0,1 0 0 0 0,-1 0 0 0 0,0 0 0 0 0,0 0 0 0 0,0 0 0 0 0,0 0 0 0 0,0 0 0 0 0,0 0 0 0 0,0 0 0 0 0,1 0 0 0 0,-1 0 0 0 0,0 0 0 0 0,-13 53 0 0 0,7-33 0 0 0,1 0 0 0 0,1 1 0 0 0,-2 34 0 0 0,5-15 0 0 0,0-13 0 0 0,0 1 0 0 0,2-1 0 0 0,2 1 0 0 0,0-1 0 0 0,1 1 0 0 0,2-1 0 0 0,10 30 0 0 0,9 26 0 0 0,-21-71-111 0 0,-3-9-523 0 0,-1 6-5213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3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72 1124 0 0,'-8'7'12093'0'0,"14"-3"-11678"0"0,0-1-1 0 0,1 0 1 0 0,-1 0-1 0 0,1-1 1 0 0,-1 1-1 0 0,1-1 1 0 0,0-1-1 0 0,0 1 1 0 0,0-1-1 0 0,0-1 1 0 0,0 1-1 0 0,0-1 1 0 0,9-1-1 0 0,21-2 1288 0 0,45-9 0 0 0,-57 8-1183 0 0,15-2 487 0 0,0-2-1 0 0,0-2 1 0 0,-1-2 0 0 0,45-19 0 0 0,-44 18 468 0 0,-39 12-1089 0 0,7-1 129 0 0,-5 1-392 0 0,-7 3 587 0 0,-121 46-6618 0 0,81-27-209 0 0,3 3-3981 0 0,26-15 5009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7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95 384 860 0 0,'0'0'17110'0'0,"-3"7"-16119"0"0,-3 10-197 0 0,-16 47 2382 0 0,-19 89 0 0 0,31-116-2276 0 0,0 10 278 0 0,9-41-948 0 0,-1 7 310 0 0,2-13-519 0 0,1 0-1 0 0,-1 0 0 0 0,0 0 1 0 0,0 0-1 0 0,0 0 1 0 0,0 0-1 0 0,0 0 1 0 0,0 0-1 0 0,0 0 1 0 0,0 0-1 0 0,0 0 0 0 0,0 0 1 0 0,1 0-1 0 0,-1 0 1 0 0,0 0-1 0 0,0 0 1 0 0,0 0-1 0 0,0 0 1 0 0,0 0-1 0 0,0 1 0 0 0,0-1 1 0 0,0 0-1 0 0,0 0 1 0 0,0 0-1 0 0,0 0 1 0 0,0 0-1 0 0,0 0 0 0 0,1 0 1 0 0,-1 0-1 0 0,0 0 1 0 0,0 0-1 0 0,0 0 1 0 0,0 0-1 0 0,0 1 1 0 0,0-1-1 0 0,0 0 0 0 0,0 0 1 0 0,0 0-1 0 0,0 0 1 0 0,0 0-1 0 0,0 0 1 0 0,0 0-1 0 0,0 0 1 0 0,0 0-1 0 0,0 1 0 0 0,0-1 1 0 0,0 0-1 0 0,0 0 1 0 0,0 0-1 0 0,0 0 1 0 0,-1 0-1 0 0,33-53 230 0 0,45-100 0 0 0,-70 138-263 0 0,106-222-386 0 0,-83 170 290 0 0,24-43-45 0 0,-39 72 72 0 0,-13 32 125 0 0,-1 1-1 0 0,1-1 1 0 0,1 1-1 0 0,-1 0 1 0 0,1 0-1 0 0,0 0 1 0 0,5-8-1 0 0,-7 13 42 0 0,2-7-10 0 0,-3 7-61 0 0,0 0 1 0 0,0 0 0 0 0,0 0 0 0 0,0 0 0 0 0,0 0 0 0 0,0 0 0 0 0,0 1 0 0 0,0-1 0 0 0,0 0 0 0 0,0 0 0 0 0,0 0 0 0 0,0 0-1 0 0,0 0 1 0 0,0 0 0 0 0,0 1 0 0 0,0-1 0 0 0,0 0 0 0 0,0 0 0 0 0,0 0 0 0 0,0 0 0 0 0,1 0 0 0 0,-1 0 0 0 0,0 0-1 0 0,0 1 1 0 0,0-1 0 0 0,0 0 0 0 0,0 0 0 0 0,0 0 0 0 0,0 0 0 0 0,0 0 0 0 0,0 0 0 0 0,1 0 0 0 0,-1 0 0 0 0,0 0 0 0 0,0 0-1 0 0,0 0 1 0 0,0 0 0 0 0,0 0 0 0 0,0 1 0 0 0,0-1 0 0 0,1 0 0 0 0,-1 0 0 0 0,0 0 0 0 0,0 0 0 0 0,0 0 0 0 0,0 0-1 0 0,0 0 1 0 0,0 0 0 0 0,1 0 0 0 0,-1-1 0 0 0,-3 66 449 0 0,1-38-167 0 0,0 1-1 0 0,3 0 1 0 0,4 43 0 0 0,31 67-139 0 0,-12-51-161 0 0,19 53 4 0 0,-31-94 0 0 0,-11-39 207 0 0,1 1-9426 0 0,-11-23-4524 0 0,-3 2 8115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7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49 592 0 0,'2'25'8001'0'0,"3"-21"-7447"0"0,1 0 0 0 0,-1-1 0 0 0,1 1 0 0 0,0-1 0 0 0,-1 0 0 0 0,1-1 0 0 0,1 1 0 0 0,-1-1 0 0 0,0-1 0 0 0,0 1 0 0 0,1-1 0 0 0,-1 0 0 0 0,1 0 0 0 0,-1-1 0 0 0,1 0 0 0 0,8 0 0 0 0,18-3 1124 0 0,64-12 0 0 0,-73 10-973 0 0,177-44 3053 0 0,-112 26-2616 0 0,-62 13-3061 0 0,-48 8-2237 0 0,-42 7-6753 0 0,38 0 5293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1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32 28 0 0,'0'0'6408'0'0,"12"-19"11668"0"0,-15 17-17859 0 0,-1 0 0 0 0,1 1 0 0 0,0-1 0 0 0,0 1 1 0 0,-1 0-1 0 0,1 0 0 0 0,0 0 0 0 0,-1 0 1 0 0,1 1-1 0 0,-1-1 0 0 0,1 1 0 0 0,-1 0 0 0 0,1 0 1 0 0,-1 0-1 0 0,1 1 0 0 0,-1-1 0 0 0,1 1 1 0 0,-1 0-1 0 0,1 0 0 0 0,-6 2 0 0 0,-10 4 408 0 0,0 0 1 0 0,-26 13-1 0 0,23-9-165 0 0,1 1 0 0 0,0 1 0 0 0,-29 24-1 0 0,46-34-460 0 0,0 1 1 0 0,-1 0-1 0 0,1 0 0 0 0,1 0 0 0 0,-1 0 0 0 0,1 1 0 0 0,-1 0 0 0 0,1-1 0 0 0,1 1 0 0 0,-1 0 0 0 0,1 0 0 0 0,0 1 0 0 0,0-1 0 0 0,0 0 0 0 0,1 1 0 0 0,-1-1 0 0 0,1 1 0 0 0,1 0 0 0 0,-1-1 0 0 0,1 1 0 0 0,1 7 0 0 0,-1-8 1 0 0,1-1 0 0 0,0 1 0 0 0,1 0 0 0 0,-1-1 0 0 0,1 1 0 0 0,0-1 0 0 0,0 0 0 0 0,0 0 0 0 0,1 0 0 0 0,-1 0 0 0 0,1 0 0 0 0,0 0 0 0 0,0 0 0 0 0,1-1 0 0 0,-1 0 0 0 0,5 4 0 0 0,0-2 0 0 0,0 1 0 0 0,0-1 0 0 0,1-1 0 0 0,0 0 0 0 0,0 0 0 0 0,0-1 0 0 0,15 4 0 0 0,9-1 0 0 0,1-1 0 0 0,0-2 0 0 0,50-1 0 0 0,1-2 0 0 0,-78-3 0 0 0,-23-5 0 0 0,5 5-57 0 0,9 3-476 0 0,23 8-17457 0 0,-17-5 15829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64 0 0,'0'0'21471'0'0,"0"5"-20505"0"0,-1 18-20 0 0,-1-16-383 0 0,2 0 1 0 0,-1 0-1 0 0,1 0 1 0 0,0 0-1 0 0,0-1 1 0 0,1 1-1 0 0,0 0 0 0 0,0 0 1 0 0,1 0-1 0 0,-1 0 1 0 0,5 9-1 0 0,-5-15-517 0 0,1 0 1 0 0,-1 0-1 0 0,0 0 0 0 0,0 0 0 0 0,1-1 0 0 0,-1 1 1 0 0,1 0-1 0 0,-1-1 0 0 0,1 1 0 0 0,-1-1 0 0 0,1 1 1 0 0,-1-1-1 0 0,1 0 0 0 0,0 1 0 0 0,-1-1 0 0 0,1 0 1 0 0,-1 0-1 0 0,1 0 0 0 0,0-1 0 0 0,-1 1 0 0 0,1 0 1 0 0,-1 0-1 0 0,1-1 0 0 0,-1 1 0 0 0,1-1 0 0 0,-1 0 1 0 0,1 1-1 0 0,-1-1 0 0 0,3-1 0 0 0,47-25-115 0 0,-50 27 75 0 0,24-17-286 0 0,-1 0 1 0 0,35-33-1 0 0,-58 49 350 0 0,-1 0-27 0 0,1 1 1 0 0,-1-1 0 0 0,1 0-1 0 0,-1 1 1 0 0,1-1-1 0 0,0 0 1 0 0,-1 1 0 0 0,1-1-1 0 0,0 1 1 0 0,-1-1-1 0 0,1 1 1 0 0,0 0-1 0 0,0-1 1 0 0,0 1 0 0 0,-1 0-1 0 0,1-1 1 0 0,0 1-1 0 0,0 0 1 0 0,0 0 0 0 0,0 0-1 0 0,-1 0 1 0 0,1 0-1 0 0,0 0 1 0 0,0 0 0 0 0,0 0-1 0 0,0 0 1 0 0,0 0-1 0 0,-1 0 1 0 0,1 0 0 0 0,0 1-1 0 0,0-1 1 0 0,0 0-1 0 0,0 1 1 0 0,-1-1 0 0 0,1 1-1 0 0,0-1 1 0 0,-1 1-1 0 0,1-1 1 0 0,0 1-1 0 0,-1-1 1 0 0,1 1 0 0 0,0 0-1 0 0,-1-1 1 0 0,1 1-1 0 0,0 1 1 0 0,83 79-44 0 0,-78-74 0 0 0,-2 0-177 0 0,-3-6-783 0 0,-1-33-25398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1776 0 0,'0'0'12451'0'0,"3"2"-11101"0"0,3 5-598 0 0,0-1 0 0 0,-1 1 0 0 0,0 0-1 0 0,0 0 1 0 0,-1 1 0 0 0,0 0 0 0 0,0-1-1 0 0,3 10 1 0 0,21 76 2681 0 0,-9-28-1764 0 0,-13-46-1250 0 0,16 41 577 0 0,-4-26-3446 0 0,-17-32 1470 0 0,1-22-7956 0 0,-1 3 6224 0 0,-5 2-1950 0 0,-2-1-470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0 424 0 0,'-21'2'1505'0'0,"17"-2"-878"0"0,1 0-1 0 0,-1 0 0 0 0,1 0 1 0 0,-1 0-1 0 0,0 1 1 0 0,1 0-1 0 0,-1-1 1 0 0,1 1-1 0 0,-1 1 0 0 0,1-1 1 0 0,-1 0-1 0 0,1 1 1 0 0,0 0-1 0 0,0-1 1 0 0,0 1-1 0 0,0 1 0 0 0,0-1 1 0 0,-3 3-1 0 0,5-3 655 0 0,33 27 4278 0 0,-19-25-5047 0 0,1-1-1 0 0,-1 0 1 0 0,1-1 0 0 0,0 0-1 0 0,0-1 1 0 0,-1 0 0 0 0,17-2-1 0 0,1-1-1075 0 0,0-2 1 0 0,37-9-1 0 0,-26-3-3606 0 0,-14 1-5247 0 0,-15 8 4083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3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4 472 0 0,'-4'-4'19885'0'0,"114"148"-9604"0"0,-103-137-9997 0 0,-7-6-287 0 0,1 0 1 0 0,0 0-1 0 0,0 1 1 0 0,1-1-1 0 0,-1 0 0 0 0,0 0 1 0 0,0 0-1 0 0,0 0 1 0 0,1 0-1 0 0,-1 0 0 0 0,1-1 1 0 0,-1 1-1 0 0,3 1 1 0 0,27-12-715 0 0,42-29-958 0 0,-54 27 1354 0 0,2 1-1 0 0,28-11 1 0 0,-49 21 383 0 0,1 1 0 0 0,-1 0 1 0 0,1-1-1 0 0,-1 1 0 0 0,1-1 0 0 0,-1 1 0 0 0,1 0 1 0 0,-1 0-1 0 0,1-1 0 0 0,-1 1 0 0 0,1 0 1 0 0,0 0-1 0 0,-1 0 0 0 0,1 0 0 0 0,-1-1 0 0 0,1 1 1 0 0,0 0-1 0 0,-1 0 0 0 0,1 0 0 0 0,0 0 1 0 0,-1 0-1 0 0,1 1 0 0 0,-1-1 0 0 0,1 0 0 0 0,0 0 1 0 0,-1 0-1 0 0,1 0 0 0 0,-1 1 0 0 0,1-1 1 0 0,-1 0-1 0 0,1 1 0 0 0,-1-1 0 0 0,1 0 0 0 0,-1 1 1 0 0,1-1-1 0 0,-1 1 0 0 0,1-1 0 0 0,-1 0 1 0 0,0 1-1 0 0,1-1 0 0 0,-1 1 0 0 0,0-1 0 0 0,1 1 1 0 0,-1 0-1 0 0,0-1 0 0 0,0 1 0 0 0,1-1 1 0 0,-1 1-1 0 0,0-1 0 0 0,0 1 0 0 0,0 0 0 0 0,0-1 1 0 0,0 1-1 0 0,0 0 0 0 0,0-1 0 0 0,0 1 1 0 0,0-1-1 0 0,0 2 0 0 0,3 13 23 0 0,-1-9-12 0 0,1 0 0 0 0,-1 1 0 0 0,1-1 0 0 0,0 0 0 0 0,1 0-1 0 0,0-1 1 0 0,0 1 0 0 0,0-1 0 0 0,0 0 0 0 0,1 0 0 0 0,0 0 0 0 0,0-1 0 0 0,9 7 0 0 0,24 16-3720 0 0,-15-11-1668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9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46 579 1064 0 0,'-3'5'13213'0'0,"-11"14"-10402"0"0,-10 42 1782 0 0,20-44-2311 0 0,13-39-1725 0 0,12-35-179 0 0,61-197 404 0 0,-60 177-524 0 0,56-128 0 0 0,-74 195-218 0 0,-1 5 62 0 0,-1 0 0 0 0,0 0 0 0 0,0 1 0 0 0,-1-1 0 0 0,1 0 0 0 0,-1-1 0 0 0,0-5 0 0 0,-1 10 64 0 0,3-8 0 0 0,-3 9-150 0 0,0 1-1 0 0,0-1 1 0 0,0 0 0 0 0,0 0 0 0 0,0 0-1 0 0,0 0 1 0 0,0 0 0 0 0,0 1 0 0 0,0-1-1 0 0,0 0 1 0 0,1 0 0 0 0,-1 0 0 0 0,0 0-1 0 0,0 0 1 0 0,0 1 0 0 0,0-1 0 0 0,0 0-1 0 0,0 0 1 0 0,0 0 0 0 0,0 0 0 0 0,0 0-1 0 0,1 0 1 0 0,-1 0 0 0 0,0 0 0 0 0,0 0 0 0 0,0 1-1 0 0,0-1 1 0 0,0 0 0 0 0,1 0 0 0 0,-1 0-1 0 0,0 0 1 0 0,0 0 0 0 0,0 0 0 0 0,0 0-1 0 0,0 0 1 0 0,1 0 0 0 0,-1 0 0 0 0,0 0-1 0 0,0 0 1 0 0,0 0 0 0 0,0 0 0 0 0,1 0-1 0 0,-1 0 1 0 0,0 0 0 0 0,0 0 0 0 0,0 0-1 0 0,0-1 1 0 0,0 1 0 0 0,0 0 0 0 0,1 0-1 0 0,-1 0 1 0 0,0 0 0 0 0,0 0 0 0 0,0 0-1 0 0,0 0 1 0 0,0 0 0 0 0,0-1 0 0 0,0 1-1 0 0,1 0 1 0 0,-1 0 0 0 0,0 0 0 0 0,0 0-1 0 0,0 0 1 0 0,0 0 0 0 0,0-1 0 0 0,0 1-1 0 0,0 0 1 0 0,17 46 565 0 0,-3 1 0 0 0,17 94-1 0 0,-3-9 63 0 0,7 54 208 0 0,-32-170-784 0 0,-3-9-23 0 0,1-1 0 0 0,0 0 0 0 0,0 1 0 0 0,1-1 0 0 0,4 12 0 0 0,-5-16-48 0 0,1-9-1002 0 0,-1 0-1 0 0,0 0 1 0 0,-1 0-1 0 0,1 0 1 0 0,-1 0-1 0 0,-1 0 1 0 0,1 0-1 0 0,-1 1 1 0 0,-1-1-1 0 0,1 0 1 0 0,-1 0-1 0 0,-3-6 1 0 0,1 3-816 0 0,-5-9-5718 0 0,-1 7 2156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9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44 608 0 0,'0'0'6417'0'0,"8"0"-5275"0"0,111-14 2812 0 0,140-11-791 0 0,-188 21-6098 0 0,-65 13-3178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4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0 380 0 0,'0'0'19784'0'0,"-2"5"-18404"0"0,-31 71 2342 0 0,22-54-2749 0 0,1 1 1 0 0,1 0 0 0 0,0 1 0 0 0,-8 43 0 0 0,11-32-243 0 0,4-27-560 0 0,0 0 0 0 0,0-1 1 0 0,1 1-1 0 0,1 0 0 0 0,-1-1 1 0 0,1 1-1 0 0,0 0 0 0 0,3 11 1 0 0,-2-2-243 0 0,-1-15-38 0 0,0 0 0 0 0,0-1 0 0 0,0 1 0 0 0,0 0 0 0 0,1-1 0 0 0,-1 1 1 0 0,0 0-1 0 0,1-1 0 0 0,-1 1 0 0 0,1-1 0 0 0,-1 1 0 0 0,1-1 0 0 0,0 1 0 0 0,-1-1 0 0 0,1 1 0 0 0,0-1 0 0 0,2 2 0 0 0,-2-2-703 0 0,13-18-3889 0 0,-13 16 4518 0 0,1 0 0 0 0,-1 0 0 0 0,0 0 0 0 0,0-1 0 0 0,0 1 0 0 0,0 0 0 0 0,0 0 0 0 0,0-1 0 0 0,0 1 0 0 0,0 0 0 0 0,0-1 0 0 0,0 1 0 0 0,-1-1 0 0 0,1 1 0 0 0,-1-1 0 0 0,1 1 0 0 0,-1-1 0 0 0,0 1 0 0 0,1-1 0 0 0,-1-3 0 0 0,4-31-10200 0 0,-3 18 4402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5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24 118 1164 0 0,'-19'-20'7378'0'0,"15"11"-1080"0"0,6 7-6118 0 0,0 0-1 0 0,0 0 1 0 0,0 0-1 0 0,0 1 1 0 0,0-1 0 0 0,0 1-1 0 0,0-1 1 0 0,1 1-1 0 0,-1-1 1 0 0,1 1 0 0 0,-1 0-1 0 0,1 0 1 0 0,0 1-1 0 0,-1-1 1 0 0,1 0 0 0 0,0 1-1 0 0,2-1 1 0 0,69-10 1477 0 0,-46 7-1250 0 0,59-13 534 0 0,-31 5 261 0 0,0 3 0 0 0,78-3 0 0 0,-132 12 1206 0 0,-7 4-1931 0 0,-9 5-60 0 0,1-1 0 0 0,-1 0 0 0 0,-1-1 0 0 0,0-1 0 0 0,-16 6 0 0 0,6-3 481 0 0,0 2 1 0 0,-34 19 0 0 0,50-22-899 0 0,10 3 0 0 0,2-8 0 0 0,-1 0 0 0 0,2-1 0 0 0,-1 0 0 0 0,0 1 0 0 0,0-1 0 0 0,1 0 0 0 0,-1-1 0 0 0,1 1 0 0 0,-1-1 0 0 0,1 1 0 0 0,0-1 0 0 0,0 0 0 0 0,5 0 0 0 0,64 10 0 0 0,-40-8 0 0 0,-11 1 0 0 0,0 0 0 0 0,-1 2 0 0 0,31 11 0 0 0,-45-15 0 0 0,0 1 0 0 0,0 1 0 0 0,-1-1 0 0 0,1 1 0 0 0,-1 0 0 0 0,1 1 0 0 0,-1 0 0 0 0,-1 0 0 0 0,1 0 0 0 0,-1 0 0 0 0,0 1 0 0 0,0 0 0 0 0,7 10 0 0 0,-12-14 0 0 0,1 0 0 0 0,-1 1 0 0 0,0-1 0 0 0,0 0 0 0 0,0 0 0 0 0,0 0 0 0 0,0 1 0 0 0,0-1 0 0 0,0 0 0 0 0,-1 0 0 0 0,1 0 0 0 0,-1 0 0 0 0,1 1 0 0 0,-1-1 0 0 0,0 0 0 0 0,0 0 0 0 0,-2 3 0 0 0,-3 3 0 0 0,0-1 0 0 0,-1 0 0 0 0,0 0 0 0 0,0-1 0 0 0,0 0 0 0 0,-1 0 0 0 0,0-1 0 0 0,0 0 0 0 0,0 0 0 0 0,-1-1 0 0 0,1 0 0 0 0,-1 0 0 0 0,-11 2 0 0 0,-11 3 0 0 0,0-2 0 0 0,0-2 0 0 0,-33 3 0 0 0,49-8 0 0 0,0 2 0 0 0,2-1-41 0 0,10-1-344 0 0,10-3-774 0 0,130-60-6883 0 0,-74 36 3213 0 0,-2-1-3774 0 0,-27 11 3143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5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0 1008 0 0,'0'0'21901'0'0,"-4"5"-20691"0"0,-59 85 4538 0 0,50-68-5334 0 0,0-1 0 0 0,-2-1 1 0 0,0 0-1 0 0,-1-1 0 0 0,-1-1 1 0 0,-22 18-1 0 0,34-32-414 0 0,-2 2 0 0 0,-6 15 0 0 0,13-11 0 0 0,17-3 0 0 0,-5-4 0 0 0,0-1 0 0 0,0 0 0 0 0,1-1 0 0 0,-1 0 0 0 0,20-2 0 0 0,9 1 0 0 0,292 15 0 0 0,-318-14-32 0 0,-12 0-345 0 0,-41 5-26452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7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29 416 0 0,'15'-14'28272'0'0,"-20"12"-28106"0"0,-1-1 0 0 0,0 1-1 0 0,0 0 1 0 0,1 1 0 0 0,-1 0 0 0 0,0-1 0 0 0,0 2-1 0 0,-1-1 1 0 0,1 1 0 0 0,0 0 0 0 0,0 0 0 0 0,0 1 0 0 0,0-1-1 0 0,0 1 1 0 0,0 1 0 0 0,0-1 0 0 0,0 1 0 0 0,1 0-1 0 0,-11 5 1 0 0,15-6-148 0 0,-38 19 384 0 0,-43 30 1 0 0,70-41-410 0 0,0 0-1 0 0,1 1 1 0 0,0 0-1 0 0,1 0 1 0 0,0 1-1 0 0,1 1 1 0 0,-12 18-1 0 0,15-20 8 0 0,0 0 0 0 0,1 1 0 0 0,0 0 0 0 0,0 0 0 0 0,1 0 0 0 0,1 1 0 0 0,-4 17 0 0 0,6-23 0 0 0,1-1 0 0 0,0 1 0 0 0,0-1 0 0 0,0 1 0 0 0,1-1 0 0 0,-1 1 0 0 0,1-1 0 0 0,1 0 0 0 0,-1 1 0 0 0,1-1 0 0 0,0 0 0 0 0,0 0 0 0 0,0 0 0 0 0,1 0 0 0 0,0 0 0 0 0,0-1 0 0 0,0 1 0 0 0,7 7 0 0 0,-3-5 0 0 0,-1-1 0 0 0,1 1 0 0 0,1-1 0 0 0,-1 0 0 0 0,1-1 0 0 0,0 0 0 0 0,0 0 0 0 0,0-1 0 0 0,12 5 0 0 0,4-2 0 0 0,0-1 0 0 0,37 4 0 0 0,46 9 0 0 0,-130-18-284 0 0,16-2-1176 0 0,7-2-1763 0 0,2-16-9469 0 0,2 12 9718 0 0,1-5-3848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11 708 0 0,'-2'-1'6576'0'0,"-20"-8"-1191"0"0,15 9-327 0 0,-1 4-4088 0 0,-61 35 5098 0 0,47-25-4552 0 0,1 0-1 0 0,-37 33 1 0 0,48-38-1171 0 0,0 1 1 0 0,1 1-1 0 0,0-1 1 0 0,1 2-1 0 0,0-1 0 0 0,1 1 1 0 0,0 0-1 0 0,-9 22 0 0 0,15-30-334 0 0,-1 0-1 0 0,1 0 1 0 0,0 0-1 0 0,0 0 1 0 0,1 0-1 0 0,-1 0 1 0 0,1 1-1 0 0,-1-1 1 0 0,2 0-1 0 0,-1 0 1 0 0,0 0-1 0 0,1 1 1 0 0,-1-1-1 0 0,1 0 1 0 0,0 0-1 0 0,1 0 1 0 0,-1 0-1 0 0,1 0 1 0 0,0-1-1 0 0,0 1 1 0 0,0 0-1 0 0,0-1 1 0 0,0 1-1 0 0,1-1 1 0 0,0 0-1 0 0,0 0 1 0 0,0 0-1 0 0,0 0 1 0 0,0 0-1 0 0,0-1 1 0 0,1 1-1 0 0,3 1 1 0 0,3 1-11 0 0,0 0 0 0 0,0-1 0 0 0,1-1 0 0 0,-1 0 0 0 0,1 0 0 0 0,-1-1 0 0 0,1-1 0 0 0,0 1 0 0 0,0-2 0 0 0,-1 1 0 0 0,13-2 0 0 0,20-3 0 0 0,57-11 0 0 0,-90 13 0 0 0,76-17 0 0 0,-75 14 0 0 0,-11 5 0 0 0,0 0 0 0 0,0 0 0 0 0,0 0 0 0 0,0 0 0 0 0,0 0 0 0 0,1 0 0 0 0,-1 0 0 0 0,0 0 0 0 0,0-1 0 0 0,0 1 0 0 0,0 0 0 0 0,0 0 0 0 0,1 0 0 0 0,-1 0 0 0 0,0 0 0 0 0,0 0 0 0 0,0-1 0 0 0,0 1 0 0 0,0 0 0 0 0,0 0 0 0 0,0 0 0 0 0,0 0 0 0 0,0-1 0 0 0,0 1 0 0 0,0 0 0 0 0,0 0 0 0 0,0 0 0 0 0,0 0 0 0 0,0-1 0 0 0,0 1 0 0 0,0 0 0 0 0,0 0 0 0 0,0 0 0 0 0,0 0 0 0 0,0-1 0 0 0,0 1 0 0 0,0 0 0 0 0,0 0 0 0 0,0 0 0 0 0,0 0 0 0 0,0-1 0 0 0,0 1 0 0 0,0 0 0 0 0,-1 0 0 0 0,1 0 0 0 0,0 0 0 0 0,0 0 0 0 0,0-1 0 0 0,-18-7 0 0 0,-1 7 0 0 0,3 3 0 0 0,3 0 0 0 0,1 2 0 0 0,3-1-69 0 0,7-2-349 0 0,31 1-21072 0 0,-23-1 15424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1000 0 0,'0'0'11568'0'0,"0"4"-10373"0"0,4 16 717 0 0,-2 0-1 0 0,0 0 1 0 0,-1 1-1 0 0,-1-1 1 0 0,-5 39-1 0 0,1 31 1191 0 0,4-91-3216 0 0,0 1 0 0 0,0 0 0 0 0,0 0 0 0 0,1 0 0 0 0,-1 0 1 0 0,0 0-1 0 0,0 0 0 0 0,0 0 0 0 0,1-1 0 0 0,-1 1 0 0 0,0 0 0 0 0,0 0 0 0 0,0 0 0 0 0,1 0 0 0 0,-1 0 0 0 0,0 0 1 0 0,0 0-1 0 0,1 0 0 0 0,-1 0 0 0 0,0 0 0 0 0,0 0 0 0 0,1 0 0 0 0,-1 0 0 0 0,0 0 0 0 0,0 0 0 0 0,0 1 1 0 0,1-1-1 0 0,-1 0 0 0 0,0 0 0 0 0,0 0 0 0 0,0 0 0 0 0,1 0 0 0 0,-1 0 0 0 0,0 1 0 0 0,0-1 0 0 0,0 0 1 0 0,0 0-1 0 0,1 0 0 0 0,-1 0 0 0 0,0 1 0 0 0,0-1 0 0 0,0 0 0 0 0,0 0 0 0 0,0 0 0 0 0,0 1 0 0 0,0-1 1 0 0,0 0-1 0 0,1 0 0 0 0,-1 0 0 0 0,0 1 0 0 0,0-1 0 0 0,0 1 0 0 0,1-3-252 0 0,-1 1 0 0 0,1-1 1 0 0,0 1-1 0 0,0-1 0 0 0,-1 1 0 0 0,1-1 0 0 0,-1 0 1 0 0,1 1-1 0 0,-1-1 0 0 0,0 0 0 0 0,0 1 0 0 0,0-1 0 0 0,0-2 1 0 0,-4-10-2611 0 0,-1-1-2556 0 0,3 4 656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 1224 0 0,'-15'-2'3514'0'0,"2"5"966"0"0,13 3 891 0 0,10 3-1664 0 0,8-1-4221 0 0,-1-3 1071 0 0,1 0 0 0 0,0-1 1 0 0,1-1-1 0 0,-1-1 1 0 0,1-1-1 0 0,32-1 0 0 0,1-1-2671 0 0,-49 1 1325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1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26 480 920 0 0,'0'0'5995'0'0,"-13"9"3250"0"0,10 2-8318 0 0,0 1 1 0 0,1-1-1 0 0,0 1 0 0 0,1-1 1 0 0,0 1-1 0 0,1 0 0 0 0,0 0 1 0 0,3 21-1 0 0,0 22 2290 0 0,7-20-1246 0 0,30-137-2106 0 0,40-113-420 0 0,21-52-417 0 0,-83 211 687 0 0,-15 45 220 0 0,0 0 0 0 0,1 0 1 0 0,0 1-1 0 0,6-11 0 0 0,21 179 2810 0 0,-15-83-2095 0 0,3 0 0 0 0,4 0-1 0 0,56 123 1 0 0,-69-177 1260 0 0,-4-1-7751 0 0,-12-15-1115 0 0,-12-11 3816 0 0,-10-8-6142 0 0,10 9 3964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1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24 340 0 0,'-2'-6'10805'0'0,"191"-10"-2470"0"0,-133 14-8030 0 0,78 7 0 0 0,-125-2-600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2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29 640 0 0,'-15'1'-80'0'0,"-4"-7"19117"0"0,32-5-18114 0 0,-8 9-701 0 0,0 0 1 0 0,0 0 0 0 0,0 1-1 0 0,0-1 1 0 0,0 1-1 0 0,0 0 1 0 0,0 0 0 0 0,1 1-1 0 0,-1-1 1 0 0,0 1-1 0 0,0 1 1 0 0,1-1 0 0 0,8 2-1 0 0,68 19 1247 0 0,-75-19-1328 0 0,14 6 123 0 0,0 0 1 0 0,-1 1-1 0 0,0 1 1 0 0,0 1-1 0 0,-1 1 1 0 0,-1 0-1 0 0,0 2 1 0 0,0 0-1 0 0,-2 1 1 0 0,0 0-1 0 0,19 24 1 0 0,-23-24-107 0 0,-1 1 1 0 0,0 0-1 0 0,-2 0 1 0 0,1 1-1 0 0,-2 0 1 0 0,0 1-1 0 0,-2 0 0 0 0,1 0 1 0 0,-2 0-1 0 0,-1 1 1 0 0,0 0-1 0 0,-1 0 1 0 0,0 29-1 0 0,-4-39-21 0 0,-1 0 1 0 0,0 0-1 0 0,0 0 0 0 0,-1 0 0 0 0,0 0 0 0 0,0-1 1 0 0,-1 1-1 0 0,0-1 0 0 0,-1 0 0 0 0,0-1 1 0 0,0 1-1 0 0,0-1 0 0 0,-8 8 0 0 0,-6 11 71 0 0,17-24-208 0 0,0 1 0 0 0,0 0 0 0 0,-1-1 0 0 0,1 0 0 0 0,0 1 0 0 0,-1-1 0 0 0,0 0 0 0 0,1 0 0 0 0,-1 0 0 0 0,0-1 0 0 0,0 1 0 0 0,0-1 0 0 0,0 0 0 0 0,-5 2 0 0 0,3-1 0 0 0,-6 1 0 0 0,0-9 0 0 0,5-5 0 0 0,6-4-45 0 0,3 10-455 0 0,-1 0 0 0 0,1 1 0 0 0,-1-1 0 0 0,1 1 1 0 0,1 0-1 0 0,-1 0 0 0 0,0 0 0 0 0,1 1 0 0 0,0-1 0 0 0,0 1 1 0 0,0-1-1 0 0,0 2 0 0 0,1-1 0 0 0,6-4 0 0 0,44-13-14520 0 0,-39 16 9280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2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4 144 0 0,'-10'-1'15490'0'0,"7"7"-14999"0"0,0 1 0 0 0,0 0 0 0 0,1 0 0 0 0,0 0 1 0 0,0 0-1 0 0,0 0 0 0 0,1 0 0 0 0,0 1 0 0 0,1-1 0 0 0,-1 0 0 0 0,1 1 0 0 0,1-1 0 0 0,-1 0 0 0 0,1 1 0 0 0,3 7 0 0 0,-4-12-316 0 0,1 0 0 0 0,0 1-1 0 0,0-1 1 0 0,0 0 0 0 0,1 0-1 0 0,-1 1 1 0 0,1-1 0 0 0,-1 0-1 0 0,1-1 1 0 0,0 1 0 0 0,0 0-1 0 0,1 0 1 0 0,-1-1 0 0 0,0 0-1 0 0,1 1 1 0 0,0-1-1 0 0,3 2 1 0 0,-4-3-150 0 0,0 0 1 0 0,1 0-1 0 0,-1 0 1 0 0,0-1-1 0 0,1 1 0 0 0,-1-1 1 0 0,1 1-1 0 0,-1-1 0 0 0,0 0 1 0 0,1 0-1 0 0,-1 0 0 0 0,1-1 1 0 0,-1 1-1 0 0,0 0 1 0 0,1-1-1 0 0,-1 0 0 0 0,0 1 1 0 0,1-1-1 0 0,-1 0 0 0 0,0 0 1 0 0,0-1-1 0 0,0 1 0 0 0,0 0 1 0 0,0-1-1 0 0,2-1 1 0 0,31-25-562 0 0,-2-2 1 0 0,36-43 0 0 0,-35 36 424 0 0,-33 37 158 0 0,-1 0-1 0 0,0 0 1 0 0,0 0 0 0 0,1 0 0 0 0,-1 0 0 0 0,0 0 0 0 0,1 0 0 0 0,-1 0 0 0 0,0-1 0 0 0,1 1 0 0 0,-1 0 0 0 0,0 1-1 0 0,1-1 1 0 0,-1 0 0 0 0,0 0 0 0 0,1 0 0 0 0,-1 0 0 0 0,0 0 0 0 0,1 0 0 0 0,-1 0 0 0 0,0 0 0 0 0,1 1-1 0 0,-1-1 1 0 0,0 0 0 0 0,1 0 0 0 0,-1 0 0 0 0,0 1 0 0 0,0-1 0 0 0,1 0 0 0 0,-1 0 0 0 0,0 0 0 0 0,0 1-1 0 0,0-1 1 0 0,1 0 0 0 0,-1 1 0 0 0,0-1 0 0 0,0 0 0 0 0,0 1 0 0 0,0-1 0 0 0,0 0 0 0 0,0 1 0 0 0,0-1-1 0 0,1 0 1 0 0,-1 1 0 0 0,11 25 222 0 0,-2-5 353 0 0,5-1-239 0 0,1-1 0 0 0,0 0 0 0 0,1 0 1 0 0,1-2-1 0 0,33 27 0 0 0,-6-12 269 0 0,70 39 0 0 0,-82-57-440 0 0,38 12 161 0 0,-61-23-382 0 0,-7-2-143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6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19 196 280 0 0,'0'-4'910'0'0,"0"1"0"0"0,0 0 0 0 0,-1-1 0 0 0,1 1 0 0 0,-1-1 1 0 0,0 1-1 0 0,0 0 0 0 0,0 0 0 0 0,0-1 0 0 0,-3-4 0 0 0,3 7-345 0 0,0 0 0 0 0,0 0 0 0 0,1 0-1 0 0,-1 0 1 0 0,0 0 0 0 0,1 0 0 0 0,-1 0 0 0 0,1 0 0 0 0,-1 0 0 0 0,1 0 0 0 0,0 0-1 0 0,-1 0 1 0 0,1 0 0 0 0,0 0 0 0 0,0-1 0 0 0,0 1 0 0 0,0-2 0 0 0,10-10 3791 0 0,32-1-3340 0 0,-32 12-436 0 0,375-77 3330 0 0,-345 74-2746 0 0,60-1-1 0 0,-100 7-1079 0 0,-1 1-82 0 0,0 0 0 0 0,0 0 0 0 0,0-1 0 0 0,0 1-1 0 0,0-1 1 0 0,0 1 0 0 0,-1-1 0 0 0,1 1 0 0 0,0-1 0 0 0,-1 1 0 0 0,1-1 0 0 0,-1 0 0 0 0,1 0 0 0 0,-1 0 0 0 0,0 0 0 0 0,0 0 0 0 0,-2 1 0 0 0,-7 2-2 0 0,6 0-171 0 0,4-3-802 0 0,12-32-17975 0 0,-3 12 11822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3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78 9481 0 0,'-5'-13'-116'0'0,"-2"-1"-428"0"0,-5 1-712 0 0,-1-1-8 0 0,-6 3-1365 0 0,-6-1 605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1260 0 0,'6'-55'8504'0'0,"1"40"-6329"0"0,2 2-421 0 0,-7 12-1227 0 0,-2 0-380 0 0,1 0 1 0 0,-1 0-1 0 0,1 0 0 0 0,-1 1 0 0 0,1-1 1 0 0,0 0-1 0 0,-1 0 0 0 0,1 1 1 0 0,0-1-1 0 0,-1 1 0 0 0,1-1 1 0 0,0 1-1 0 0,0-1 0 0 0,0 1 0 0 0,-1-1 1 0 0,1 1-1 0 0,0-1 0 0 0,0 1 1 0 0,0 0-1 0 0,0 0 0 0 0,0-1 1 0 0,0 1-1 0 0,0 0 0 0 0,0 0 0 0 0,0 0 1 0 0,1 0-1 0 0,2 10 93 0 0,0 0-1 0 0,0 0 1 0 0,-1 0 0 0 0,0 0-1 0 0,-1 1 1 0 0,0-1 0 0 0,-1 1-1 0 0,1 18 1 0 0,8 45 410 0 0,10 51 177 0 0,-12-101-680 0 0,0 6 132 0 0,-8-30-277 0 0,0 0 0 0 0,0 0 1 0 0,0-1-1 0 0,0 1 0 0 0,0 0 1 0 0,1 0-1 0 0,-1 0 0 0 0,0 0 1 0 0,0-1-1 0 0,0 1 0 0 0,0 0 0 0 0,1 0 1 0 0,-1 0-1 0 0,0 0 0 0 0,0 0 1 0 0,0 0-1 0 0,0-1 0 0 0,1 1 1 0 0,-1 0-1 0 0,0 0 0 0 0,0 0 1 0 0,1 0-1 0 0,-1 0 0 0 0,0 0 0 0 0,0 0 1 0 0,0 0-1 0 0,1 0 0 0 0,-1 0 1 0 0,0 0-1 0 0,0 0 0 0 0,1 0 1 0 0,-1 0-1 0 0,0 0 0 0 0,0 0 1 0 0,0 0-1 0 0,1 0 0 0 0,-1 1 1 0 0,0-1-1 0 0,0 0 0 0 0,0 0 0 0 0,1 0 1 0 0,-1 0-1 0 0,0 0 0 0 0,0 0 1 0 0,0 1-1 0 0,0-1 0 0 0,0 0 1 0 0,1 0-1 0 0,-1 0 0 0 0,0 0 1 0 0,0 1-1 0 0,0-1 0 0 0,0 0 0 0 0,0 0 1 0 0,0 0-1 0 0,0 1 0 0 0,0-1 1 0 0,1 0-1 0 0,-1 0 0 0 0,0 1 1 0 0,9-25-356 0 0,-9 1-2004 0 0,0 18-1907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6 528 0 0,'-20'-6'5759'0'0,"8"6"1856"0"0,12 1-7544 0 0,19 11 402 0 0,1-1 1 0 0,0 0-1 0 0,1-1 0 0 0,0-1 0 0 0,0-1 0 0 0,44 9 0 0 0,147 19 800 0 0,-177-32-997 0 0,206 16 1375 0 0,-233-20-1566 0 0,-1 0 1 0 0,1 0-1 0 0,-1-1 1 0 0,1 0-1 0 0,-1 0 1 0 0,1-1 0 0 0,-1 0-1 0 0,13-5 1 0 0,-18 7-77 0 0,-1-1 1 0 0,1 1-1 0 0,-1-1 1 0 0,1 0-1 0 0,-1 1 1 0 0,1-1-1 0 0,-1 0 1 0 0,1 0 0 0 0,-1 0-1 0 0,0 0 1 0 0,1 0-1 0 0,-1 0 1 0 0,0-1-1 0 0,0 1 1 0 0,0 0-1 0 0,0-1 1 0 0,0 1-1 0 0,0-1 1 0 0,-1 1-1 0 0,1-1 1 0 0,0 1-1 0 0,-1-1 1 0 0,1 1-1 0 0,-1-1 1 0 0,1 0-1 0 0,-1 1 1 0 0,0-1-1 0 0,0 0 1 0 0,0 1 0 0 0,0-1-1 0 0,0 0 1 0 0,0 1-1 0 0,0-1 1 0 0,0 0-1 0 0,-1 1 1 0 0,1-1-1 0 0,-1 0 1 0 0,1 1-1 0 0,-1-1 1 0 0,0 1-1 0 0,1-1 1 0 0,-1 1-1 0 0,0-1 1 0 0,-1-1-1 0 0,1 2-112 0 0,-1-1-1 0 0,1 0 0 0 0,-1 1 1 0 0,1-1-1 0 0,-1 1 0 0 0,1-1 0 0 0,-1 1 1 0 0,0 0-1 0 0,0 0 0 0 0,0 0 1 0 0,0 0-1 0 0,0 0 0 0 0,0 0 1 0 0,0 0-1 0 0,0 1 0 0 0,0-1 0 0 0,0 1 1 0 0,0-1-1 0 0,0 1 0 0 0,0 0 1 0 0,-1 0-1 0 0,-2 0 0 0 0,-22 3-3237 0 0,4 3-4012 0 0,21-5 6562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7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25 188 1372 0 0,'0'0'13231'0'0,"-11"25"-10891"0"0,5 9-363 0 0,-1 61 0 0 0,7-92-1849 0 0,0 0 0 0 0,0 1 0 0 0,0-1 0 0 0,1 1 0 0 0,0-1 0 0 0,-1 0 0 0 0,1 0-1 0 0,1 1 1 0 0,1 4 0 0 0,5-4 610 0 0,2-17-485 0 0,-2-10-183 0 0,-2 0 1 0 0,0 1-1 0 0,4-43 0 0 0,-8 43-67 0 0,1 0-1 0 0,1 1 0 0 0,2-1 0 0 0,9-26 1 0 0,-12 42-9 0 0,0-1 1 0 0,1 1-1 0 0,-1 0 1 0 0,1 0-1 0 0,0 1 1 0 0,1-1-1 0 0,-1 1 1 0 0,1 0-1 0 0,0 0 1 0 0,1 0-1 0 0,-1 1 1 0 0,1 0-1 0 0,0 0 1 0 0,0 0-1 0 0,0 1 1 0 0,0 0-1 0 0,12-4 1 0 0,-9 4 27 0 0,0 1 1 0 0,1 0 0 0 0,-1 0-1 0 0,1 1 1 0 0,-1 0 0 0 0,1 1-1 0 0,-1 0 1 0 0,1 0-1 0 0,-1 1 1 0 0,1 1 0 0 0,-1-1-1 0 0,1 2 1 0 0,-1-1-1 0 0,0 1 1 0 0,0 0 0 0 0,0 1-1 0 0,-1 0 1 0 0,1 1 0 0 0,-1 0-1 0 0,0 0 1 0 0,0 0-1 0 0,-1 1 1 0 0,1 0 0 0 0,-1 1-1 0 0,-1 0 1 0 0,1 0 0 0 0,6 10-1 0 0,29 42 1570 0 0,-41-57-1287 0 0,1 0-28 0 0,-2-1-259 0 0,0-1-1 0 0,0 0 1 0 0,0 0-1 0 0,0 0 1 0 0,0 0 0 0 0,0 1-1 0 0,0-1 1 0 0,0 0-1 0 0,0 0 1 0 0,0 0-1 0 0,0 0 1 0 0,0 1-1 0 0,0-1 1 0 0,0 0 0 0 0,0 0-1 0 0,1 0 1 0 0,-1 0-1 0 0,0 0 1 0 0,0 0-1 0 0,0 1 1 0 0,0-1-1 0 0,0 0 1 0 0,1 0 0 0 0,-1 0-1 0 0,0 0 1 0 0,0 0-1 0 0,0 0 1 0 0,0 0-1 0 0,0 0 1 0 0,1 0-1 0 0,-1 0 1 0 0,0 0 0 0 0,0 0-1 0 0,0 0 1 0 0,0 0-1 0 0,1 0 1 0 0,-1 0-1 0 0,0 0 1 0 0,0 0-1 0 0,0 0 1 0 0,1 0 0 0 0,-1 0-1 0 0,0 0 1 0 0,0 0-1 0 0,0 0 1 0 0,0 0-1 0 0,0 0 1 0 0,1 0 0 0 0,-1 0-1 0 0,0 0 1 0 0,0 0-1 0 0,0-1 1 0 0,0 1-1 0 0,0 0 1 0 0,1 0-1 0 0,-1 0 1 0 0,0 0 0 0 0,0 0-1 0 0,0 0 1 0 0,0-1-1 0 0,4-8-80 0 0,-1-1 0 0 0,-1 0 0 0 0,0 0 0 0 0,2-20 0 0 0,-4 28-320 0 0,0-5-637 0 0,-9-14-9023 0 0,7 17 4503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330 144 968 0 0,'0'-2'357'0'0,"0"1"0"0"0,0-1 0 0 0,0 1 0 0 0,-1 0 0 0 0,1-1 0 0 0,0 1 0 0 0,-1 0 0 0 0,0-1 0 0 0,1 1-1 0 0,-1 0 1 0 0,0 0 0 0 0,1-1 0 0 0,-1 1 0 0 0,0 0 0 0 0,0 0 0 0 0,0 0 0 0 0,0 0 0 0 0,0 0 0 0 0,0 0 0 0 0,0 0 0 0 0,0 1 0 0 0,-1-1 0 0 0,1 0 0 0 0,-2 0 0 0 0,-31-9 4106 0 0,32 10-3238 0 0,-23-20 7845 0 0,18 13-9000 0 0,6 5-2 0 0,-1 1 1 0 0,1-1-1 0 0,0 1 0 0 0,-1 0 0 0 0,1-1 0 0 0,-1 1 1 0 0,1 0-1 0 0,-1 0 0 0 0,0 0 0 0 0,1 0 0 0 0,-1 0 1 0 0,0 0-1 0 0,0 0 0 0 0,1 1 0 0 0,-1-1 0 0 0,0 1 0 0 0,0-1 1 0 0,0 1-1 0 0,0 0 0 0 0,-2 0 0 0 0,-1 0-11 0 0,0 0 0 0 0,1 1 0 0 0,-1 0 0 0 0,0 0 1 0 0,0 0-1 0 0,1 0 0 0 0,-1 1 0 0 0,-4 2 0 0 0,-6 3 62 0 0,-1 2 0 0 0,1 0 0 0 0,-22 19 0 0 0,26-20-45 0 0,-30 26 126 0 0,39-32-185 0 0,0 0 1 0 0,0 0 0 0 0,0 0-1 0 0,1 0 1 0 0,-1 0-1 0 0,0 0 1 0 0,1 1-1 0 0,0-1 1 0 0,-1 1-1 0 0,1-1 1 0 0,0 1 0 0 0,0-1-1 0 0,0 1 1 0 0,0 4-1 0 0,1-5-8 0 0,1-1 1 0 0,-1 1-1 0 0,1-1 0 0 0,-1 1 0 0 0,1-1 0 0 0,0 1 0 0 0,-1-1 1 0 0,1 1-1 0 0,0-1 0 0 0,0 0 0 0 0,0 1 0 0 0,0-1 1 0 0,1 0-1 0 0,-1 0 0 0 0,0 0 0 0 0,0 0 0 0 0,1 0 0 0 0,-1 0 1 0 0,0 0-1 0 0,1 0 0 0 0,-1 0 0 0 0,1-1 0 0 0,0 1 1 0 0,-1-1-1 0 0,1 1 0 0 0,-1-1 0 0 0,3 1 0 0 0,44 7 50 0 0,-19-8-249 0 0,0-1 1 0 0,0-2 0 0 0,0-1 0 0 0,0-1 0 0 0,0-1 0 0 0,-1-1 0 0 0,0-2 0 0 0,-1-1 0 0 0,51-26 0 0 0,-72 33 134 0 0,0 0 0 0 0,-1-1 1 0 0,1 0-1 0 0,0 0 1 0 0,-1 0-1 0 0,0-1 0 0 0,0 0 1 0 0,-1 0-1 0 0,1 0 1 0 0,-1-1-1 0 0,5-7 0 0 0,-7 10 19 0 0,-1-1-1 0 0,1 1 1 0 0,-1 0 0 0 0,0-1-1 0 0,0 1 1 0 0,0-1 0 0 0,0 1-1 0 0,0-1 1 0 0,-1 1-1 0 0,0-1 1 0 0,0 1 0 0 0,0-1-1 0 0,0 0 1 0 0,0 1-1 0 0,-1-1 1 0 0,1 1 0 0 0,-1-1-1 0 0,0 1 1 0 0,0-1-1 0 0,0 1 1 0 0,-3-5 0 0 0,2 6-22 0 0,1 0 0 0 0,-1 0 1 0 0,0 1-1 0 0,0-1 0 0 0,0 1 1 0 0,1 0-1 0 0,-1-1 1 0 0,0 1-1 0 0,-1 0 0 0 0,1 0 1 0 0,0 0-1 0 0,0 1 0 0 0,0-1 1 0 0,-1 0-1 0 0,1 1 1 0 0,0 0-1 0 0,0-1 0 0 0,-1 1 1 0 0,1 0-1 0 0,-4 0 0 0 0,-43 4-3135 0 0,40 2 1342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4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12 1096 0 0,'-7'-12'17706'0'0,"13"16"-17386"0"0,-3-3-169 0 0,-1 0 0 0 0,0 1 0 0 0,1-1 1 0 0,-1 1-1 0 0,0 0 0 0 0,0 0 0 0 0,0 0 0 0 0,0 0 0 0 0,2 3 0 0 0,-3-1 116 0 0,0 0-1 0 0,-1 0 1 0 0,1 0-1 0 0,-1 0 0 0 0,0 0 1 0 0,0 0-1 0 0,-1 0 1 0 0,1 0-1 0 0,-1-1 1 0 0,0 1-1 0 0,0 0 1 0 0,0 0-1 0 0,0 0 1 0 0,-3 4-1 0 0,0 5 315 0 0,-3 9 146 0 0,-2-1 0 0 0,0 0 0 0 0,-2 0 0 0 0,0-1 0 0 0,-23 31 0 0 0,-15 28 906 0 0,14-14-215 0 0,33-61-1330 0 0,-4 4-41 0 0,0 2-39 0 0,0-3-25 0 0,5-5-91 0 0,5-8-871 0 0,16-25-259 0 0,22-32-5781 0 0,-14 28-6289 0 0,-17 26 7630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5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0 224 724 0 0,'0'0'6297'0'0,"3"-6"-5370"0"0,-1 0-530 0 0,1 0 1 0 0,1 1-1 0 0,-1 0 0 0 0,1-1 0 0 0,0 1 1 0 0,0 1-1 0 0,0-1 0 0 0,1 0 0 0 0,-1 1 0 0 0,1 0 1 0 0,1 0-1 0 0,-1 1 0 0 0,0-1 0 0 0,1 1 1 0 0,-1 0-1 0 0,1 1 0 0 0,0-1 0 0 0,0 1 1 0 0,0 0-1 0 0,11-1 0 0 0,-4 1 140 0 0,1 0 0 0 0,0 2 0 0 0,0 0 0 0 0,-1 0-1 0 0,1 1 1 0 0,20 5 0 0 0,-18-4-163 0 0,0 0 0 0 0,0 0 0 0 0,27-2 0 0 0,58-15 868 0 0,160-43 0 0 0,-173 36-402 0 0,17-4 910 0 0,-104 26-2117 0 0,7-2-4619 0 0,4-5-6879 0 0,-2-5 6577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5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314 141 772 0 0,'0'0'909'0'0,"5"-1"-34"0"0,2-1-2192 0 0,5-2 4124 0 0,-10 3-2116 0 0,-1 1 0 0 0,0-1 1 0 0,1 0-1 0 0,-1 1 0 0 0,0-1 1 0 0,1 0-1 0 0,-1 0 1 0 0,0 0-1 0 0,0 0 0 0 0,0 0 1 0 0,0 0-1 0 0,0 0 0 0 0,0 0 1 0 0,0-1-1 0 0,0 1 0 0 0,0 0 1 0 0,-1 0-1 0 0,1-1 0 0 0,0-2 1 0 0,2-12 53 0 0,-3 12-616 0 0,0 0 0 0 0,0 0 0 0 0,-1 0 0 0 0,1 1 0 0 0,-1-1 0 0 0,0 0 0 0 0,0 0 0 0 0,0 1 1 0 0,0-1-1 0 0,-1 0 0 0 0,0 1 0 0 0,1-1 0 0 0,-1 1 0 0 0,-1 0 0 0 0,1-1 0 0 0,0 1 0 0 0,-1 0 0 0 0,1 1 0 0 0,-1-1 1 0 0,0 0-1 0 0,0 1 0 0 0,0-1 0 0 0,0 1 0 0 0,-1 0 0 0 0,1 0 0 0 0,-1 0 0 0 0,1 1 0 0 0,-1-1 0 0 0,1 1 1 0 0,-1 0-1 0 0,0 0 0 0 0,0 0 0 0 0,0 0 0 0 0,1 1 0 0 0,-1 0 0 0 0,0-1 0 0 0,-5 2 0 0 0,-2-1 99 0 0,1 0-1 0 0,-1 1 0 0 0,1 0 1 0 0,-1 1-1 0 0,1 1 0 0 0,0-1 1 0 0,0 1-1 0 0,0 1 0 0 0,0 0 0 0 0,1 0 1 0 0,0 1-1 0 0,0 0 0 0 0,-11 9 1 0 0,8-4 18 0 0,0 1 1 0 0,1 0-1 0 0,0 1 1 0 0,1 1-1 0 0,0 0 1 0 0,1 0-1 0 0,-11 22 0 0 0,17-29-164 0 0,0 0 0 0 0,0 0-1 0 0,0 0 1 0 0,1 1 0 0 0,0-1-1 0 0,1 1 1 0 0,0 0 0 0 0,0-1-1 0 0,0 1 1 0 0,1 0 0 0 0,-1 0-1 0 0,2-1 1 0 0,-1 1 0 0 0,1 0-1 0 0,0-1 1 0 0,0 1 0 0 0,1 0-1 0 0,0-1 1 0 0,0 1-1 0 0,5 9 1 0 0,-3-12-49 0 0,-1 1 1 0 0,1-1-1 0 0,0 0 0 0 0,0 0 1 0 0,0 0-1 0 0,0-1 0 0 0,1 0 0 0 0,-1 1 1 0 0,1-1-1 0 0,0-1 0 0 0,0 1 1 0 0,0-1-1 0 0,0 0 0 0 0,1 0 0 0 0,-1-1 1 0 0,1 1-1 0 0,-1-1 0 0 0,1 0 1 0 0,-1-1-1 0 0,1 1 0 0 0,-1-1 0 0 0,1 0 1 0 0,7-1-1 0 0,3 0-54 0 0,0-1 0 0 0,0 0 1 0 0,-1-1-1 0 0,1-1 0 0 0,-1-1 0 0 0,0 0 1 0 0,16-7-1 0 0,-18 5-49 0 0,-1 0 1 0 0,0-1-1 0 0,0 0 0 0 0,-1-1 1 0 0,0 0-1 0 0,-1-1 0 0 0,0 0 1 0 0,0-1-1 0 0,-1 0 0 0 0,-1 0 1 0 0,0-1-1 0 0,10-18 0 0 0,-15 22 20 0 0,0-1-1 0 0,-1 0 0 0 0,0 1 0 0 0,0-1 1 0 0,-1 0-1 0 0,0 0 0 0 0,-1 0 0 0 0,0-9 0 0 0,0 13 20 0 0,0 1 0 0 0,-1 0 0 0 0,0 0 0 0 0,1-1 0 0 0,-2 1 0 0 0,1 0 0 0 0,0 0 0 0 0,-1 0 0 0 0,1 0 0 0 0,-1 0 0 0 0,0 1 0 0 0,-1-1-1 0 0,1 0 1 0 0,-1 1 0 0 0,1 0 0 0 0,-1-1 0 0 0,0 1 0 0 0,-4-3 0 0 0,6 5-21 0 0,-16 2-2190 0 0,17-1 2068 0 0,-1 0 0 0 0,1 1-1 0 0,-1-1 1 0 0,1 1 0 0 0,0-1 0 0 0,-1 1 0 0 0,1-1 0 0 0,0 1 0 0 0,0-1 0 0 0,-1 1 0 0 0,1-1 0 0 0,0 1-1 0 0,0-1 1 0 0,0 1 0 0 0,0 0 0 0 0,0-1 0 0 0,-1 1 0 0 0,1-1 0 0 0,0 1 0 0 0,0-1 0 0 0,1 1 0 0 0,-1 0-1 0 0,0-1 1 0 0,0 1 0 0 0,0-1 0 0 0,0 1 0 0 0,0-1 0 0 0,1 1 0 0 0,-1-1 0 0 0,0 1 0 0 0,0-1 0 0 0,1 1-1 0 0,-1-1 1 0 0,0 1 0 0 0,1-1 0 0 0,-1 1 0 0 0,1-1 0 0 0,-1 1 0 0 0,0-1 0 0 0,1 0 0 0 0,-1 1-1 0 0,1-1 1 0 0,-1 0 0 0 0,1 1 0 0 0,-1-1 0 0 0,2 0 0 0 0,-1 2 575 0 0,2 0-3936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6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1076 0 0,'0'0'17599'0'0,"-2"6"-16622"0"0,-19 52 1172 0 0,-31 105 2582 0 0,43-127-4014 0 0,3-15-256 0 0,1 0-1 0 0,1 0 1 0 0,1 0-1 0 0,1 1 1 0 0,0-1-1 0 0,2 1 1 0 0,2 22 0 0 0,-2-42-425 0 0,1 0 0 0 0,-1 0 1 0 0,1 0-1 0 0,-1 0 1 0 0,1 0-1 0 0,0 0 0 0 0,0 0 1 0 0,0-1-1 0 0,0 1 1 0 0,0 0-1 0 0,0-1 0 0 0,0 1 1 0 0,1 0-1 0 0,1 1 1 0 0,-1-2-131 0 0,0-1 0 0 0,0 1 0 0 0,0-1 1 0 0,0 0-1 0 0,0 0 0 0 0,0 0 1 0 0,0 0-1 0 0,0 0 0 0 0,0 0 0 0 0,0 0 1 0 0,-1-1-1 0 0,1 1 0 0 0,0-1 1 0 0,0 1-1 0 0,0-1 0 0 0,0 0 1 0 0,-1 0-1 0 0,1 1 0 0 0,2-3 0 0 0,25-25-3342 0 0,-5-5-4163 0 0,-23 31 6450 0 0,5-5-631 0 0,-5-9-11137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84 64 0 0,'-15'30'9285'0'0,"10"-19"-7746"0"0,-2 5 179 0 0,1 1 0 0 0,1-1 0 0 0,0 1 1 0 0,-3 26-1 0 0,-3 8 578 0 0,7-15-1007 0 0,4-31-1041 0 0,0-1-1 0 0,-1 1 1 0 0,0 0 0 0 0,1 0-1 0 0,-2 0 1 0 0,-2 9 0 0 0,3-12-16 0 0,1 5 20 0 0,0-7-219 0 0,0 0 0 0 0,0 0-1 0 0,0 0 1 0 0,0 0 0 0 0,0 0 0 0 0,0 0 0 0 0,0 0 0 0 0,0 0-1 0 0,0 0 1 0 0,0 0 0 0 0,-1 0 0 0 0,1 0 0 0 0,0 0 0 0 0,0 0-1 0 0,0 0 1 0 0,0 0 0 0 0,0 0 0 0 0,0 0 0 0 0,0 0 0 0 0,0 0-1 0 0,0 0 1 0 0,0 0 0 0 0,0 0 0 0 0,-1 0 0 0 0,1 0 0 0 0,0 0-1 0 0,0 0 1 0 0,0 0 0 0 0,0 1 0 0 0,0-1 0 0 0,0 0-1 0 0,0 0 1 0 0,0 0 0 0 0,0 0 0 0 0,0 0 0 0 0,-4-11 3 0 0,0 0 1 0 0,1-1 0 0 0,0 1-1 0 0,1-1 1 0 0,0 0 0 0 0,1 1-1 0 0,0-1 1 0 0,1 0 0 0 0,0 0-1 0 0,1 0 1 0 0,1 0 0 0 0,4-19-1 0 0,-4 22-31 0 0,1 0 0 0 0,-1 0 0 0 0,2 0 0 0 0,0 0 0 0 0,0 0 0 0 0,0 1 0 0 0,1-1 0 0 0,0 1 0 0 0,1 0 0 0 0,0 1 0 0 0,0-1 0 0 0,1 1 0 0 0,0 1 0 0 0,0-1 0 0 0,0 1 0 0 0,15-9 0 0 0,-16 12 3 0 0,6-5 23 0 0,0 1 0 0 0,1 0 0 0 0,0 1-1 0 0,0 0 1 0 0,1 1 0 0 0,-1 1 0 0 0,1 0 0 0 0,0 0-1 0 0,24-1 1 0 0,-37 5 10 0 0,0 0 0 0 0,1 0 0 0 0,-1 0-1 0 0,1 0 1 0 0,-1 0 0 0 0,0 1 0 0 0,1-1 0 0 0,-1 0-1 0 0,0 1 1 0 0,1-1 0 0 0,-1 1 0 0 0,0 0 0 0 0,0-1-1 0 0,1 1 1 0 0,-1 0 0 0 0,0 0 0 0 0,0 0 0 0 0,0 0-1 0 0,0 0 1 0 0,0 0 0 0 0,0 0 0 0 0,0 0 0 0 0,0 0-1 0 0,-1 0 1 0 0,1 0 0 0 0,0 1 0 0 0,-1-1 0 0 0,1 0-1 0 0,-1 1 1 0 0,1-1 0 0 0,0 2 0 0 0,1 48 1815 0 0,-3-33-1186 0 0,-6 30 561 0 0,7-46-873 0 0,3-6-717 0 0,0 1 185 0 0,-1 0 0 0 0,0-1 0 0 0,-1 1 0 0 0,1-1 0 0 0,-1 0 0 0 0,1 1 0 0 0,-1-1 0 0 0,0 0 0 0 0,-1 0 0 0 0,2-5 0 0 0,0 0-1906 0 0,5-20-3861 0 0,-9 20-5319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0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459 4 1280 0 0,'-2'-1'702'0'0,"0"1"-1"0"0,0-1 1 0 0,0 1-1 0 0,0-1 1 0 0,0 1-1 0 0,0-1 1 0 0,-1 1-1 0 0,1 0 1 0 0,0 0-1 0 0,0 0 1 0 0,0 0-1 0 0,-1 1 1 0 0,1-1-1 0 0,0 1 1 0 0,0-1-1 0 0,0 1 1 0 0,0 0-1 0 0,0 0 1 0 0,0-1 0 0 0,0 1-1 0 0,0 1 1 0 0,0-1-1 0 0,1 0 1 0 0,-3 2-1 0 0,-50 40 4644 0 0,47-36-5670 0 0,-49 43 2495 0 0,-81 94-1 0 0,120-122-1832 0 0,0 0-1 0 0,2 1 1 0 0,0 1 0 0 0,2 0-1 0 0,1 1 1 0 0,0 1 0 0 0,-14 50-1 0 0,18-40 31 0 0,1 1-1 0 0,3 0 0 0 0,-2 70 1 0 0,26 49 64 0 0,-20-141-431 0 0,4 66 0 0 0,-2-62 0 0 0,-3-15 0 0 0,1 0 0 0 0,0 0 0 0 0,0-1 0 0 0,1 1 0 0 0,-1 0 0 0 0,1 0 0 0 0,0 0 0 0 0,0-1 0 0 0,0 1 0 0 0,0 0 0 0 0,1-1 0 0 0,-1 1 0 0 0,1-1 0 0 0,0 0 0 0 0,0 1 0 0 0,0-1 0 0 0,1 0 0 0 0,-1 0 0 0 0,1 0 0 0 0,-1-1 0 0 0,1 1 0 0 0,0 0 0 0 0,0-1 0 0 0,6 3 0 0 0,-6-3 0 0 0,1 0 0 0 0,0-1 0 0 0,0 0 0 0 0,0 0 0 0 0,0 0 0 0 0,0 0 0 0 0,0-1 0 0 0,0 1 0 0 0,0-1 0 0 0,0 0 0 0 0,0 0 0 0 0,0-1 0 0 0,0 1 0 0 0,0-1 0 0 0,0 0 0 0 0,0 0 0 0 0,6-3 0 0 0,12-1 0 0 0,-9 2 0 0 0,2-2 0 0 0,-1 1 0 0 0,0 0 0 0 0,-2 1 0 0 0,-2 1-225 0 0,-8 2-991 0 0,-2 0 1008 0 0,-1-1 1 0 0,1 1-1 0 0,-1 0 1 0 0,1-1 0 0 0,0 1-1 0 0,-1 0 1 0 0,1-1 0 0 0,-1 1-1 0 0,1-1 1 0 0,0 1 0 0 0,-1 0-1 0 0,1-1 1 0 0,0 1 0 0 0,0-1-1 0 0,-1 1 1 0 0,1-1 0 0 0,0 1-1 0 0,0-1 1 0 0,0 0 0 0 0,0 1-1 0 0,-1-1 1 0 0,1 1 0 0 0,0-1-1 0 0,0 1 1 0 0,0-1 0 0 0,0 1-1 0 0,0-1 1 0 0,1 1-1 0 0,-1-1 1 0 0,0 0 0 0 0,0 1-1 0 0,0-1 1 0 0,0 1 0 0 0,1-1-1 0 0,-1 0 1 0 0,6-22-8603 0 0,-6 22 7330 0 0,12-15-6150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1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25 109 656 0 0,'0'0'4812'0'0,"14"-1"2831"0"0,-11 12-6769 0 0,-1-1 1 0 0,0 1 0 0 0,0 0 0 0 0,-1 0 0 0 0,0 0-1 0 0,-2 14 1 0 0,1-11-275 0 0,0 0-1 0 0,1 0 1 0 0,5 23-1 0 0,-1-19 209 0 0,3 23 594 0 0,-8-40-1018 0 0,5 6-165 0 0,-5-7-162 0 0,0 0 1 0 0,0 0-1 0 0,0 0 0 0 0,0 0 1 0 0,0 0-1 0 0,0 0 0 0 0,0 0 1 0 0,-1 0-1 0 0,1 0 0 0 0,0 0 1 0 0,0 0-1 0 0,0 0 1 0 0,0 0-1 0 0,0 0 0 0 0,0 0 1 0 0,0 0-1 0 0,0 0 0 0 0,-1 0 1 0 0,1 0-1 0 0,0 1 0 0 0,0-1 1 0 0,0 0-1 0 0,0 0 0 0 0,0 0 1 0 0,0 0-1 0 0,0 0 1 0 0,0 0-1 0 0,0 0 0 0 0,0 0 1 0 0,0 0-1 0 0,0 0 0 0 0,0 0 1 0 0,0 0-1 0 0,-1 1 0 0 0,1-1 1 0 0,0 0-1 0 0,-6-5 2 0 0,1 0-1 0 0,-1 0 1 0 0,1 0 0 0 0,0-1-1 0 0,0 1 1 0 0,1-1-1 0 0,0 0 1 0 0,0-1 0 0 0,0 1-1 0 0,1-1 1 0 0,-1 0 0 0 0,2 0-1 0 0,-1 0 1 0 0,-2-13-1 0 0,3 14-33 0 0,1 0-1 0 0,0 0 0 0 0,1 0 1 0 0,-1 0-1 0 0,1 0 0 0 0,0 0 1 0 0,0 0-1 0 0,1 0 0 0 0,0 0 1 0 0,0 0-1 0 0,0 1 0 0 0,1-1 0 0 0,0 0 1 0 0,0 0-1 0 0,1 1 0 0 0,-1-1 1 0 0,1 1-1 0 0,0 0 0 0 0,8-10 1 0 0,0 4 25 0 0,1 0 1 0 0,0 0 0 0 0,1 1 0 0 0,1 1-1 0 0,-1 0 1 0 0,1 1 0 0 0,1 0 0 0 0,-1 1 0 0 0,1 0-1 0 0,1 2 1 0 0,-1 0 0 0 0,1 0 0 0 0,0 2-1 0 0,0 0 1 0 0,0 0 0 0 0,0 2 0 0 0,0 0 0 0 0,20 2-1 0 0,-34-1-12 0 0,0 0 0 0 0,0 0-1 0 0,0 0 1 0 0,1 1-1 0 0,-1-1 1 0 0,0 1 0 0 0,0 0-1 0 0,0-1 1 0 0,0 1-1 0 0,0 0 1 0 0,0 0 0 0 0,0 0-1 0 0,0 1 1 0 0,0-1-1 0 0,-1 0 1 0 0,1 1 0 0 0,0-1-1 0 0,-1 1 1 0 0,1-1 0 0 0,-1 1-1 0 0,2 3 1 0 0,-3-4 195 0 0,0 2-116 0 0,0 0-1 0 0,0 0 1 0 0,0 0-1 0 0,0 0 0 0 0,-1 1 1 0 0,0-1-1 0 0,1 0 1 0 0,-1 0-1 0 0,0 0 1 0 0,0-1-1 0 0,-1 1 1 0 0,1 0-1 0 0,-1 0 1 0 0,1-1-1 0 0,-1 1 1 0 0,-2 2-1 0 0,5-21-16712 0 0,2 10 13912 0 0,5-6-4429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2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44 152 0 0,'0'0'13952'0'0,"-2"-5"-13748"0"0,1-1-110 0 0,0 5-56 0 0,1-1 1 0 0,0 1-1 0 0,-1-1 1 0 0,1 1-1 0 0,-1-1 1 0 0,1 1-1 0 0,-1-1 0 0 0,0 1 1 0 0,0 0-1 0 0,0 0 1 0 0,1-1-1 0 0,-1 1 1 0 0,0 0-1 0 0,-1 0 1 0 0,1 0-1 0 0,-2-2 0 0 0,2 2 151 0 0,-34-5 892 0 0,27 6-826 0 0,0-1-1 0 0,0 1 0 0 0,0 0 0 0 0,0 1 0 0 0,1 0 0 0 0,-1 0 0 0 0,0 0 0 0 0,0 1 0 0 0,1 1 0 0 0,-1-1 0 0 0,1 1 0 0 0,0 0 0 0 0,-1 1 0 0 0,-7 5 0 0 0,9-5-110 0 0,-1-1-1 0 0,1 2 1 0 0,0-1-1 0 0,0 1 0 0 0,0 0 1 0 0,1 0-1 0 0,0 1 1 0 0,0-1-1 0 0,0 1 0 0 0,1 0 1 0 0,0 0-1 0 0,0 1 1 0 0,0-1-1 0 0,1 1 0 0 0,-4 10 1 0 0,6-13-95 0 0,0-1 0 0 0,1 1-1 0 0,-1-1 1 0 0,1 1 0 0 0,-1-1 0 0 0,1 1 0 0 0,0-1 0 0 0,1 1 0 0 0,-1-1 0 0 0,1 1 0 0 0,-1-1 0 0 0,1 1 0 0 0,0-1 0 0 0,0 1 0 0 0,1-1 0 0 0,-1 0-1 0 0,1 1 1 0 0,-1-1 0 0 0,1 0 0 0 0,0 0 0 0 0,0 0 0 0 0,0-1 0 0 0,1 1 0 0 0,-1 0 0 0 0,1-1 0 0 0,0 0 0 0 0,-1 1 0 0 0,1-1 0 0 0,0 0 0 0 0,0 0-1 0 0,0-1 1 0 0,1 1 0 0 0,-1-1 0 0 0,4 2 0 0 0,3 0 4 0 0,0 0-1 0 0,0 0 1 0 0,0-1-1 0 0,0-1 1 0 0,0 1-1 0 0,1-2 1 0 0,-1 1-1 0 0,0-2 1 0 0,0 1-1 0 0,19-5 1 0 0,-22 4-37 0 0,16-3 46 0 0,-1-2 0 0 0,1 0-1 0 0,29-14 1 0 0,-45 17-50 0 0,-1 0 0 0 0,0-1 0 0 0,0 0 0 0 0,0 0 0 0 0,0 0 0 0 0,-1-1 0 0 0,0 0 0 0 0,0 0 0 0 0,0 0 0 0 0,0-1 0 0 0,-1 1 0 0 0,0-1 0 0 0,0 0 0 0 0,0-1 0 0 0,3-9 0 0 0,-5 13-8 0 0,-1 0 0 0 0,0 1 0 0 0,0-1 0 0 0,0 0 0 0 0,0 0-1 0 0,0 0 1 0 0,-1 1 0 0 0,1-1 0 0 0,-1 0 0 0 0,0 0 0 0 0,0 0 0 0 0,0 0 0 0 0,0 0-1 0 0,0 0 1 0 0,-1 0 0 0 0,1 0 0 0 0,-1 0 0 0 0,0 0 0 0 0,0 1 0 0 0,0-1-1 0 0,0 0 1 0 0,0 1 0 0 0,-1-1 0 0 0,1 1 0 0 0,-1-1 0 0 0,0 1 0 0 0,0-1-1 0 0,0 1 1 0 0,0 0 0 0 0,0 0 0 0 0,0 0 0 0 0,0 0 0 0 0,-1 1 0 0 0,1-1 0 0 0,-1 0-1 0 0,1 1 1 0 0,-1 0 0 0 0,-4-2 0 0 0,-28-6 131 0 0,34 9-173 0 0,1-1 0 0 0,-1 1 0 0 0,0 0 0 0 0,0-1 0 0 0,0 1 0 0 0,0 0 0 0 0,0 0 0 0 0,0 0 0 0 0,0 0-1 0 0,0 0 1 0 0,1 0 0 0 0,-1 0 0 0 0,0 0 0 0 0,0 0 0 0 0,0 0 0 0 0,0 0 0 0 0,0 0 0 0 0,0 1 0 0 0,0-1 0 0 0,1 0-1 0 0,-1 1 1 0 0,0-1 0 0 0,0 1 0 0 0,0-1 0 0 0,1 1 0 0 0,-1-1 0 0 0,0 1 0 0 0,0 0 0 0 0,1-1 0 0 0,-1 1 0 0 0,0 1 0 0 0,2 0-105 0 0,-1 0 1 0 0,1 0-1 0 0,0-1 1 0 0,0 1 0 0 0,1 0-1 0 0,-1-1 1 0 0,0 1 0 0 0,1-1-1 0 0,-1 1 1 0 0,1-1 0 0 0,-1 1-1 0 0,1-1 1 0 0,2 2 0 0 0,0 0-1506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2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1116 0 0,'0'0'151'0'0,"2"3"3621"0"0,-2-3-3621 0 0,0 0-1 0 0,0 0 1 0 0,0 0 0 0 0,0 0 0 0 0,1 0 0 0 0,-1 0 0 0 0,0 0 0 0 0,0 0-1 0 0,0 0 1 0 0,0 0 0 0 0,3-1 3621 0 0,-3 1-3621 0 0,0-1 0 0 0,1 1 0 0 0,-1 0-1 0 0,0 0 1 0 0,0 0 0 0 0,0 0 0 0 0,0-1 0 0 0,-1 20 3554 0 0,-5 17-1813 0 0,-3-11-319 0 0,-31 106 3577 0 0,23-16-2411 0 0,9-49-1386 0 0,6 21 533 0 0,3-57-1084 0 0,-1-27-678 0 0,0-1-1 0 0,1 0 0 0 0,-1 0 0 0 0,1 1 0 0 0,-1-1 0 0 0,1 0 0 0 0,0 0 0 0 0,0 0 0 0 0,0 0 0 0 0,0 0 0 0 0,0 0 0 0 0,1 0 0 0 0,-1-1 0 0 0,0 1 0 0 0,4 3 0 0 0,9-10-102 0 0,-6 1-21 0 0,9-9 0 0 0,-10 2 0 0 0,-2 1 0 0 0,2-1 0 0 0,-3 2 0 0 0,-3 0-75 0 0,6-8-3526 0 0,-2 6-1936 0 0,-2-1-5645 0 0,-3 0 4226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3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1 680 0 0,'0'0'3692'0'0,"-13"20"8260"0"0,8-10-11842 0 0,-3 14 1551 0 0,-1 2-546 0 0,1 0 1 0 0,1 1-1 0 0,2 0 1 0 0,0 0-1 0 0,0 32 1 0 0,5-51-969 0 0,0 0 83 0 0,0-1-1 0 0,0 1 1 0 0,1 0 0 0 0,0-1 0 0 0,2 9 0 0 0,-2-14-202 0 0,-1 0-1 0 0,1 0 1 0 0,0 0-1 0 0,0 0 1 0 0,0-1-1 0 0,0 1 1 0 0,0 0-1 0 0,0-1 1 0 0,1 1-1 0 0,-1-1 0 0 0,0 1 1 0 0,1-1-1 0 0,-1 0 1 0 0,1 1-1 0 0,0-1 1 0 0,-1 0-1 0 0,1 0 1 0 0,0 0-1 0 0,0 0 1 0 0,0-1-1 0 0,-1 1 1 0 0,1 0-1 0 0,0-1 1 0 0,3 1-1 0 0,-3-1-177 0 0,1 0-1 0 0,0 0 0 0 0,-1 0 1 0 0,1 0-1 0 0,-1-1 0 0 0,1 1 1 0 0,0-1-1 0 0,-1 1 0 0 0,1-1 1 0 0,-1 0-1 0 0,1 0 1 0 0,-1 0-1 0 0,0-1 0 0 0,1 1 1 0 0,-1 0-1 0 0,0-1 0 0 0,0 1 1 0 0,0-1-1 0 0,0 0 0 0 0,0 0 1 0 0,0 0-1 0 0,-1 0 1 0 0,1 0-1 0 0,-1 0 0 0 0,1 0 1 0 0,-1-1-1 0 0,0 1 0 0 0,1 0 1 0 0,-1-1-1 0 0,0-3 0 0 0,3-3-1664 0 0,-1 1-1 0 0,0-2 1 0 0,0 1-1 0 0,-1 0 0 0 0,-1 0 1 0 0,2-18-1 0 0,-3 3-3594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3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99 1552 0 0,'-9'-6'10065'0'0,"9"6"-9923"0"0,0 0 0 0 0,0 0 1 0 0,0-1-1 0 0,0 1 0 0 0,0 0 0 0 0,0 0 0 0 0,0 0 0 0 0,1 0 1 0 0,-1 0-1 0 0,0 0 0 0 0,0-1 0 0 0,-2-1 3270 0 0,2 2-3270 0 0,0-1 1 0 0,109 2 2438 0 0,58-3-1584 0 0,-94-3-795 0 0,63-8-314 0 0,-117 10 127 0 0,0 0-1 0 0,-1-2 0 0 0,0 0 1 0 0,34-15-1 0 0,-51 20 63 0 0,0-1 0 0 0,-1 1 0 0 0,1 0 0 0 0,0 0 0 0 0,-1-1 0 0 0,1 1 0 0 0,0 0 0 0 0,-1 0 0 0 0,1-1 0 0 0,0 1 0 0 0,-1-1 0 0 0,1 1 0 0 0,-1-1 0 0 0,1 1 0 0 0,-1-1 0 0 0,1 1 0 0 0,-1-1 0 0 0,1 1 0 0 0,-1-1 1 0 0,0 0-1 0 0,1 1 0 0 0,-1-1 0 0 0,0 1 0 0 0,0-1 0 0 0,1 0 0 0 0,-1 0 0 0 0,0 1 0 0 0,0-1 0 0 0,0 0 0 0 0,0 1 0 0 0,0-1 0 0 0,0 0 0 0 0,0 0 0 0 0,0 1 0 0 0,0-1 0 0 0,0 0 0 0 0,0 0 0 0 0,-1 0 6 0 0,0 0 0 0 0,0 0 0 0 0,1 0 0 0 0,-1 0 0 0 0,0 1 0 0 0,0-1 0 0 0,0 0 0 0 0,0 1 0 0 0,0-1 0 0 0,0 0 0 0 0,0 1 0 0 0,0 0 0 0 0,-1-1 0 0 0,1 1 0 0 0,0-1 0 0 0,0 1 0 0 0,0 0-1 0 0,0 0 1 0 0,-1 0 0 0 0,1 0 0 0 0,-1 0 0 0 0,-1 0 311 0 0,-18 15 342 0 0,17-10-636 0 0,1 0-1 0 0,0-1 0 0 0,0 1 0 0 0,0 1 0 0 0,0-1 0 0 0,1 0 0 0 0,0 1 0 0 0,0-1 0 0 0,0 1 1 0 0,1 0-1 0 0,0-1 0 0 0,0 1 0 0 0,0 0 0 0 0,1 0 0 0 0,0 0 0 0 0,0 0 0 0 0,2 11 0 0 0,0-3 25 0 0,0 0 0 0 0,1-1 0 0 0,1 1 0 0 0,0-1 0 0 0,1 0 0 0 0,8 15 0 0 0,-12-26-291 0 0,1 0 0 0 0,-1 0-1 0 0,1 0 1 0 0,0 0 0 0 0,0 0 0 0 0,0-1 0 0 0,0 1 0 0 0,0 0-1 0 0,0-1 1 0 0,0 0 0 0 0,0 1 0 0 0,0-1 0 0 0,1 0 0 0 0,-1 0-1 0 0,1 0 1 0 0,-1-1 0 0 0,0 1 0 0 0,1-1 0 0 0,4 1-1 0 0,-5-1-181 0 0,-1 0-1 0 0,1 0 0 0 0,-1 0 0 0 0,1 0 0 0 0,0 0 0 0 0,-1 0 0 0 0,1-1 1 0 0,-1 1-1 0 0,1 0 0 0 0,-1-1 0 0 0,1 0 0 0 0,-1 1 0 0 0,0-1 0 0 0,2-1 0 0 0,-2 1-148 0 0,0 1 0 0 0,0-1 0 0 0,0 0 0 0 0,0 0 0 0 0,-1 0 0 0 0,1 0 0 0 0,0 0 0 0 0,-1 0 0 0 0,1 0-1 0 0,0 0 1 0 0,-1-1 0 0 0,0 1 0 0 0,1 0 0 0 0,-1 0 0 0 0,0 0 0 0 0,1-1 0 0 0,-1 1 0 0 0,0 0-1 0 0,0 0 1 0 0,0-2 0 0 0,0-8-5260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4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9 141 788 0 0,'-8'-3'20145'0'0,"20"-5"-19612"0"0,0 1 1 0 0,0 1-1 0 0,1 0 0 0 0,0 0 0 0 0,0 2 0 0 0,1-1 0 0 0,26-4 0 0 0,111-9 877 0 0,-131 17-1213 0 0,396-29 1444 0 0,-380 29-1534 0 0,-24 2-37 0 0,0-1 1 0 0,1-1-1 0 0,-1 0 0 0 0,0-1 0 0 0,23-5 1 0 0,-33 6-44 0 0,36-9 28 0 0,-15 2-454 0 0,-20 7 197 0 0,6-2 1189 0 0,-4-1-4296 0 0,-39 6-19297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86 244 0 0,'0'0'763'0'0,"-14"3"13895"0"0,6-2-14369 0 0,8-1-248 0 0,1 0 1 0 0,-1 0 0 0 0,0 0 0 0 0,0 0 0 0 0,0 0 0 0 0,0 0 0 0 0,0-1 0 0 0,0 1 0 0 0,0 0 0 0 0,0 0 0 0 0,0 0 0 0 0,0 0 0 0 0,0 0 0 0 0,0 0 0 0 0,0 0 0 0 0,1 0 0 0 0,-1 0 0 0 0,0-1 0 0 0,0 1 0 0 0,0 0 0 0 0,0 0 0 0 0,0 0 0 0 0,0 0 0 0 0,0 0 0 0 0,0 0 0 0 0,0 0 0 0 0,0 0 0 0 0,0-1 0 0 0,0 1 0 0 0,0 0 0 0 0,0 0 0 0 0,0 0 0 0 0,0 0 0 0 0,-1 0 0 0 0,1 0 0 0 0,0 0 0 0 0,0 0 0 0 0,0 0 0 0 0,0-1 0 0 0,0 1 0 0 0,0 0 0 0 0,0 0 0 0 0,0 0 0 0 0,0 0 0 0 0,0 0-1 0 0,0 0 1 0 0,0 0 0 0 0,0 0 0 0 0,-1 0 0 0 0,1 0 0 0 0,0 0 0 0 0,0 0 0 0 0,0 0 0 0 0,0-1-32 0 0,2-1-3 0 0,-1 1 1 0 0,0-1 0 0 0,0 1 0 0 0,1 0-1 0 0,-1-1 1 0 0,1 1 0 0 0,0 0 0 0 0,-1 0 0 0 0,1 0-1 0 0,0 0 1 0 0,3-2 141 0 0,-7-12 253 0 0,-3 13-279 0 0,1 0 0 0 0,-1 0 0 0 0,0 1-1 0 0,0-1 1 0 0,0 1 0 0 0,0 0 0 0 0,0 0-1 0 0,0 1 1 0 0,0 0 0 0 0,0-1 0 0 0,0 2-1 0 0,0-1 1 0 0,0 1 0 0 0,0-1 0 0 0,0 1-1 0 0,-7 3 1 0 0,-14 3 807 0 0,-42 18 0 0 0,56-20-658 0 0,0 0 0 0 0,1 1 0 0 0,-1 1 0 0 0,2-1 0 0 0,-1 2 0 0 0,1 0 0 0 0,0 0 0 0 0,-9 10 0 0 0,17-16-228 0 0,0 0 0 0 0,0 0-1 0 0,0 1 1 0 0,0-1 0 0 0,1 1 0 0 0,-1-1-1 0 0,1 1 1 0 0,0 0 0 0 0,-1-1 0 0 0,1 1-1 0 0,0 0 1 0 0,1 0 0 0 0,-1 0 0 0 0,0 0-1 0 0,1 0 1 0 0,-1 0 0 0 0,1 0 0 0 0,0 0-1 0 0,0 0 1 0 0,1 0 0 0 0,-1 0 0 0 0,0 0-1 0 0,1 0 1 0 0,0 0 0 0 0,0-1 0 0 0,0 1-1 0 0,0 0 1 0 0,0 0 0 0 0,0-1 0 0 0,1 1-1 0 0,-1 0 1 0 0,1-1 0 0 0,0 0 0 0 0,0 1-1 0 0,0-1 1 0 0,0 0 0 0 0,0 0 0 0 0,0 0-1 0 0,4 3 1 0 0,1 0-38 0 0,1-1 1 0 0,-1 0-1 0 0,1 0 0 0 0,0 0 1 0 0,0-1-1 0 0,0 0 0 0 0,0-1 1 0 0,0 1-1 0 0,0-2 0 0 0,1 1 1 0 0,-1-1-1 0 0,1-1 0 0 0,0 1 1 0 0,13-2-1 0 0,9-2-382 0 0,0 0-1 0 0,50-13 1 0 0,-66 12 167 0 0,-1 0-1 0 0,1 0 1 0 0,-1-2 0 0 0,0 0-1 0 0,-1 0 1 0 0,0-1 0 0 0,21-14 0 0 0,-31 18 177 0 0,1 0 0 0 0,-1 1 0 0 0,0-1 0 0 0,0 0 1 0 0,0-1-1 0 0,-1 1 0 0 0,1 0 0 0 0,-1-1 1 0 0,0 1-1 0 0,0-1 0 0 0,0 0 0 0 0,0 0 1 0 0,-1 0-1 0 0,1 0 0 0 0,-1 0 0 0 0,0 0 1 0 0,0 0-1 0 0,-1 0 0 0 0,1-1 0 0 0,-1 1 1 0 0,0 0-1 0 0,0 0 0 0 0,0-1 0 0 0,-1 1 0 0 0,1 0 1 0 0,-1 0-1 0 0,0 0 0 0 0,0 0 0 0 0,-1 0 1 0 0,1 0-1 0 0,-4-5 0 0 0,2 2 129 0 0,-1 1 0 0 0,0 0 1 0 0,0 0-1 0 0,0 0 0 0 0,-1 0 0 0 0,0 1 0 0 0,0-1 0 0 0,-1 1 1 0 0,1 1-1 0 0,-10-7 0 0 0,1-2 539 0 0,14 13-724 0 0,0-1 1 0 0,-1 1-1 0 0,1-1 0 0 0,0 1 1 0 0,-1-1-1 0 0,1 1 1 0 0,-1 0-1 0 0,1-1 1 0 0,0 1-1 0 0,-1 0 0 0 0,1-1 1 0 0,-1 1-1 0 0,1 0 1 0 0,-1-1-1 0 0,0 1 1 0 0,1 0-1 0 0,-1 0 0 0 0,1 0 1 0 0,-1 0-1 0 0,1-1 1 0 0,-1 1-1 0 0,1 0 1 0 0,-1 0-1 0 0,0 0 0 0 0,1 0 1 0 0,-1 0-1 0 0,1 0 1 0 0,-1 1-1 0 0,1-1 1 0 0,-1 0-1 0 0,0 0 1 0 0,1 0-1 0 0,-1 0 0 0 0,1 1 1 0 0,-1-1-1 0 0,1 0 1 0 0,-1 0-1 0 0,1 1 1 0 0,-1-1-1 0 0,1 0 0 0 0,-1 1 1 0 0,1-1-1 0 0,0 1 1 0 0,-1-1-1 0 0,0 2 1 0 0,-2 0-801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7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12 764 0 0,'-20'-12'13583'0'0,"16"16"-13209"0"0,-1 0 0 0 0,1 0 1 0 0,1 0-1 0 0,-1 1 0 0 0,1-1 0 0 0,-1 1 1 0 0,1 0-1 0 0,0 0 0 0 0,1 0 1 0 0,-1 0-1 0 0,1 0 0 0 0,-1 6 0 0 0,-20 78 3027 0 0,17-60-2487 0 0,-62 237 5275 0 0,62-192-4459 0 0,6-70-1599 0 0,0-2-83 0 0,0-1 0 0 0,-1 1 0 0 0,1 0 0 0 0,0 0-1 0 0,0-1 1 0 0,0 1 0 0 0,1 0 0 0 0,-1-1 0 0 0,0 1 0 0 0,1 0 0 0 0,-1-1-1 0 0,1 1 1 0 0,0 1 0 0 0,0-2-38 0 0,-1-1 1 0 0,0 0-1 0 0,1 0 0 0 0,-1 1 1 0 0,1-1-1 0 0,-1 0 0 0 0,0 0 0 0 0,1 0 1 0 0,-1 1-1 0 0,1-1 0 0 0,-1 0 0 0 0,1 0 1 0 0,-1 0-1 0 0,1 0 0 0 0,-1 0 0 0 0,0 0 1 0 0,1 0-1 0 0,-1 0 0 0 0,1 0 0 0 0,-1 0 1 0 0,1 0-1 0 0,-1 0 0 0 0,1 0 1 0 0,-1 0-1 0 0,1-1 0 0 0,-1 1 0 0 0,1 0 1 0 0,26-20 156 0 0,-26 19-331 0 0,16-24-6875 0 0,4 10 720 0 0,-5 4-1920 0 0,-4 2 2086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7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86 164 796 0 0,'0'0'2735'0'0,"-15"-4"7379"0"0,7 16-9160 0 0,-1 0 1 0 0,2 0 0 0 0,-1 0 0 0 0,2 1 0 0 0,0 0-1 0 0,-7 21 1 0 0,0-2 414 0 0,13-28-1120 0 0,0-1 0 0 0,0 1 1 0 0,0-1-1 0 0,0 1 1 0 0,1-1-1 0 0,-1 1 1 0 0,1-1-1 0 0,0 1 0 0 0,0-1 1 0 0,2 5-1 0 0,8-22-162 0 0,-1 0-1 0 0,0-1 1 0 0,-2-1-1 0 0,0 1 0 0 0,10-26 1 0 0,-10 20-34 0 0,1 2 0 0 0,1-1 0 0 0,24-35 1 0 0,-25 43 56 0 0,1 0 1 0 0,0 1-1 0 0,0 0 1 0 0,2 0-1 0 0,-1 1 1 0 0,1 1-1 0 0,1 0 1 0 0,-1 0 0 0 0,19-8-1 0 0,-30 17-73 0 0,0-1-1 0 0,0 1 1 0 0,1 0-1 0 0,-1 0 1 0 0,0 0 0 0 0,0 0-1 0 0,0 0 1 0 0,0 0-1 0 0,0 0 1 0 0,0 0 0 0 0,0 0-1 0 0,0 0 1 0 0,0 0 0 0 0,1 1-1 0 0,-1-1 1 0 0,0 0-1 0 0,0 1 1 0 0,0-1 0 0 0,0 1-1 0 0,0-1 1 0 0,-1 1-1 0 0,1 0 1 0 0,0-1 0 0 0,0 1-1 0 0,0 0 1 0 0,0 0-1 0 0,-1-1 1 0 0,2 3 0 0 0,18 28 932 0 0,-13-18-496 0 0,-6-12-336 0 0,6 8 406 0 0,-5-5 2745 0 0,-15-19-3302 0 0,10 12-193 0 0,-1-6-2334 0 0,4-1-6563 0 0,1 3 7636 0 0,3-2-6809 0 0,2-2 2015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8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4 884 0 0,'0'0'1404'0'0,"-15"-3"9401"0"0,15 3-10728 0 0,0 0 1 0 0,0 0 0 0 0,-1 0-1 0 0,1 0 1 0 0,0 0-1 0 0,0 1 1 0 0,-1-1 0 0 0,1 0-1 0 0,0 0 1 0 0,0 0 0 0 0,0 1-1 0 0,-1-1 1 0 0,1 0 0 0 0,0 0-1 0 0,0 1 1 0 0,0-1 0 0 0,0 0-1 0 0,0 0 1 0 0,-1 1 0 0 0,1-1-1 0 0,0 0 1 0 0,0 0 0 0 0,0 1-1 0 0,0-1 1 0 0,0 0 0 0 0,0 1-1 0 0,0-1 1 0 0,0 0 0 0 0,0 1-1 0 0,0-1 1 0 0,0 0-1 0 0,0 0 1 0 0,0 1 0 0 0,0-1-1 0 0,0 0 1 0 0,1 1 0 0 0,-1-1-1 0 0,0 0 1 0 0,0 0 0 0 0,0 1-1 0 0,0-1 1 0 0,1 0 0 0 0,-1 0-1 0 0,0 1 1 0 0,17 18 1551 0 0,32 23-652 0 0,-37-33-375 0 0,87 81 874 0 0,-83-75-1282 0 0,-1 0 1 0 0,0 1-1 0 0,-1 1 1 0 0,-1 0 0 0 0,-1 1-1 0 0,16 28 1 0 0,-10-10 167 0 0,-2 0 0 0 0,18 59 0 0 0,-29-75-192 0 0,-2-1 1 0 0,0 1 0 0 0,0-1-1 0 0,-2 1 1 0 0,-1 0 0 0 0,0-1-1 0 0,-6 39 1 0 0,0-24 225 0 0,-2 1 1 0 0,-1-1-1 0 0,-21 52 1 0 0,7-32 618 0 0,-47 78 0 0 0,54-107-469 0 0,-1 0-1 0 0,-1-1 1 0 0,0-1 0 0 0,-43 39-1 0 0,37-27 493 0 0,22-34-858 0 0,0-4-76 0 0,-7-12-87 0 0,4 2-17 0 0,5 0 0 0 0,3-1 0 0 0,-1 0 0 0 0,3 4-158 0 0,-3 9-681 0 0,-12-3-8853 0 0,-20 3-6905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7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1024 0 0,'0'0'28442'0'0,"-4"2"-28339"0"0,2-1-80 0 0,-1 1 0 0 0,0 0 0 0 0,1 1-1 0 0,0-1 1 0 0,-1 0 0 0 0,1 1 0 0 0,0-1 0 0 0,0 1 0 0 0,0 0 0 0 0,1-1 0 0 0,-1 1 0 0 0,1 0 0 0 0,0 0 0 0 0,-1 0 0 0 0,1 0 0 0 0,0 1 0 0 0,1-1 0 0 0,-1 3-1 0 0,-18 82 313 0 0,14-63-185 0 0,-3 16 85 0 0,-2-1 414 0 0,3 1 0 0 0,-4 80-1 0 0,12-119-574 0 0,5 7-53 0 0,11-11-19 0 0,-14 1 1 0 0,-1-1 0 0 0,1 1 0 0 0,0-1 0 0 0,-1 0 0 0 0,1 0 0 0 0,-1 0 0 0 0,1 0 0 0 0,-1 0 0 0 0,0-1 1 0 0,0 1-1 0 0,0-1 0 0 0,0 1 0 0 0,-1-1 0 0 0,1 0 0 0 0,-1 0 0 0 0,1 0 0 0 0,1-4 0 0 0,-1-1-453 0 0,0 0 1 0 0,0 1-1 0 0,-1-1 0 0 0,0 0 1 0 0,0-13-1 0 0,-1 20 340 0 0,-1 0 1 0 0,1 1-1 0 0,0-1 0 0 0,0 0 1 0 0,-1 1-1 0 0,1-1 0 0 0,-1 1 0 0 0,1-1 1 0 0,-1 0-1 0 0,1 1 0 0 0,-1-1 1 0 0,1 1-1 0 0,-1-1 0 0 0,1 1 0 0 0,-1-1 1 0 0,0 1-1 0 0,1 0 0 0 0,-1-1 1 0 0,0 1-1 0 0,1 0 0 0 0,-1-1 1 0 0,0 1-1 0 0,0 0 0 0 0,1 0 0 0 0,-1 0 1 0 0,0 0-1 0 0,0-1 0 0 0,1 1 1 0 0,-1 0-1 0 0,0 0 0 0 0,-1 1 0 0 0,-25 2-6270 0 0,25-2 5731 0 0,-8 4-2314 0 0,2-1-3444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7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3 676 0 0,'-1'-1'774'0'0,"-9"0"2080"0"0,0 2 2042 0 0,-16 8-1808 0 0,24-8-2052 0 0,-48 14 5061 0 0,37-6-5462 0 0,0 0-1 0 0,0 0 1 0 0,1 2 0 0 0,0-1-1 0 0,1 1 1 0 0,0 1-1 0 0,1 0 1 0 0,0 1 0 0 0,1 0-1 0 0,0 0 1 0 0,1 1-1 0 0,0 0 1 0 0,-10 30 0 0 0,13-32-477 0 0,1 1 1 0 0,1 0 0 0 0,0 0-1 0 0,0 0 1 0 0,2 0 0 0 0,-1 1-1 0 0,2-1 1 0 0,0 0 0 0 0,0 1-1 0 0,1-1 1 0 0,1 0 0 0 0,0 0-1 0 0,1 0 1 0 0,0 0 0 0 0,1 0-1 0 0,1 0 1 0 0,7 13 0 0 0,-11-22-186 0 0,1 0 0 0 0,1-1 0 0 0,-1 1 0 0 0,0-1 0 0 0,1 0 0 0 0,0 1 0 0 0,0-1 0 0 0,0 0 1 0 0,0-1-1 0 0,0 1 0 0 0,0 0 0 0 0,1-1 0 0 0,0 0 0 0 0,-1 0 0 0 0,1 0 0 0 0,0 0 0 0 0,0-1 1 0 0,7 3-1 0 0,-5-3-144 0 0,0-1 0 0 0,0 0 1 0 0,0 0-1 0 0,0 0 0 0 0,0 0 0 0 0,0-1 1 0 0,0 0-1 0 0,-1 0 0 0 0,1-1 0 0 0,0 0 1 0 0,10-4-1 0 0,-3 0-1021 0 0,1-1 0 0 0,-2-1-1 0 0,1 0 1 0 0,14-12 0 0 0,-14 9-2890 0 0,1-1 0 0 0,17-22-1 0 0,-17 15-1763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8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0 344 0 0,'0'0'10620'0'0,"-4"3"-9348"0"0,-1 0-442 0 0,0 1-1 0 0,-1 0 1 0 0,2 0-1 0 0,-1 0 1 0 0,0 0-1 0 0,-3 6 0 0 0,7-6-548 0 0,0 0-1 0 0,0 1 0 0 0,1-1 1 0 0,0 0-1 0 0,0 0 0 0 0,0 1 1 0 0,1-1-1 0 0,-1 0 0 0 0,1 0 1 0 0,0 0-1 0 0,0 0 0 0 0,3 7 1 0 0,14 25 467 0 0,2-1 0 0 0,1-1 1 0 0,2-1-1 0 0,49 55 0 0 0,-34-43-318 0 0,-25-29-145 0 0,-1 0-1 0 0,0 0 1 0 0,-1 1-1 0 0,-1 1 0 0 0,0 0 1 0 0,11 32-1 0 0,-19-43-127 0 0,0 0 0 0 0,0 1 1 0 0,-1-1-1 0 0,0 1 0 0 0,0-1 0 0 0,-1 1 0 0 0,0-1 0 0 0,0 1 0 0 0,-1-1 0 0 0,0 1 0 0 0,0-1 0 0 0,-1 1 0 0 0,0-1 1 0 0,0 0-1 0 0,-1 0 0 0 0,0 0 0 0 0,0 0 0 0 0,-1 0 0 0 0,1-1 0 0 0,-10 12 0 0 0,9-12-22 0 0,0-1 0 0 0,-1 0 0 0 0,0 0 0 0 0,0 0 0 0 0,0 0 0 0 0,0-1 0 0 0,-1 0-1 0 0,0 0 1 0 0,1 0 0 0 0,-2-1 0 0 0,-9 4 0 0 0,3-6-135 0 0,12 0 0 0 0,0-1 0 0 0,1 0 0 0 0,-1 0 0 0 0,0 0 0 0 0,0 0 0 0 0,1 0 0 0 0,-1 0 0 0 0,0 0 0 0 0,0 0 0 0 0,1 0 0 0 0,-1 0 0 0 0,0-1 0 0 0,1 1 0 0 0,-1 0 0 0 0,0 0 0 0 0,0-1 0 0 0,1 1 0 0 0,-1 0 0 0 0,1-1 0 0 0,-1 1 0 0 0,0-1 0 0 0,1 1 0 0 0,-1-1 0 0 0,1 1 0 0 0,-1-1 0 0 0,1 1 0 0 0,-1-1 0 0 0,1 0 0 0 0,-1 1 0 0 0,1-1 0 0 0,0 0 0 0 0,-1 1 0 0 0,1-1 0 0 0,0 0 0 0 0,0 1 0 0 0,-1-1 0 0 0,1 0 0 0 0,0 0 0 0 0,0 1 0 0 0,0-1 0 0 0,0 0 0 0 0,0 0 0 0 0,0 1 0 0 0,0-1 0 0 0,0 0 0 0 0,0 1 0 0 0,1-2 0 0 0,-1-4-33 0 0,1 0-1 0 0,0 0 1 0 0,1 0 0 0 0,0 0-1 0 0,0 0 1 0 0,0 0 0 0 0,0 1-1 0 0,1-1 1 0 0,0 1-1 0 0,0-1 1 0 0,0 1 0 0 0,1 0-1 0 0,0 1 1 0 0,5-6 0 0 0,7-7-1217 0 0,1 1 0 0 0,25-19 0 0 0,19-6-3480 0 0,-39 28 292 0 0,0 1-3382 0 0,-4 3 1339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3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1244 0 0,'0'0'11074'0'0,"7"1"-9927"0"0,225 63 4202 0 0,-42-10-3666 0 0,9-10-519 0 0,-94-23-222 0 0,144 49-1 0 0,-248-70-874 0 0,1 1 0 0 0,0 0 0 0 0,-1-1-1 0 0,1 1 1 0 0,0 0 0 0 0,-1 0 0 0 0,0 0-1 0 0,1 0 1 0 0,-1 0 0 0 0,1 0 0 0 0,-1 1 0 0 0,0-1-1 0 0,0 0 1 0 0,0 1 0 0 0,0-1 0 0 0,0 1 0 0 0,0-1-1 0 0,0 1 1 0 0,0-1 0 0 0,-1 1 0 0 0,1 0 0 0 0,0-1-1 0 0,-1 1 1 0 0,0 0 0 0 0,1 0 0 0 0,-1-1-1 0 0,0 1 1 0 0,0 0 0 0 0,0 0 0 0 0,0-1 0 0 0,0 1-1 0 0,0 0 1 0 0,-1 3 0 0 0,-2 5 239 0 0,0 0-1 0 0,0 0 1 0 0,-1-1 0 0 0,-9 17 0 0 0,4-8-35 0 0,-32 69 899 0 0,8-18-3 0 0,-41 124 0 0 0,57-133-863 0 0,2 1 1 0 0,-10 104-1 0 0,23-140-231 0 0,1 0 1 0 0,2 0-1 0 0,0 0 1 0 0,2 0-1 0 0,0 0 1 0 0,2-1-1 0 0,1 1 1 0 0,0-1-1 0 0,16 34 1 0 0,-17-45-135 0 0,8 13-212 0 0,-14-27 277 0 0,1 1 1 0 0,0 0-1 0 0,0 0 1 0 0,0 0-1 0 0,-1 0 0 0 0,1 0 1 0 0,0 0-1 0 0,0 0 1 0 0,0 0-1 0 0,0 0 0 0 0,-1 0 1 0 0,1 0-1 0 0,0 0 1 0 0,0 0-1 0 0,0 0 0 0 0,-1 0 1 0 0,1 1-1 0 0,0-1 1 0 0,0 0-1 0 0,0 0 0 0 0,-1 0 1 0 0,1 0-1 0 0,0 0 1 0 0,0 0-1 0 0,0 0 0 0 0,0 1 1 0 0,0-1-1 0 0,-1 0 1 0 0,1 0-1 0 0,0 0 1 0 0,0 0-1 0 0,0 0 0 0 0,0 1 1 0 0,0-1-1 0 0,0 0 1 0 0,0 0-1 0 0,0 0 0 0 0,0 1 1 0 0,0-1-1 0 0,-1 0 1 0 0,1 0-1 0 0,0 0 0 0 0,0 1 1 0 0,0-1-1 0 0,0 0 1 0 0,0 0-1 0 0,0 0 0 0 0,1 0 1 0 0,-1 1-1 0 0,0-1 1 0 0,0 0-1 0 0,0 0 0 0 0,0 0 1 0 0,0 1-1 0 0,0-1 1 0 0,0 0-1 0 0,0 0 0 0 0,0 0 1 0 0,0 0-1 0 0,1 1 1 0 0,-31-20 3 0 0,-1 1 0 0 0,0 2 0 0 0,-2 1 0 0 0,1 1 1 0 0,-2 2-1 0 0,1 2 0 0 0,-59-11 0 0 0,-103-8-8 0 0,162 26 0 0 0,0 2 0 0 0,0 1 0 0 0,-63 8 0 0 0,68-1-1890 0 0,25-6 1260 0 0,-1 1 1 0 0,1-1 0 0 0,0 0-1 0 0,0 1 1 0 0,0-1 0 0 0,1 1-1 0 0,-1 0 1 0 0,0 0 0 0 0,1 0-1 0 0,-1 1 1 0 0,-2 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1 320 0 0,'-1'2'20268'0'0,"-4"20"-19949"0"0,2-14 173 0 0,0 0-1 0 0,1 0 1 0 0,1 1-1 0 0,0-1 1 0 0,-1 9-1 0 0,-1 9 388 0 0,0 7 322 0 0,1 0 0 0 0,2 45 0 0 0,1-27-457 0 0,-1-48-615 0 0,1 4-18 0 0,-1-7-123 0 0,0 0 0 0 0,0 0 1 0 0,0 0-1 0 0,0 0 0 0 0,0 0 0 0 0,0-1 1 0 0,-1 1-1 0 0,1 0 0 0 0,0 0 0 0 0,0 0 1 0 0,0 0-1 0 0,0 0 0 0 0,0 0 0 0 0,0 0 1 0 0,0 0-1 0 0,0 0 0 0 0,0 0 1 0 0,0 0-1 0 0,-1 0 0 0 0,1 0 0 0 0,0 0 1 0 0,0 0-1 0 0,0 0 0 0 0,0 0 0 0 0,0 0 1 0 0,0 0-1 0 0,0 0 0 0 0,0 0 0 0 0,-1 0 1 0 0,1 0-1 0 0,0 0 0 0 0,0 0 1 0 0,0 0-1 0 0,0 0 0 0 0,0 0 0 0 0,0 0 1 0 0,0 0-1 0 0,0 0 0 0 0,0 0 0 0 0,0 1 1 0 0,-1-1-1 0 0,1 0 0 0 0,0 0 0 0 0,0 0 1 0 0,0 0-1 0 0,0 0 0 0 0,0 0 0 0 0,0 0 1 0 0,0 0-1 0 0,0 1 0 0 0,-8-11-114 0 0,0 1 0 0 0,0 0-1 0 0,-1 1 1 0 0,0 0-1 0 0,0 0 1 0 0,-11-6 0 0 0,-28-5-84 0 0,46 18 182 0 0,-36-5-113 0 0,31 14 187 0 0,0 0 0 0 0,0 1-1 0 0,1-1 1 0 0,0 1 0 0 0,0 0 0 0 0,1 1 0 0 0,1-1 0 0 0,0 1 0 0 0,0 0 0 0 0,-3 14 0 0 0,-6 21 229 0 0,11-40-247 0 0,0 0 1 0 0,0 0-1 0 0,1 1 0 0 0,0-1 1 0 0,-1 1-1 0 0,2-1 1 0 0,-1 1-1 0 0,1-1 0 0 0,0 1 1 0 0,0-1-1 0 0,1 11 1 0 0,0-11 3 0 0,0-1 1 0 0,0 1 0 0 0,0-1 0 0 0,1 1-1 0 0,-1-1 1 0 0,1 0 0 0 0,0 0 0 0 0,1 0 0 0 0,-1 0-1 0 0,0 0 1 0 0,6 6 0 0 0,-5-8-19 0 0,0 0 1 0 0,0 0-1 0 0,1 0 0 0 0,-1 0 1 0 0,0-1-1 0 0,1 1 1 0 0,-1-1-1 0 0,1 0 0 0 0,-1 0 1 0 0,1-1-1 0 0,-1 1 1 0 0,1-1-1 0 0,-1 1 0 0 0,1-1 1 0 0,0 0-1 0 0,4-1 1 0 0,12-1-16 0 0,1-1 1 0 0,-1 0-1 0 0,0-2 0 0 0,-1 0 1 0 0,34-14-1 0 0,-19 4-339 0 0,-1-1-1 0 0,40-26 1 0 0,-68 39 291 0 0,-1 1 0 0 0,0-1-1 0 0,0 0 1 0 0,0 0 0 0 0,0 0 0 0 0,0 0 0 0 0,-1-1 0 0 0,0 0 0 0 0,1 1-1 0 0,-1-1 1 0 0,-1 0 0 0 0,1-1 0 0 0,0 1 0 0 0,-1 0 0 0 0,0-1-1 0 0,0 1 1 0 0,1-7 0 0 0,-3 10 57 0 0,-1-1 1 0 0,1 0-1 0 0,-1 0 0 0 0,1 1 1 0 0,-1-1-1 0 0,0 0 0 0 0,1 1 0 0 0,-1-1 1 0 0,0 1-1 0 0,0-1 0 0 0,0 1 1 0 0,-1-1-1 0 0,1 1 0 0 0,0 0 0 0 0,0-1 1 0 0,-1 1-1 0 0,1 0 0 0 0,-1 0 1 0 0,1 0-1 0 0,-1 0 0 0 0,1 0 0 0 0,-1 0 1 0 0,0 1-1 0 0,1-1 0 0 0,-1 0 1 0 0,0 1-1 0 0,0 0 0 0 0,1-1 0 0 0,-4 1 1 0 0,-52-5 442 0 0,28 8-181 0 0,0 1 0 0 0,0 1 0 0 0,-44 15 0 0 0,52-14-307 0 0,17-5-212 0 0,13-1-3238 0 0,4-2 2603 0 0,-1 1 0 0 0,1-2-1 0 0,20-6 1 0 0,-7 0-3279 0 0,0-1-3318 0 0,-9 3 1782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0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17 812 0 0,'0'0'22140'0'0,"-17"-14"-28582"0"0,14 11 3382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0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14 616 0 0,'-15'-14'15795'0'0,"14"22"-9102"0"0,-1 6-9310 0 0,-9 84 7043 0 0,4 153-1 0 0,7-228-3922 0 0,15 16 453 0 0,-10-30-5271 0 0,-2-12 3834 0 0,0 0 0 0 0,-1 0 0 0 0,1 0 0 0 0,-1-1-1 0 0,0 1 1 0 0,0 0 0 0 0,0-1 0 0 0,0 1 0 0 0,-1-1-1 0 0,1 0 1 0 0,-1 0 0 0 0,0 1 0 0 0,0-1 0 0 0,0 0-1 0 0,0-7 1 0 0,5-17-8635 0 0,0 14 3681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1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77 276 0 0,'-33'14'11008'0'0,"47"-17"-2841"0"0,13-3-5902 0 0,45-10-2146 0 0,-18-2 392 0 0,-24 7-510 0 0,1 2-1 0 0,-1 1 0 0 0,2 1 1 0 0,60-5-1 0 0,-90 12 12 0 0,-1 0 0 0 0,1 1 0 0 0,-1-1 0 0 0,0 0 0 0 0,1 1 0 0 0,-1-1 0 0 0,0 1 0 0 0,1 0 0 0 0,-1-1 0 0 0,0 1 0 0 0,0 0 0 0 0,0 0 0 0 0,0 0 0 0 0,0 0 0 0 0,0 0 0 0 0,0 0 0 0 0,0 0 0 0 0,0 0 0 0 0,0 0 0 0 0,0 0 0 0 0,-1 1 0 0 0,1-1 0 0 0,0 0 0 0 0,-1 0 0 0 0,1 1 0 0 0,-1-1 0 0 0,0 1 0 0 0,1-1 0 0 0,-1 0 0 0 0,0 1 0 0 0,0-1 0 0 0,0 1 0 0 0,0-1 0 0 0,0 0 0 0 0,0 1 0 0 0,0-1 0 0 0,-1 2 0 0 0,1 3 135 0 0,0 0-1 0 0,-1 0 0 0 0,0 0 1 0 0,0 0-1 0 0,-1 0 0 0 0,1 0 1 0 0,-5 9-1 0 0,-10 11 520 0 0,11-19-429 0 0,0 1 0 0 0,0-1 0 0 0,1 1 0 0 0,0 0-1 0 0,1 0 1 0 0,-1 0 0 0 0,2 1 0 0 0,-1-1-1 0 0,-1 12 1 0 0,2-2 307 0 0,1-18-540 0 0,1 1 1 0 0,0 0 0 0 0,-1-1-1 0 0,1 1 1 0 0,0 0 0 0 0,0-1-1 0 0,0 1 1 0 0,-1 0 0 0 0,1-1-1 0 0,0 1 1 0 0,0 0 0 0 0,0 0 0 0 0,0-1-1 0 0,0 1 1 0 0,0 0 0 0 0,1 0-1 0 0,-1-1 1 0 0,0 1 0 0 0,0 0-1 0 0,0-1 1 0 0,1 1 0 0 0,-1 0-1 0 0,0-1 1 0 0,1 1 0 0 0,-1 0 0 0 0,1-1-1 0 0,-1 1 1 0 0,0-1 0 0 0,1 1-1 0 0,-1-1 1 0 0,1 1 0 0 0,0-1-1 0 0,-1 1 1 0 0,1-1 0 0 0,-1 1-1 0 0,1-1 1 0 0,0 0 0 0 0,-1 1 0 0 0,1-1-1 0 0,0 0 1 0 0,-1 0 0 0 0,1 1-1 0 0,0-1 1 0 0,-1 0 0 0 0,1 0-1 0 0,0 0 1 0 0,0 0 0 0 0,-1 0-1 0 0,1 0 1 0 0,1 0 0 0 0,0 0-260 0 0,1 0 132 0 0,0-1 1 0 0,0 0-1 0 0,0 0 1 0 0,0 0 0 0 0,0 0-1 0 0,0 0 1 0 0,-1 0-1 0 0,1-1 1 0 0,0 1 0 0 0,-1-1-1 0 0,1 0 1 0 0,-1 0-1 0 0,0 0 1 0 0,3-3 0 0 0,9-17-4472 0 0,-13 21 3892 0 0,-1-1 0 0 0,0 1-1 0 0,0 0 1 0 0,1-1 0 0 0,-1 1 0 0 0,0 0-1 0 0,0-1 1 0 0,0 1 0 0 0,0-1 0 0 0,-1 1-1 0 0,1 0 1 0 0,0-1 0 0 0,0 1 0 0 0,-1 0-1 0 0,1-1 1 0 0,-2-1 0 0 0,-2-5-4455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1120 0 0,'3'2'11710'0'0,"20"1"-11161"0"0,-2-5 437 0 0,38 1 1555 0 0,-57 1-2453 0 0,1 0-1 0 0,0 0 1 0 0,0 0 0 0 0,-1 1 0 0 0,1-1-1 0 0,0 1 1 0 0,0 0 0 0 0,-1 0 0 0 0,1 0-1 0 0,-1 0 1 0 0,1 0 0 0 0,-1 1 0 0 0,1-1 0 0 0,2 3-1 0 0,-3-2 3 0 0,-1 1 0 0 0,1-1 0 0 0,-1 1 1 0 0,0-1-1 0 0,0 1 0 0 0,0-1 0 0 0,0 1 0 0 0,0 0 0 0 0,-1-1 0 0 0,1 1 0 0 0,-1 0 0 0 0,0 0 0 0 0,1-1 0 0 0,-1 1 0 0 0,-1 0 0 0 0,1 0 0 0 0,0 0 0 0 0,-1-1 0 0 0,1 1 0 0 0,-1 0 0 0 0,0-1 0 0 0,0 1 0 0 0,-1 3 0 0 0,-5 9 481 0 0,0 0-1 0 0,-14 24 0 0 0,14-29-205 0 0,-6 13 235 0 0,-29 54 2186 0 0,43-76-2765 0 0,-1 0-1 0 0,0 0 1 0 0,0 0-1 0 0,0-1 1 0 0,1 1-1 0 0,-1 0 1 0 0,0-1-1 0 0,1 1 1 0 0,-1 0-1 0 0,1-1 1 0 0,-1 1-1 0 0,1 0 1 0 0,-1-1-1 0 0,1 1 1 0 0,-1-1-1 0 0,1 1 1 0 0,-1-1-1 0 0,1 1 1 0 0,0-1-1 0 0,-1 1 1 0 0,1-1-1 0 0,0 0 1 0 0,0 1-1 0 0,-1-1 1 0 0,1 0-1 0 0,0 0 1 0 0,0 1 0 0 0,-1-1-1 0 0,1 0 1 0 0,0 0-1 0 0,0 0 1 0 0,-1 0-1 0 0,1 0 1 0 0,0 0-1 0 0,0 0 1 0 0,1-1-1 0 0,30 3 199 0 0,3-9-417 0 0,62-20 1 0 0,-64 16-1870 0 0,62-11 1 0 0,-93 21 1372 0 0,-4 6-601 0 0,1-1 797 0 0,0 1-1 0 0,-1-1 1 0 0,0 0 0 0 0,0 1-1 0 0,-1-1 1 0 0,1 0-1 0 0,-1 0 1 0 0,0-1 0 0 0,0 1-1 0 0,0 0 1 0 0,0-1-1 0 0,0 0 1 0 0,-6 4 0 0 0,-6 8-4184 0 0,-4 6-181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2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50 139 1524 0 0,'-4'1'1916'0'0,"-30"1"4606"0"0,23-8 2564 0 0,17 7-8251 0 0,29 7-37 0 0,1-1 0 0 0,0-2-1 0 0,0-2 1 0 0,0-1 0 0 0,0-2 0 0 0,0-1 0 0 0,62-11-1 0 0,253-69 2245 0 0,-345 80-2982 0 0,199-62 1770 0 0,-205 63-1879 0 0,0 0 0 0 0,0 0 1 0 0,0-1-1 0 0,1 1 0 0 0,-1 0 0 0 0,0 0 1 0 0,0-1-1 0 0,1 1 0 0 0,-1 0 0 0 0,0 0 1 0 0,0 0-1 0 0,1 0 0 0 0,-1-1 0 0 0,0 1 1 0 0,1 0-1 0 0,-1 0 0 0 0,0 0 0 0 0,1 0 1 0 0,-1 0-1 0 0,0 0 0 0 0,1 0 0 0 0,-1 0 1 0 0,0 0-1 0 0,1 0 0 0 0,-1 0 0 0 0,0 0 0 0 0,1 0 1 0 0,-1 0-1 0 0,0 0 0 0 0,0 0 0 0 0,1 0 1 0 0,-1 0-1 0 0,0 1 0 0 0,1-1 0 0 0,-1 0 1 0 0,0 0-1 0 0,0 0 0 0 0,1 0 0 0 0,-1 1 1 0 0,0-1-1 0 0,0 0 0 0 0,1 0 0 0 0,-1 1 1 0 0,0-1-1 0 0,0 0 0 0 0,0 0 0 0 0,1 1 1 0 0,-1-1-1 0 0,0 0 0 0 0,0 0 0 0 0,0 1 1 0 0,-13 19-1195 0 0,-37 23-3249 0 0,14-20-349 0 0,5-3-2888 0 0,5-3 1908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3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1 436 0 0,'0'0'5786'0'0,"-3"1"-4454"0"0,0 1-995 0 0,1 0 0 0 0,0 0 0 0 0,-1 1 0 0 0,1-1 0 0 0,0 0 0 0 0,0 1 0 0 0,0 0 0 0 0,1-1 0 0 0,-1 1 0 0 0,1 0 0 0 0,-1 0 0 0 0,1 0 0 0 0,0 0 0 0 0,0 0 0 0 0,0 0 0 0 0,1 0 0 0 0,-1 6 0 0 0,-8 68 2735 0 0,7-60-2558 0 0,-16 331 8092 0 0,35-293-5638 0 0,-17-56-2968 0 0,0 1-1 0 0,0 0 1 0 0,0-1 0 0 0,0 1 0 0 0,1-1-1 0 0,-1 1 1 0 0,0 0 0 0 0,0-1 0 0 0,0 1-1 0 0,0 0 1 0 0,1-1 0 0 0,-1 1-1 0 0,0 0 1 0 0,0 0 0 0 0,1-1 0 0 0,-1 1-1 0 0,0 0 1 0 0,1-1 0 0 0,-1 1 0 0 0,0 0-1 0 0,1 0 1 0 0,-1 0 0 0 0,0 0-1 0 0,1-1 1 0 0,-1 1 0 0 0,0 0 0 0 0,1 0-1 0 0,-1 0 1 0 0,0 0 0 0 0,1 0 0 0 0,0 0-12 0 0,0 0 0 0 0,-1-1 0 0 0,1 1 0 0 0,-1 0 0 0 0,1 0 0 0 0,-1 0 0 0 0,1 0 0 0 0,-1-1 0 0 0,1 1 0 0 0,-1 0 1 0 0,0-1-1 0 0,1 1 0 0 0,-1 0 0 0 0,1-1 0 0 0,-1 1 0 0 0,1 0 0 0 0,-1-1 0 0 0,0 1 0 0 0,1-1 0 0 0,-1 1 1 0 0,0-1-1 0 0,0 1 0 0 0,1-1 0 0 0,-1 1 0 0 0,0-1 0 0 0,0 1 0 0 0,0-1 0 0 0,0 1 0 0 0,0-1 0 0 0,1 1 0 0 0,-1-1 1 0 0,0 0-1 0 0,1-30-831 0 0,0 20 396 0 0,-1-1 1 0 0,0 0 0 0 0,0 1-1 0 0,-1-1 1 0 0,0 1-1 0 0,-5-19 1 0 0,5 27 383 0 0,0 1 0 0 0,0 0 0 0 0,0-1 0 0 0,0 1 0 0 0,0-1 0 0 0,-1 1 0 0 0,1 0 0 0 0,0 0 0 0 0,-1 0 0 0 0,0 0 0 0 0,0 0 0 0 0,1 0 0 0 0,-1 0 1 0 0,0 1-1 0 0,0-1 0 0 0,-1 0 0 0 0,1 1 0 0 0,0 0 0 0 0,0 0 0 0 0,-1 0 0 0 0,1 0 0 0 0,-1 0 0 0 0,1 0 0 0 0,-4-1 0 0 0,-1 2 47 0 0,1 0-1 0 0,0 1 1 0 0,0 0 0 0 0,-1 0 0 0 0,1 0-1 0 0,0 0 1 0 0,0 1 0 0 0,0 0-1 0 0,-10 5 1 0 0,1 1 300 0 0,-1 0 1 0 0,2 1-1 0 0,-1 1 1 0 0,1 1-1 0 0,1 0 0 0 0,0 0 1 0 0,0 1-1 0 0,1 1 0 0 0,1 0 1 0 0,0 1-1 0 0,-13 21 0 0 0,24-32-236 0 0,0-1 0 0 0,1 1 0 0 0,-1-1 0 0 0,1 1 0 0 0,0-1 0 0 0,-1 0-1 0 0,1 1 1 0 0,0-1 0 0 0,1 0 0 0 0,-1 1 0 0 0,0-1 0 0 0,0 0 0 0 0,1 0-1 0 0,0 0 1 0 0,-1 0 0 0 0,1 0 0 0 0,0-1 0 0 0,2 3 0 0 0,3 0 11 0 0,-1-1-1 0 0,1 0 1 0 0,0 0 0 0 0,1-1-1 0 0,-1 0 1 0 0,0 0 0 0 0,0 0 0 0 0,1-1-1 0 0,-1 0 1 0 0,1-1 0 0 0,-1 1-1 0 0,1-2 1 0 0,-1 1 0 0 0,10-2 0 0 0,13-3 7 0 0,-1 0 1 0 0,30-11 0 0 0,-7-2-774 0 0,81-39 0 0 0,-132 57 702 0 0,-1 0 0 0 0,0 0-1 0 0,0 0 1 0 0,0 0 0 0 0,1 0-1 0 0,-1 0 1 0 0,0 0 0 0 0,0 0 0 0 0,0 0-1 0 0,1 0 1 0 0,-1 0 0 0 0,0-1-1 0 0,0 1 1 0 0,0 0 0 0 0,0 0 0 0 0,1 0-1 0 0,-1 0 1 0 0,0 0 0 0 0,0 0-1 0 0,0-1 1 0 0,0 1 0 0 0,0 0 0 0 0,1 0-1 0 0,-1 0 1 0 0,0-1 0 0 0,0 1-1 0 0,0 0 1 0 0,0 0 0 0 0,0 0 0 0 0,0-1-1 0 0,0 1 1 0 0,0 0 0 0 0,0 0-1 0 0,0 0 1 0 0,0-1 0 0 0,0 1 0 0 0,0 0-1 0 0,0 0 1 0 0,0 0 0 0 0,0-1-1 0 0,0 1 1 0 0,0 0 0 0 0,0 0 0 0 0,0 0-1 0 0,0-1 1 0 0,0 1 0 0 0,-1 0-1 0 0,-10-7-40 0 0,-15 1 71 0 0,-86 4-623 0 0,111 2 502 0 0,1-1 0 0 0,-1 1-1 0 0,1 0 1 0 0,-1 0-1 0 0,1-1 1 0 0,-1 1-1 0 0,1-1 1 0 0,-1 1 0 0 0,1 0-1 0 0,0-1 1 0 0,-1 1-1 0 0,1-1 1 0 0,-1 1-1 0 0,1-1 1 0 0,0 1 0 0 0,0-1-1 0 0,-1 1 1 0 0,1-1-1 0 0,0 1 1 0 0,0-1-1 0 0,0 1 1 0 0,0-1 0 0 0,-1 0-1 0 0,1 1 1 0 0,0-1-1 0 0,0 1 1 0 0,0-1-1 0 0,0 1 1 0 0,0-1 0 0 0,0 0-1 0 0,1 1 1 0 0,-1-1-1 0 0,0 1 1 0 0,0-1-1 0 0,0 1 1 0 0,0-1 0 0 0,1 1-1 0 0,-1-1 1 0 0,0 1-1 0 0,1-1 1 0 0,-1 1-1 0 0,0-1 1 0 0,1 1 0 0 0,-1-1-1 0 0,0 1 1 0 0,1 0-1 0 0,-1-1 1 0 0,1 0-1 0 0,20-27-2630 0 0,-21 28 2692 0 0,15-16-2617 0 0,-4 5-1902 0 0,-7 7 1714 0 0,7-3-1805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4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19 243 904 0 0,'0'0'13523'0'0,"-13"30"-8334"0"0,14-10-4196 0 0,-2-1 0 0 0,-5 27-1 0 0,9 5 143 0 0,0-21-484 0 0,-3-28-599 0 0,0 0-1 0 0,0-1 1 0 0,0 1-1 0 0,0-1 1 0 0,1 1-1 0 0,-1-1 1 0 0,0 1 0 0 0,1-1-1 0 0,-1 1 1 0 0,1-1-1 0 0,-1 1 1 0 0,1-1-1 0 0,-1 1 1 0 0,1-1-1 0 0,2 3 1 0 0,-3-4-32 0 0,1 1 0 0 0,-1-1 0 0 0,1 1 1 0 0,0-1-1 0 0,-1 0 0 0 0,1 0 0 0 0,-1 1 0 0 0,1-1 1 0 0,0 0-1 0 0,-1 0 0 0 0,1 0 0 0 0,0 0 0 0 0,-1 1 1 0 0,1-1-1 0 0,0 0 0 0 0,-1 0 0 0 0,1 0 0 0 0,0-1 1 0 0,-1 1-1 0 0,1 0 0 0 0,0 0 0 0 0,-1 0 0 0 0,1 0 1 0 0,0-1-1 0 0,0 1 0 0 0,1-1-14 0 0,1-1 0 0 0,-1 1 0 0 0,0-1 0 0 0,0 1 0 0 0,0-1 1 0 0,0 0-1 0 0,0 0 0 0 0,0 0 0 0 0,0 0 0 0 0,0 0 0 0 0,-1 0 0 0 0,1-1 0 0 0,-1 1 0 0 0,0-1 1 0 0,2-3-1 0 0,7-35-179 0 0,-2 1-1 0 0,-2-1 1 0 0,-2 0 0 0 0,-1-1 0 0 0,-4-44 0 0 0,1 77 165 0 0,0 2 72 0 0,0 0 0 0 0,1 0 1 0 0,0 1-1 0 0,1-1 0 0 0,-1 0 0 0 0,5-12 0 0 0,-2 14-17 0 0,0 1-1 0 0,0-1 0 0 0,1 1 1 0 0,-1-1-1 0 0,1 1 0 0 0,0 1 1 0 0,0-1-1 0 0,0 1 1 0 0,1-1-1 0 0,-1 2 0 0 0,1-1 1 0 0,-1 1-1 0 0,1-1 0 0 0,0 2 1 0 0,8-3-1 0 0,7-1 392 0 0,1 1 0 0 0,39-3 0 0 0,-56 7-251 0 0,1-1 0 0 0,-1 1 0 0 0,0 0 0 0 0,1 1-1 0 0,-1-1 1 0 0,0 1 0 0 0,1 0 0 0 0,-1 0 0 0 0,0 1-1 0 0,0-1 1 0 0,0 1 0 0 0,0 0 0 0 0,8 5-1 0 0,-12-6 248 0 0,12 3 466 0 0,-6 0-1984 0 0,-12 2-6150 0 0,-21 8 4610 0 0,11-5-8961 0 0,11-6 6685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5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45 796 0 0,'-4'4'28483'0'0,"9"-8"-28431"0"0,-1-1 0 0 0,1 1 0 0 0,0 0 0 0 0,1 0 0 0 0,-1 0 0 0 0,1 1 0 0 0,-1-1 0 0 0,1 1 0 0 0,0 1 0 0 0,10-4 0 0 0,-12 5-22 0 0,0-1-1 0 0,0 1 1 0 0,0 1 0 0 0,0-1-1 0 0,0 1 1 0 0,0-1 0 0 0,0 1-1 0 0,0 0 1 0 0,1 1 0 0 0,-1-1-1 0 0,0 1 1 0 0,0 0 0 0 0,0-1-1 0 0,0 2 1 0 0,0-1 0 0 0,0 0-1 0 0,-1 1 1 0 0,8 4 0 0 0,-9-5-8 0 0,0 1 1 0 0,-1 0-1 0 0,1-1 1 0 0,-1 1-1 0 0,1 0 1 0 0,-1-1-1 0 0,0 1 1 0 0,0 0-1 0 0,1 0 1 0 0,-1 0-1 0 0,-1 0 1 0 0,1 0 0 0 0,0 0-1 0 0,0 0 1 0 0,-1 1-1 0 0,1-1 1 0 0,-1 0-1 0 0,0 0 1 0 0,0 1-1 0 0,0-1 1 0 0,0 0-1 0 0,0 3 1 0 0,-1 2 38 0 0,0 1 1 0 0,-1-1-1 0 0,1 0 1 0 0,-2 0-1 0 0,-2 9 1 0 0,-3-2-12 0 0,1 1 1 0 0,-2-2-1 0 0,0 1 1 0 0,-1-1 0 0 0,0-1-1 0 0,0 0 1 0 0,-2 0 0 0 0,1-1-1 0 0,-2 0 1 0 0,1-1-1 0 0,-1-1 1 0 0,-1 0 0 0 0,-14 7-1 0 0,24-12-403 0 0,17-7 171 0 0,43-13 137 0 0,9-1 92 0 0,-23 6 56 0 0,-11 3 194 0 0,1 2 0 0 0,0 1-1 0 0,60-1 1 0 0,-76 5-297 0 0,-6-2 0 0 0,4 6-27 0 0,-11-3-159 0 0,-10-2-8346 0 0,4 2 8279 0 0,1 0 0 0 0,0-1 0 0 0,-1 1 0 0 0,1 0 0 0 0,-1 0 0 0 0,1 0 0 0 0,-1 1 0 0 0,1-1 0 0 0,-4 1 0 0 0,-2 0-524 0 0,0-1-274 0 0,2 0-860 0 0,-1 0-5386 0 0,-9 0 1417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0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16 1504 0 0,'-15'-9'7015'0'0,"5"2"656"0"0,11 32-789 0 0,-1 48-5576 0 0,0-58-266 0 0,-4 68 1142 0 0,2-43-2262 0 0,1 1-4196 0 0,1-39 2936 0 0,-13-36-16484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3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0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73 560 0 0,'63'-21'12146'0'0,"66"-2"-8530"0"0,-60 11-1841 0 0,-27 6-966 0 0,1 1-1 0 0,48 0 1 0 0,-89 5-843 0 0,-1 0 0 0 0,0 0 1 0 0,0 0-1 0 0,1 0 0 0 0,-1 0 0 0 0,0 0 0 0 0,0 0 0 0 0,0 0 0 0 0,1 0 0 0 0,-1 1 0 0 0,0-1 1 0 0,0 1-1 0 0,0-1 0 0 0,0 1 0 0 0,1-1 0 0 0,-1 1 0 0 0,0-1 0 0 0,0 1 0 0 0,0 0 0 0 0,1 1 1 0 0,-2-1 3 0 0,0 0 1 0 0,1 0 0 0 0,-1-1 0 0 0,0 1 0 0 0,0 0 0 0 0,0 0 0 0 0,0 0 0 0 0,0 0-1 0 0,0-1 1 0 0,0 1 0 0 0,0 0 0 0 0,-1 0 0 0 0,1 0 0 0 0,0-1 0 0 0,0 1 0 0 0,-1 0-1 0 0,1 0 1 0 0,0-1 0 0 0,-1 1 0 0 0,1 0 0 0 0,-1 0 0 0 0,0 0 0 0 0,-39 40-6399 0 0,32-34 1136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93 32 0 0,'0'0'12662'0'0,"1"25"-8117"0"0,2-6-2666 0 0,1-5-1001 0 0,-5-1-397 0 0,2 0-1 0 0,0-1 0 0 0,0 1 0 0 0,1-1 0 0 0,1 1 0 0 0,0-1 1 0 0,1 0-1 0 0,0 0 0 0 0,1 0 0 0 0,0 0 0 0 0,7 11 0 0 0,-11-22-22 0 0,3-4-360 0 0,0-1-80 0 0,-1 1 0 0 0,1-1 0 0 0,-1 1 0 0 0,0-1 0 0 0,0 0 1 0 0,-1 0-1 0 0,1-1 0 0 0,-1 1 0 0 0,0 0 0 0 0,0-1 0 0 0,0 1 0 0 0,-1-1 1 0 0,0 0-1 0 0,0 0 0 0 0,1-7 0 0 0,0-7 43 0 0,-2 0 0 0 0,-2-35 0 0 0,-1 0 28 0 0,1 35-3 0 0,2 17-47 0 0,-1-1 0 0 0,1 0 0 0 0,-1 1 1 0 0,1-1-1 0 0,0 1 0 0 0,0-1 0 0 0,0 1 0 0 0,1-1 1 0 0,-1 0-1 0 0,1 1 0 0 0,-1-1 0 0 0,1 1 0 0 0,1-3 1 0 0,-1 3-8 0 0,0 0 0 0 0,0 1 0 0 0,0-1 1 0 0,0 1-1 0 0,0-1 0 0 0,1 0 0 0 0,-1 1 1 0 0,0 0-1 0 0,1-1 0 0 0,-1 1 1 0 0,1 0-1 0 0,0 0 0 0 0,-1 0 0 0 0,1 0 1 0 0,0 0-1 0 0,0 0 0 0 0,0 1 0 0 0,2-2 1 0 0,2 1 37 0 0,0 0 0 0 0,0 0 1 0 0,1 0-1 0 0,-1 1 0 0 0,0 0 1 0 0,6 0-1 0 0,11 3 294 0 0,0 0 0 0 0,31 10 0 0 0,175 63 2695 0 0,-214-71-3114 0 0,-12-5-295 0 0,-10 1-364 0 0,-46 13-2888 0 0,32-5-2167 0 0,0 3-5490 0 0,11-6 5065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2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21 1184 0 0,'0'0'2432'0'0,"19"-13"1829"0"0,-1 5 9543 0 0,-33 172-9175 0 0,2-39-2846 0 0,9-84-1236 0 0,2-22-209 0 0,0-1 0 0 0,2 1 0 0 0,0 0 1 0 0,1 0-1 0 0,4 21 0 0 0,-2-9 232 0 0,-3-26-438 0 0,0 1 1 0 0,1-1-1 0 0,0 0 0 0 0,0 1 1 0 0,0-1-1 0 0,0 0 1 0 0,3 5-1 0 0,-3-7 271 0 0,-1-2-352 0 0,0 7-39 0 0,0-6-38 0 0,-1-8-71 0 0,-2-13 20 0 0,3 12-48 0 0,0 0 0 0 0,-1 0 0 0 0,0 0 0 0 0,0 1 0 0 0,-1-1 1 0 0,0 0-1 0 0,0 1 0 0 0,-1-1 0 0 0,0 1 0 0 0,-4-7 0 0 0,-1-17-1349 0 0,-3 22 1165 0 0,10 6 273 0 0,-1 1 0 0 0,0-1 0 0 0,0 1 0 0 0,0-1 0 0 0,0 1 0 0 0,0 0 0 0 0,-1 0 0 0 0,1-1 0 0 0,0 2 0 0 0,-1-1 0 0 0,1 0 0 0 0,0 0 0 0 0,-1 1 0 0 0,1-1 0 0 0,-1 1-1 0 0,1 0 1 0 0,-1 0 0 0 0,1 0 0 0 0,-1 0 0 0 0,1 0 0 0 0,-1 1 0 0 0,1-1 0 0 0,-1 1 0 0 0,1-1 0 0 0,0 1 0 0 0,-5 2 0 0 0,-6 1 164 0 0,1 1 0 0 0,0 0 0 0 0,0 0 0 0 0,0 2 0 0 0,0-1 0 0 0,1 1 0 0 0,-20 17 0 0 0,28-21-90 0 0,1-1 0 0 0,-1 1 0 0 0,1-1 0 0 0,0 1 0 0 0,0 0 0 0 0,0 0 0 0 0,0-1 0 0 0,0 2 0 0 0,1-1-1 0 0,-1 0 1 0 0,1 0 0 0 0,0 0 0 0 0,0 1 0 0 0,0-1 0 0 0,0 0 0 0 0,1 1 0 0 0,-1-1 0 0 0,1 1 0 0 0,0-1 0 0 0,0 1 0 0 0,0-1 0 0 0,0 1-1 0 0,1-1 1 0 0,0 1 0 0 0,-1-1 0 0 0,1 0 0 0 0,0 1 0 0 0,1-1 0 0 0,-1 0 0 0 0,0 0 0 0 0,1 0 0 0 0,0 0 0 0 0,0 0 0 0 0,3 4-1 0 0,-1-2-7 0 0,0-1 0 0 0,1 0 0 0 0,-1-1-1 0 0,1 1 1 0 0,-1-1 0 0 0,1 0-1 0 0,0 0 1 0 0,0 0 0 0 0,1-1-1 0 0,-1 0 1 0 0,0 0 0 0 0,1 0-1 0 0,5 1 1 0 0,7 1 50 0 0,0-1-1 0 0,31 2 1 0 0,-29-5-72 0 0,1-2-1 0 0,-1 0 0 0 0,0-1 1 0 0,0-1-1 0 0,0-1 1 0 0,-1 0-1 0 0,0-2 0 0 0,0 0 1 0 0,0-1-1 0 0,-1-1 1 0 0,18-12-1 0 0,-33 19-5 0 0,0 0 1 0 0,0 0-1 0 0,0 0 1 0 0,-1-1-1 0 0,1 1 0 0 0,0-1 1 0 0,-1 1-1 0 0,0-1 1 0 0,0 0-1 0 0,0 0 1 0 0,0 0-1 0 0,0 0 0 0 0,-1 0 1 0 0,1-1-1 0 0,-1 1 1 0 0,0 0-1 0 0,0-1 1 0 0,0 1-1 0 0,0-1 1 0 0,-1 1-1 0 0,1-1 0 0 0,-1 1 1 0 0,0-1-1 0 0,0 1 1 0 0,0-1-1 0 0,-1 1 1 0 0,1-1-1 0 0,-3-6 0 0 0,2 5 22 0 0,-1 1 0 0 0,0-1 1 0 0,0 1-1 0 0,0 0 0 0 0,-1-1 0 0 0,1 1 0 0 0,-1 0 0 0 0,0 1 0 0 0,0-1 0 0 0,-1 0 0 0 0,1 1 0 0 0,-1 0 0 0 0,0 0 0 0 0,0 0 0 0 0,0 0 0 0 0,0 1 0 0 0,0-1 0 0 0,0 1 0 0 0,-1 0 0 0 0,-8-2 0 0 0,5 2-21 0 0,-1 0 0 0 0,0 1 0 0 0,0 1 0 0 0,0-1 0 0 0,0 1 0 0 0,0 1-1 0 0,0 0 1 0 0,-10 2 0 0 0,17-2-223 0 0,1-1 0 0 0,-1 1 0 0 0,1-1-1 0 0,0 1 1 0 0,-1-1 0 0 0,1 1-1 0 0,0 0 1 0 0,-1 0 0 0 0,1 0 0 0 0,0 0-1 0 0,0 0 1 0 0,0 0 0 0 0,0 0 0 0 0,0 0-1 0 0,0 0 1 0 0,0 0 0 0 0,0 1 0 0 0,-1 1-1 0 0,1 10-6053 0 0,14-4-5343 0 0,3-4 5963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8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14 432 0 0,'-13'-13'20251'0'0,"12"28"-14919"0"0,1-2-7074 0 0,1 3 2233 0 0,-1 0 0 0 0,0-1 0 0 0,-1 1 0 0 0,-1 0 0 0 0,-1-1 0 0 0,0 0 0 0 0,-6 17 0 0 0,-8 49 1009 0 0,7-39-788 0 0,7-35-549 0 0,1 0 0 0 0,0 0 0 0 0,1 0 0 0 0,0 1-1 0 0,-1 8 1 0 0,1 8 776 0 0,2-11-2541 0 0,17-24 18 0 0,-9 3 602 0 0,0 0 1 0 0,0 0-1 0 0,-1-1 0 0 0,13-18 0 0 0,-2-1-5291 0 0,-7 10-1829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4 120 1148 0 0,'-1'-1'395'0'0,"1"0"0"0"0,-1-1 0 0 0,1 1 0 0 0,-1 0 0 0 0,1 0-1 0 0,0 0 1 0 0,0-1 0 0 0,-1 1 0 0 0,1 0 0 0 0,0 0 0 0 0,0-1 0 0 0,0 1 0 0 0,0 0 0 0 0,1 0-1 0 0,-1-1 1 0 0,0 1 0 0 0,0 0 0 0 0,1 0 0 0 0,-1 0 0 0 0,2-2 0 0 0,18-22 3116 0 0,-11 18-2809 0 0,-1 1 1 0 0,1 1-1 0 0,19-10 0 0 0,-11 8-151 0 0,0 1-1 0 0,1 1 1 0 0,-1 1-1 0 0,1 0 1 0 0,33-2-1 0 0,-44 5-435 0 0,0 0-1 0 0,1 1 1 0 0,-1 0 0 0 0,1 0-1 0 0,-1 1 1 0 0,0 0-1 0 0,1 1 1 0 0,-1-1 0 0 0,0 1-1 0 0,0 1 1 0 0,0-1 0 0 0,0 1-1 0 0,0 1 1 0 0,-1-1-1 0 0,1 1 1 0 0,8 7 0 0 0,-12-8 33 0 0,0 1 0 0 0,0 0 0 0 0,-1 0 0 0 0,1 0 0 0 0,-1 0 0 0 0,0 1 0 0 0,0-1 0 0 0,0 1 0 0 0,-1-1 0 0 0,1 1 0 0 0,-1 0 0 0 0,0-1 0 0 0,-1 1 1 0 0,1 0-1 0 0,-1 0 0 0 0,0 7 0 0 0,-1 8 884 0 0,-2 1-1 0 0,-6 30 1 0 0,6-38-532 0 0,-1 37 2246 0 0,4-48-2173 0 0,0-43-26553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9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20 1156 0 0,'0'0'20969'0'0,"5"-1"-20823"0"0,81-17 1355 0 0,-84 18-1415 0 0,1 0 11 0 0,-1 0 0 0 0,1 0 0 0 0,-1 0 0 0 0,1 0 1 0 0,-1 1-1 0 0,0-1 0 0 0,1 1 0 0 0,-1-1 1 0 0,1 1-1 0 0,-1 0 0 0 0,3 1 0 0 0,-6 2 7 0 0,0-1 0 0 0,0 0-1 0 0,0 0 1 0 0,0 0-1 0 0,-1 0 1 0 0,0 0 0 0 0,1 0-1 0 0,-1 0 1 0 0,0 0-1 0 0,0-1 1 0 0,0 1 0 0 0,-1-1-1 0 0,-4 5 1 0 0,-45 37 1228 0 0,33-29-843 0 0,-13 8 543 0 0,31-22-931 0 0,0-1-84 0 0,1 0 1 0 0,-1 1 0 0 0,0-1 0 0 0,0 0-1 0 0,1 1 1 0 0,-1-1 0 0 0,0 0-1 0 0,1 1 1 0 0,-1-1 0 0 0,0 1 0 0 0,1-1-1 0 0,-1 1 1 0 0,1-1 0 0 0,-1 1-1 0 0,0-1 1 0 0,1 1 0 0 0,0 0 0 0 0,-1-1-1 0 0,1 1 1 0 0,-1 0 0 0 0,1 0 0 0 0,0-1-1 0 0,-1 1 1 0 0,1 0 0 0 0,0 0-1 0 0,3 3-15 0 0,1-1-1 0 0,-1 1 1 0 0,1-1-1 0 0,0 0 1 0 0,0 0-1 0 0,1-1 0 0 0,-1 1 1 0 0,0-1-1 0 0,1 0 1 0 0,-1 0-1 0 0,1-1 1 0 0,0 1-1 0 0,6 0 1 0 0,14 6 8 0 0,-10 0-8 0 0,-1 0-1 0 0,1 0 0 0 0,-1 2 1 0 0,-1 0-1 0 0,0 0 1 0 0,21 22-1 0 0,-30-28 4 0 0,0 0-1 0 0,-1 1 1 0 0,1-1 0 0 0,-1 1-1 0 0,0 0 1 0 0,0 0 0 0 0,-1 0-1 0 0,4 8 1 0 0,-6-11-2 0 0,0 0-1 0 0,1-1 1 0 0,-1 1-1 0 0,0 0 1 0 0,0 0-1 0 0,0 0 1 0 0,-1 0-1 0 0,1 0 1 0 0,0 0-1 0 0,-1 0 1 0 0,1 0-1 0 0,-1 0 1 0 0,0 0-1 0 0,0-1 1 0 0,1 1-1 0 0,-1 0 1 0 0,0 0-1 0 0,0-1 1 0 0,-1 1-1 0 0,1-1 0 0 0,0 1 1 0 0,-1-1-1 0 0,1 0 1 0 0,0 1-1 0 0,-1-1 1 0 0,0 0-1 0 0,1 0 1 0 0,-1 0-1 0 0,0 0 1 0 0,-1 1-1 0 0,-1 0 28 0 0,0 0 0 0 0,0-1 0 0 0,1 1 1 0 0,-1-1-1 0 0,0 0 0 0 0,0 0 0 0 0,0 0 0 0 0,0 0 0 0 0,-1-1 0 0 0,1 0 0 0 0,0 0 0 0 0,0 0 0 0 0,0 0 0 0 0,0-1 0 0 0,-6 0 0 0 0,-58-22 1331 0 0,65 21-1245 0 0,1 1 43 0 0,-9-3 852 0 0,6 2-2114 0 0,11 3-6696 0 0,24 10 6494 0 0,-19-3-2969 0 0,-4 2-4311 0 0,-1 4 2902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1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10 239 484 0 0,'-9'-4'26937'0'0,"13"-2"-26822"0"0,14-14 708 0 0,-17 19-431 0 0,2-1-119 0 0,0 0-1 0 0,0 1 1 0 0,0-1-1 0 0,0 1 1 0 0,1-1-1 0 0,-1 1 1 0 0,0 0-1 0 0,1 0 1 0 0,-1 0-1 0 0,1 1 1 0 0,-1-1 0 0 0,5 1-1 0 0,-2-1-804 0 0,72-15 513 0 0,38-12 16 0 0,192-51 28 0 0,-165 45-19 0 0,44 0 187 0 0,-186 34-35 0 0,10 2-274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2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46 492 0 0,'0'0'2333'0'0,"24"-32"4817"0"0,-22 19 2612 0 0,-2 26-5581 0 0,-1 0-5735 0 0,-7 33 2297 0 0,2 0-1 0 0,2-1 1 0 0,2 1-1 0 0,5 59 1 0 0,12-21 130 0 0,-11-66-474 0 0,0 0 1 0 0,2 38-1 0 0,9-19 768 0 0,-12-59 646 0 0,-3 15-1808 0 0,0 0 1 0 0,1 0 0 0 0,0 0-1 0 0,0 0 1 0 0,3-11 0 0 0,-2 11-54 0 0,-1-1 0 0 0,-1 0 1 0 0,1 1-1 0 0,-1-1 1 0 0,-2-14-1 0 0,1 16 33 0 0,2 4-3 0 0,-1 0 0 0 0,0-1-1 0 0,0 1 1 0 0,0-1 0 0 0,-1 1 0 0 0,1-1 0 0 0,-1 1 0 0 0,1 0 0 0 0,-1-1-1 0 0,0 1 1 0 0,0 0 0 0 0,0 0 0 0 0,0-1 0 0 0,0 1 0 0 0,0 0 0 0 0,0 0 0 0 0,-1 0-1 0 0,1 0 1 0 0,-1 1 0 0 0,0-1 0 0 0,1 0 0 0 0,-1 1 0 0 0,0-1 0 0 0,-3-1-1 0 0,1 1 2 0 0,0 1-1 0 0,0 0 1 0 0,-1 0-1 0 0,1 0 0 0 0,0 0 1 0 0,0 1-1 0 0,0-1 1 0 0,-1 1-1 0 0,1 0 0 0 0,0 1 1 0 0,0-1-1 0 0,-9 3 1 0 0,-2 0-8 0 0,1 2 1 0 0,-1 0 0 0 0,1 1 0 0 0,0 0 0 0 0,0 1 0 0 0,-22 15-1 0 0,29-17 18 0 0,-9 6 42 0 0,1 1 0 0 0,1 0 0 0 0,-1 2 0 0 0,-14 18 0 0 0,26-30-21 0 0,1 1 0 0 0,-1 0 0 0 0,1 0 0 0 0,0 0 1 0 0,0 0-1 0 0,1 0 0 0 0,-1 1 0 0 0,1-1 0 0 0,-1 1 0 0 0,1-1 0 0 0,0 1 0 0 0,1-1 1 0 0,-1 1-1 0 0,0-1 0 0 0,1 1 0 0 0,0 0 0 0 0,0-1 0 0 0,0 1 0 0 0,0 0 1 0 0,1-1-1 0 0,-1 1 0 0 0,1-1 0 0 0,0 1 0 0 0,0-1 0 0 0,0 1 0 0 0,1-1 0 0 0,-1 1 1 0 0,1-1-1 0 0,3 6 0 0 0,-1-5-4 0 0,1 1 1 0 0,-1-1-1 0 0,1 0 0 0 0,0 0 1 0 0,0-1-1 0 0,0 0 0 0 0,1 0 1 0 0,-1 0-1 0 0,1 0 0 0 0,-1-1 1 0 0,1 0-1 0 0,0 0 0 0 0,0 0 1 0 0,0-1-1 0 0,0 0 0 0 0,0 0 1 0 0,0-1-1 0 0,7 1 1 0 0,10-1 10 0 0,-1 0 0 0 0,1-2 0 0 0,34-7-1 0 0,-43 7-12 0 0,8-1-109 0 0,1-2-1 0 0,-1 0 1 0 0,0-1 0 0 0,-1-1 0 0 0,0-1-1 0 0,0-1 1 0 0,23-13 0 0 0,-43 22 93 0 0,-1-1 1 0 0,1 1 0 0 0,0-1-1 0 0,0 1 1 0 0,0-1 0 0 0,0 0-1 0 0,-1 1 1 0 0,1-1 0 0 0,0 0 0 0 0,0 1-1 0 0,-1-1 1 0 0,1 0 0 0 0,-1 0-1 0 0,1 0 1 0 0,-1 0 0 0 0,1 0-1 0 0,-1 0 1 0 0,1 0 0 0 0,-1 0-1 0 0,0 1 1 0 0,1-1 0 0 0,-1-1-1 0 0,0 1 1 0 0,0 0 0 0 0,0 0-1 0 0,0 0 1 0 0,0 0 0 0 0,0 0-1 0 0,0 0 1 0 0,-1-1 0 0 0,0-1 3 0 0,0 1 0 0 0,-1 0-1 0 0,1 1 1 0 0,-1-1 0 0 0,1 0 0 0 0,-1 0 0 0 0,0 1 0 0 0,1-1 0 0 0,-1 1 0 0 0,0-1-1 0 0,0 1 1 0 0,-4-2 0 0 0,-7-3 54 0 0,0 0 0 0 0,0 1 1 0 0,-24-5-1 0 0,10 4 159 0 0,0 2 0 0 0,-45-1 0 0 0,70 5-256 0 0,7-3-2082 0 0,17-7 377 0 0,0 1-1 0 0,30-8 1 0 0,-15 8-3306 0 0,-1 2-3694 0 0,-18 5 3473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3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0 186 176 0 0,'0'0'12567'0'0,"0"4"-11680"0"0,1 5-432 0 0,1 0 0 0 0,-1-1 1 0 0,2 1-1 0 0,-1-1 0 0 0,1 0 0 0 0,0 0 1 0 0,1 0-1 0 0,0 0 0 0 0,0-1 0 0 0,0 1 1 0 0,10 10-1 0 0,21 43 1687 0 0,-34-58-1985 0 0,0 0-1 0 0,0 0 1 0 0,0-1 0 0 0,1 1 0 0 0,-1 0 0 0 0,1-1 0 0 0,0 1 0 0 0,0-1 0 0 0,0 1 0 0 0,0-1 0 0 0,4 4-1 0 0,-4-5 88 0 0,-57-157 1714 0 0,54 148-1925 0 0,0 0-1 0 0,0 0 1 0 0,0 1 0 0 0,1-1 0 0 0,0 0-1 0 0,1 0 1 0 0,0 0 0 0 0,0 0-1 0 0,0 1 1 0 0,1-1 0 0 0,0 0 0 0 0,1 1-1 0 0,5-12 1 0 0,-5 14 106 0 0,0 0 0 0 0,0 0 0 0 0,0 1 0 0 0,1-1 0 0 0,-1 1-1 0 0,1 0 1 0 0,0 0 0 0 0,1 0 0 0 0,-1 0 0 0 0,1 1 0 0 0,-1 0 0 0 0,1 0 0 0 0,0 0 0 0 0,0 1 0 0 0,0-1-1 0 0,1 1 1 0 0,-1 0 0 0 0,0 1 0 0 0,1-1 0 0 0,8 0 0 0 0,2 0 759 0 0,1 0 1 0 0,29 3-1 0 0,-44-1-638 0 0,19-2 719 0 0,-12 1-867 0 0,-7 1-168 0 0,4 2-3460 0 0,1-11-3537 0 0,-7 8 6894 0 0,1-2-555 0 0,4-8-3169 0 0,0 1-2399 0 0,2 0 53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3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7 88 0 0,'-4'-1'1285'0'0,"1"0"-731"0"0,0 0 1 0 0,1 0-1 0 0,-1 0 0 0 0,0 1 0 0 0,1-1 0 0 0,-1 1 1 0 0,0 0-1 0 0,0-1 0 0 0,0 1 0 0 0,1 1 0 0 0,-1-1 0 0 0,0 0 1 0 0,0 1-1 0 0,0-1 0 0 0,1 1 0 0 0,-6 2 3445 0 0,-4-3-2951 0 0,7 1-292 0 0,11 0 3874 0 0,276-3 1689 0 0,-280 2-6235 0 0,0-1 0 0 0,0 1 0 0 0,-1 0 0 0 0,1 0 0 0 0,0 1 0 0 0,-1-1 0 0 0,1 0 0 0 0,0 1 0 0 0,-1-1 0 0 0,1 1 0 0 0,0-1 0 0 0,-1 1 0 0 0,1 0 0 0 0,-1 0 0 0 0,1-1 0 0 0,-1 1 0 0 0,1 0 0 0 0,-1 1 0 0 0,0-1 0 0 0,1 0 0 0 0,-1 0 0 0 0,0 0 0 0 0,0 1 0 0 0,2 1 0 0 0,-2 0-6 0 0,-1 0 0 0 0,1 0-1 0 0,0-1 1 0 0,-1 1-1 0 0,1 0 1 0 0,-1 0 0 0 0,0 0-1 0 0,0 0 1 0 0,0 0-1 0 0,0 0 1 0 0,0-1 0 0 0,-1 1-1 0 0,0 4 1 0 0,-3 5 153 0 0,0 1 0 0 0,-1 0 0 0 0,0-1 1 0 0,-13 21-1 0 0,4-5 141 0 0,12-22-287 0 0,-1 0 1 0 0,0 0-1 0 0,0-1 1 0 0,0 1-1 0 0,-1-1 1 0 0,-5 7-1 0 0,-2 16 371 0 0,28-17-450 0 0,3-9-6 0 0,10-6 0 0 0,1-2 0 0 0,32-10 0 0 0,-41 10 0 0 0,-2-1-216 0 0,9-3-548 0 0,-15 11-3689 0 0,-13 0 4320 0 0,-1-1 0 0 0,1 1 0 0 0,-1 0 0 0 0,1 0 0 0 0,-1 0 0 0 0,1 0 0 0 0,-1 0 0 0 0,0 0 0 0 0,1 0 0 0 0,-1 0 0 0 0,0 0 0 0 0,0 0 0 0 0,0 0 0 0 0,0 0 0 0 0,0 0-1 0 0,0 0 1 0 0,0 0 0 0 0,0 0 0 0 0,0 0 0 0 0,0 0 0 0 0,0 0 0 0 0,-1 0 0 0 0,1 0 0 0 0,0 0 0 0 0,-1 0 0 0 0,1 0 0 0 0,-1-1 0 0 0,1 1 0 0 0,-1 0 0 0 0,0 1 0 0 0,-18 29-3869 0 0,9-18 508 0 0,3-5-3512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5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5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7DF-0BE3-9317-FBAC-D73561AB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0886-1752-F0A7-4895-79DCDBFA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874B-E7E3-F530-F76C-2E1A19F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FBB3-D65B-F8D4-1D66-EABC5152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BE2E-7C8F-46C2-EA58-02CF682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9212-DAD9-9E4E-EF5F-AD740B9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5C28-3F30-40B1-DBC0-907435FB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FE56-9CFA-6EB7-B2A8-FE31875A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3F3D-743C-90B6-41D1-A4027C93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6E94-9F18-C379-92C7-37DBC74E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9271C-0418-B2D8-8E1B-9B9CCFBC7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113CA-4AF0-AC91-6962-35AE9B5A6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96E4-C052-C2EC-49A0-66BA6ED8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5B57-27FC-2EA9-A888-A9ED08C8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7A12-C407-0D6D-FD36-A850B739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71A8-1F0B-4734-E865-9EAC3E6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1651-D859-4450-020C-448BD97B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3909-70BB-231D-0A23-3F70773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F56C-4FD0-63DE-0DFE-A2E1757C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571A-1B1B-C30E-7BAB-0ABA9953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0727-2FB4-B739-92CE-85A56A15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892D-A229-7AB6-006E-0FF71B58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C51B-BB71-1C3C-0913-3B58E3CD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8B29-6A81-D3F4-2468-CD64C873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477-7980-0CDB-5CF3-9A7A939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D92A-D818-4CE9-F116-59312C9F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C537-D639-19D8-4344-64149ECD6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90520-7C89-D592-86BC-AA68025A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D5177-2834-2C45-DED9-3ED7DEFC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6B34-6BBC-9AE8-7775-209F48B2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CBA23-EF29-E23D-0449-C7C63568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735-212D-792F-2622-89ED4AC6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DCAD-536F-EE7B-775F-A119E936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43954-4E52-3DDE-4A96-2AD032B5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A862A-6B12-AD66-89FE-8041881B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AD808-11B1-932B-E73E-B81F79BE2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AC1CC-D6E2-BD82-9BF2-0C33BC5B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578B2-3F13-CD73-84EF-4420E01A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0AD3A-8FC0-96F0-DD89-F5BB8726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7AFA-F240-9512-D9F2-B4E414E6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1C4D1-43FF-75BB-41EB-7F7F402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85BF7-F55C-3640-DA40-215E12A1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45612-B882-0B30-B712-08F7E52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BED90-F36F-6753-8C8C-2A1A97B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2F6A1-09E0-24FC-FD4F-C9176D5E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29C4-1129-FB17-0668-071CBA19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1E-8A7B-B1B1-6CA0-127C7FBE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9DF2-A98C-5ABC-F581-423CDC1F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11A0-09A6-D1EB-FD72-721E8D35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F671-6E3E-1A72-34FD-7870430B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BCD8-6744-3EB9-F93D-D2D52976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D16B-9400-6994-0D00-E3ACF61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23DA-4B82-3925-7FFC-2AB78DA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7F3BC-1701-5456-BC7E-F48B77550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15813-63A7-A60E-3299-2C1D4486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BDA2-3BED-32AA-EBEA-332C2EF6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3673-9033-E885-ADD3-77DAABE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633D-BA0D-B45F-E6EA-3C28CA36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DEEB-D843-E39A-608D-8B0B622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5CDB-8648-1806-4B1E-5DC1F4B9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6FE3-D812-1D5B-E6A3-2DA5687F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C9E07-C9CF-4572-A13A-B8CA6171BFD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62CC-2652-B16C-C01D-044958B1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46A9-6FCC-05AC-CF28-9AF2F80A7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85.png"/><Relationship Id="rId303" Type="http://schemas.openxmlformats.org/officeDocument/2006/relationships/image" Target="../media/image187.png"/><Relationship Id="rId324" Type="http://schemas.openxmlformats.org/officeDocument/2006/relationships/customXml" Target="../ink/ink615.xml"/><Relationship Id="rId345" Type="http://schemas.openxmlformats.org/officeDocument/2006/relationships/image" Target="../media/image208.png"/><Relationship Id="rId366" Type="http://schemas.openxmlformats.org/officeDocument/2006/relationships/customXml" Target="../ink/ink636.xml"/><Relationship Id="rId387" Type="http://schemas.openxmlformats.org/officeDocument/2006/relationships/image" Target="../media/image229.png"/><Relationship Id="rId412" Type="http://schemas.openxmlformats.org/officeDocument/2006/relationships/customXml" Target="../ink/ink659.xml"/><Relationship Id="rId433" Type="http://schemas.openxmlformats.org/officeDocument/2006/relationships/image" Target="../media/image474.png"/><Relationship Id="rId289" Type="http://schemas.openxmlformats.org/officeDocument/2006/relationships/image" Target="../media/image180.png"/><Relationship Id="rId314" Type="http://schemas.openxmlformats.org/officeDocument/2006/relationships/customXml" Target="../ink/ink610.xml"/><Relationship Id="rId335" Type="http://schemas.openxmlformats.org/officeDocument/2006/relationships/image" Target="../media/image203.png"/><Relationship Id="rId356" Type="http://schemas.openxmlformats.org/officeDocument/2006/relationships/customXml" Target="../ink/ink631.xml"/><Relationship Id="rId377" Type="http://schemas.openxmlformats.org/officeDocument/2006/relationships/image" Target="../media/image224.png"/><Relationship Id="rId398" Type="http://schemas.openxmlformats.org/officeDocument/2006/relationships/customXml" Target="../ink/ink652.xml"/><Relationship Id="rId402" Type="http://schemas.openxmlformats.org/officeDocument/2006/relationships/customXml" Target="../ink/ink654.xml"/><Relationship Id="rId423" Type="http://schemas.openxmlformats.org/officeDocument/2006/relationships/image" Target="../media/image469.png"/><Relationship Id="rId290" Type="http://schemas.openxmlformats.org/officeDocument/2006/relationships/customXml" Target="../ink/ink598.xml"/><Relationship Id="rId304" Type="http://schemas.openxmlformats.org/officeDocument/2006/relationships/customXml" Target="../ink/ink605.xml"/><Relationship Id="rId325" Type="http://schemas.openxmlformats.org/officeDocument/2006/relationships/image" Target="../media/image198.png"/><Relationship Id="rId346" Type="http://schemas.openxmlformats.org/officeDocument/2006/relationships/customXml" Target="../ink/ink626.xml"/><Relationship Id="rId367" Type="http://schemas.openxmlformats.org/officeDocument/2006/relationships/image" Target="../media/image219.png"/><Relationship Id="rId388" Type="http://schemas.openxmlformats.org/officeDocument/2006/relationships/customXml" Target="../ink/ink647.xml"/><Relationship Id="rId341" Type="http://schemas.openxmlformats.org/officeDocument/2006/relationships/image" Target="../media/image206.png"/><Relationship Id="rId362" Type="http://schemas.openxmlformats.org/officeDocument/2006/relationships/customXml" Target="../ink/ink634.xml"/><Relationship Id="rId383" Type="http://schemas.openxmlformats.org/officeDocument/2006/relationships/image" Target="../media/image227.png"/><Relationship Id="rId413" Type="http://schemas.openxmlformats.org/officeDocument/2006/relationships/image" Target="../media/image464.png"/><Relationship Id="rId418" Type="http://schemas.openxmlformats.org/officeDocument/2006/relationships/customXml" Target="../ink/ink662.xml"/><Relationship Id="rId439" Type="http://schemas.openxmlformats.org/officeDocument/2006/relationships/image" Target="../media/image477.png"/><Relationship Id="rId434" Type="http://schemas.openxmlformats.org/officeDocument/2006/relationships/customXml" Target="../ink/ink670.xml"/><Relationship Id="rId310" Type="http://schemas.openxmlformats.org/officeDocument/2006/relationships/customXml" Target="../ink/ink608.xml"/><Relationship Id="rId315" Type="http://schemas.openxmlformats.org/officeDocument/2006/relationships/image" Target="../media/image193.png"/><Relationship Id="rId336" Type="http://schemas.openxmlformats.org/officeDocument/2006/relationships/customXml" Target="../ink/ink621.xml"/><Relationship Id="rId357" Type="http://schemas.openxmlformats.org/officeDocument/2006/relationships/image" Target="../media/image214.png"/><Relationship Id="rId331" Type="http://schemas.openxmlformats.org/officeDocument/2006/relationships/image" Target="../media/image201.png"/><Relationship Id="rId352" Type="http://schemas.openxmlformats.org/officeDocument/2006/relationships/customXml" Target="../ink/ink629.xml"/><Relationship Id="rId373" Type="http://schemas.openxmlformats.org/officeDocument/2006/relationships/image" Target="../media/image222.png"/><Relationship Id="rId378" Type="http://schemas.openxmlformats.org/officeDocument/2006/relationships/customXml" Target="../ink/ink642.xml"/><Relationship Id="rId394" Type="http://schemas.openxmlformats.org/officeDocument/2006/relationships/customXml" Target="../ink/ink650.xml"/><Relationship Id="rId399" Type="http://schemas.openxmlformats.org/officeDocument/2006/relationships/image" Target="../media/image235.png"/><Relationship Id="rId403" Type="http://schemas.openxmlformats.org/officeDocument/2006/relationships/image" Target="../media/image237.png"/><Relationship Id="rId408" Type="http://schemas.openxmlformats.org/officeDocument/2006/relationships/customXml" Target="../ink/ink657.xml"/><Relationship Id="rId429" Type="http://schemas.openxmlformats.org/officeDocument/2006/relationships/image" Target="../media/image472.png"/><Relationship Id="rId1" Type="http://schemas.openxmlformats.org/officeDocument/2006/relationships/slideLayout" Target="../slideLayouts/slideLayout7.xml"/><Relationship Id="rId424" Type="http://schemas.openxmlformats.org/officeDocument/2006/relationships/customXml" Target="../ink/ink665.xml"/><Relationship Id="rId270" Type="http://schemas.openxmlformats.org/officeDocument/2006/relationships/image" Target="../media/image461.png"/><Relationship Id="rId291" Type="http://schemas.openxmlformats.org/officeDocument/2006/relationships/image" Target="../media/image181.png"/><Relationship Id="rId296" Type="http://schemas.openxmlformats.org/officeDocument/2006/relationships/customXml" Target="../ink/ink601.xml"/><Relationship Id="rId300" Type="http://schemas.openxmlformats.org/officeDocument/2006/relationships/customXml" Target="../ink/ink603.xml"/><Relationship Id="rId305" Type="http://schemas.openxmlformats.org/officeDocument/2006/relationships/image" Target="../media/image188.png"/><Relationship Id="rId326" Type="http://schemas.openxmlformats.org/officeDocument/2006/relationships/customXml" Target="../ink/ink616.xml"/><Relationship Id="rId347" Type="http://schemas.openxmlformats.org/officeDocument/2006/relationships/image" Target="../media/image209.png"/><Relationship Id="rId321" Type="http://schemas.openxmlformats.org/officeDocument/2006/relationships/image" Target="../media/image196.png"/><Relationship Id="rId342" Type="http://schemas.openxmlformats.org/officeDocument/2006/relationships/customXml" Target="../ink/ink624.xml"/><Relationship Id="rId363" Type="http://schemas.openxmlformats.org/officeDocument/2006/relationships/image" Target="../media/image217.png"/><Relationship Id="rId368" Type="http://schemas.openxmlformats.org/officeDocument/2006/relationships/customXml" Target="../ink/ink637.xml"/><Relationship Id="rId384" Type="http://schemas.openxmlformats.org/officeDocument/2006/relationships/customXml" Target="../ink/ink645.xml"/><Relationship Id="rId389" Type="http://schemas.openxmlformats.org/officeDocument/2006/relationships/image" Target="../media/image230.png"/><Relationship Id="rId419" Type="http://schemas.openxmlformats.org/officeDocument/2006/relationships/image" Target="../media/image467.png"/><Relationship Id="rId414" Type="http://schemas.openxmlformats.org/officeDocument/2006/relationships/customXml" Target="../ink/ink660.xml"/><Relationship Id="rId430" Type="http://schemas.openxmlformats.org/officeDocument/2006/relationships/customXml" Target="../ink/ink668.xml"/><Relationship Id="rId435" Type="http://schemas.openxmlformats.org/officeDocument/2006/relationships/image" Target="../media/image475.png"/><Relationship Id="rId316" Type="http://schemas.openxmlformats.org/officeDocument/2006/relationships/customXml" Target="../ink/ink611.xml"/><Relationship Id="rId337" Type="http://schemas.openxmlformats.org/officeDocument/2006/relationships/image" Target="../media/image204.png"/><Relationship Id="rId311" Type="http://schemas.openxmlformats.org/officeDocument/2006/relationships/image" Target="../media/image191.png"/><Relationship Id="rId332" Type="http://schemas.openxmlformats.org/officeDocument/2006/relationships/customXml" Target="../ink/ink619.xml"/><Relationship Id="rId353" Type="http://schemas.openxmlformats.org/officeDocument/2006/relationships/image" Target="../media/image212.png"/><Relationship Id="rId358" Type="http://schemas.openxmlformats.org/officeDocument/2006/relationships/customXml" Target="../ink/ink632.xml"/><Relationship Id="rId374" Type="http://schemas.openxmlformats.org/officeDocument/2006/relationships/customXml" Target="../ink/ink640.xml"/><Relationship Id="rId379" Type="http://schemas.openxmlformats.org/officeDocument/2006/relationships/image" Target="../media/image225.png"/><Relationship Id="rId395" Type="http://schemas.openxmlformats.org/officeDocument/2006/relationships/image" Target="../media/image233.png"/><Relationship Id="rId409" Type="http://schemas.openxmlformats.org/officeDocument/2006/relationships/image" Target="../media/image462.png"/><Relationship Id="rId390" Type="http://schemas.openxmlformats.org/officeDocument/2006/relationships/customXml" Target="../ink/ink648.xml"/><Relationship Id="rId404" Type="http://schemas.openxmlformats.org/officeDocument/2006/relationships/customXml" Target="../ink/ink655.xml"/><Relationship Id="rId420" Type="http://schemas.openxmlformats.org/officeDocument/2006/relationships/customXml" Target="../ink/ink663.xml"/><Relationship Id="rId425" Type="http://schemas.openxmlformats.org/officeDocument/2006/relationships/image" Target="../media/image470.png"/><Relationship Id="rId2" Type="http://schemas.openxmlformats.org/officeDocument/2006/relationships/customXml" Target="../ink/ink594.xml"/><Relationship Id="rId271" Type="http://schemas.openxmlformats.org/officeDocument/2006/relationships/customXml" Target="../ink/ink596.xml"/><Relationship Id="rId292" Type="http://schemas.openxmlformats.org/officeDocument/2006/relationships/customXml" Target="../ink/ink599.xml"/><Relationship Id="rId297" Type="http://schemas.openxmlformats.org/officeDocument/2006/relationships/image" Target="../media/image184.png"/><Relationship Id="rId306" Type="http://schemas.openxmlformats.org/officeDocument/2006/relationships/customXml" Target="../ink/ink606.xml"/><Relationship Id="rId301" Type="http://schemas.openxmlformats.org/officeDocument/2006/relationships/image" Target="../media/image186.png"/><Relationship Id="rId322" Type="http://schemas.openxmlformats.org/officeDocument/2006/relationships/customXml" Target="../ink/ink614.xml"/><Relationship Id="rId327" Type="http://schemas.openxmlformats.org/officeDocument/2006/relationships/image" Target="../media/image199.png"/><Relationship Id="rId343" Type="http://schemas.openxmlformats.org/officeDocument/2006/relationships/image" Target="../media/image207.png"/><Relationship Id="rId348" Type="http://schemas.openxmlformats.org/officeDocument/2006/relationships/customXml" Target="../ink/ink627.xml"/><Relationship Id="rId364" Type="http://schemas.openxmlformats.org/officeDocument/2006/relationships/customXml" Target="../ink/ink635.xml"/><Relationship Id="rId369" Type="http://schemas.openxmlformats.org/officeDocument/2006/relationships/image" Target="../media/image220.png"/><Relationship Id="rId380" Type="http://schemas.openxmlformats.org/officeDocument/2006/relationships/customXml" Target="../ink/ink643.xml"/><Relationship Id="rId385" Type="http://schemas.openxmlformats.org/officeDocument/2006/relationships/image" Target="../media/image228.png"/><Relationship Id="rId415" Type="http://schemas.openxmlformats.org/officeDocument/2006/relationships/image" Target="../media/image465.png"/><Relationship Id="rId436" Type="http://schemas.openxmlformats.org/officeDocument/2006/relationships/customXml" Target="../ink/ink671.xml"/><Relationship Id="rId287" Type="http://schemas.openxmlformats.org/officeDocument/2006/relationships/image" Target="../media/image179.png"/><Relationship Id="rId410" Type="http://schemas.openxmlformats.org/officeDocument/2006/relationships/customXml" Target="../ink/ink658.xml"/><Relationship Id="rId431" Type="http://schemas.openxmlformats.org/officeDocument/2006/relationships/image" Target="../media/image473.png"/><Relationship Id="rId312" Type="http://schemas.openxmlformats.org/officeDocument/2006/relationships/customXml" Target="../ink/ink609.xml"/><Relationship Id="rId317" Type="http://schemas.openxmlformats.org/officeDocument/2006/relationships/image" Target="../media/image194.png"/><Relationship Id="rId333" Type="http://schemas.openxmlformats.org/officeDocument/2006/relationships/image" Target="../media/image202.png"/><Relationship Id="rId338" Type="http://schemas.openxmlformats.org/officeDocument/2006/relationships/customXml" Target="../ink/ink622.xml"/><Relationship Id="rId354" Type="http://schemas.openxmlformats.org/officeDocument/2006/relationships/customXml" Target="../ink/ink630.xml"/><Relationship Id="rId359" Type="http://schemas.openxmlformats.org/officeDocument/2006/relationships/image" Target="../media/image215.png"/><Relationship Id="rId370" Type="http://schemas.openxmlformats.org/officeDocument/2006/relationships/customXml" Target="../ink/ink638.xml"/><Relationship Id="rId375" Type="http://schemas.openxmlformats.org/officeDocument/2006/relationships/image" Target="../media/image223.png"/><Relationship Id="rId391" Type="http://schemas.openxmlformats.org/officeDocument/2006/relationships/image" Target="../media/image231.png"/><Relationship Id="rId396" Type="http://schemas.openxmlformats.org/officeDocument/2006/relationships/customXml" Target="../ink/ink651.xml"/><Relationship Id="rId405" Type="http://schemas.openxmlformats.org/officeDocument/2006/relationships/image" Target="../media/image238.png"/><Relationship Id="rId426" Type="http://schemas.openxmlformats.org/officeDocument/2006/relationships/customXml" Target="../ink/ink666.xml"/><Relationship Id="rId3" Type="http://schemas.openxmlformats.org/officeDocument/2006/relationships/image" Target="../media/image460.png"/><Relationship Id="rId298" Type="http://schemas.openxmlformats.org/officeDocument/2006/relationships/customXml" Target="../ink/ink602.xml"/><Relationship Id="rId400" Type="http://schemas.openxmlformats.org/officeDocument/2006/relationships/customXml" Target="../ink/ink653.xml"/><Relationship Id="rId421" Type="http://schemas.openxmlformats.org/officeDocument/2006/relationships/image" Target="../media/image468.png"/><Relationship Id="rId293" Type="http://schemas.openxmlformats.org/officeDocument/2006/relationships/image" Target="../media/image182.png"/><Relationship Id="rId302" Type="http://schemas.openxmlformats.org/officeDocument/2006/relationships/customXml" Target="../ink/ink604.xml"/><Relationship Id="rId307" Type="http://schemas.openxmlformats.org/officeDocument/2006/relationships/image" Target="../media/image189.png"/><Relationship Id="rId323" Type="http://schemas.openxmlformats.org/officeDocument/2006/relationships/image" Target="../media/image197.png"/><Relationship Id="rId328" Type="http://schemas.openxmlformats.org/officeDocument/2006/relationships/customXml" Target="../ink/ink617.xml"/><Relationship Id="rId344" Type="http://schemas.openxmlformats.org/officeDocument/2006/relationships/customXml" Target="../ink/ink625.xml"/><Relationship Id="rId349" Type="http://schemas.openxmlformats.org/officeDocument/2006/relationships/image" Target="../media/image210.png"/><Relationship Id="rId360" Type="http://schemas.openxmlformats.org/officeDocument/2006/relationships/customXml" Target="../ink/ink633.xml"/><Relationship Id="rId365" Type="http://schemas.openxmlformats.org/officeDocument/2006/relationships/image" Target="../media/image218.png"/><Relationship Id="rId381" Type="http://schemas.openxmlformats.org/officeDocument/2006/relationships/image" Target="../media/image226.png"/><Relationship Id="rId386" Type="http://schemas.openxmlformats.org/officeDocument/2006/relationships/customXml" Target="../ink/ink646.xml"/><Relationship Id="rId416" Type="http://schemas.openxmlformats.org/officeDocument/2006/relationships/customXml" Target="../ink/ink661.xml"/><Relationship Id="rId288" Type="http://schemas.openxmlformats.org/officeDocument/2006/relationships/customXml" Target="../ink/ink597.xml"/><Relationship Id="rId411" Type="http://schemas.openxmlformats.org/officeDocument/2006/relationships/image" Target="../media/image463.png"/><Relationship Id="rId432" Type="http://schemas.openxmlformats.org/officeDocument/2006/relationships/customXml" Target="../ink/ink669.xml"/><Relationship Id="rId437" Type="http://schemas.openxmlformats.org/officeDocument/2006/relationships/image" Target="../media/image476.png"/><Relationship Id="rId313" Type="http://schemas.openxmlformats.org/officeDocument/2006/relationships/image" Target="../media/image192.png"/><Relationship Id="rId318" Type="http://schemas.openxmlformats.org/officeDocument/2006/relationships/customXml" Target="../ink/ink612.xml"/><Relationship Id="rId339" Type="http://schemas.openxmlformats.org/officeDocument/2006/relationships/image" Target="../media/image205.png"/><Relationship Id="rId334" Type="http://schemas.openxmlformats.org/officeDocument/2006/relationships/customXml" Target="../ink/ink620.xml"/><Relationship Id="rId350" Type="http://schemas.openxmlformats.org/officeDocument/2006/relationships/customXml" Target="../ink/ink628.xml"/><Relationship Id="rId355" Type="http://schemas.openxmlformats.org/officeDocument/2006/relationships/image" Target="../media/image213.png"/><Relationship Id="rId371" Type="http://schemas.openxmlformats.org/officeDocument/2006/relationships/image" Target="../media/image221.png"/><Relationship Id="rId376" Type="http://schemas.openxmlformats.org/officeDocument/2006/relationships/customXml" Target="../ink/ink641.xml"/><Relationship Id="rId397" Type="http://schemas.openxmlformats.org/officeDocument/2006/relationships/image" Target="../media/image234.png"/><Relationship Id="rId406" Type="http://schemas.openxmlformats.org/officeDocument/2006/relationships/customXml" Target="../ink/ink656.xml"/><Relationship Id="rId4" Type="http://schemas.openxmlformats.org/officeDocument/2006/relationships/customXml" Target="../ink/ink595.xml"/><Relationship Id="rId392" Type="http://schemas.openxmlformats.org/officeDocument/2006/relationships/customXml" Target="../ink/ink649.xml"/><Relationship Id="rId401" Type="http://schemas.openxmlformats.org/officeDocument/2006/relationships/image" Target="../media/image236.png"/><Relationship Id="rId422" Type="http://schemas.openxmlformats.org/officeDocument/2006/relationships/customXml" Target="../ink/ink664.xml"/><Relationship Id="rId427" Type="http://schemas.openxmlformats.org/officeDocument/2006/relationships/image" Target="../media/image471.png"/><Relationship Id="rId294" Type="http://schemas.openxmlformats.org/officeDocument/2006/relationships/customXml" Target="../ink/ink600.xml"/><Relationship Id="rId308" Type="http://schemas.openxmlformats.org/officeDocument/2006/relationships/customXml" Target="../ink/ink607.xml"/><Relationship Id="rId329" Type="http://schemas.openxmlformats.org/officeDocument/2006/relationships/image" Target="../media/image200.png"/><Relationship Id="rId340" Type="http://schemas.openxmlformats.org/officeDocument/2006/relationships/customXml" Target="../ink/ink623.xml"/><Relationship Id="rId361" Type="http://schemas.openxmlformats.org/officeDocument/2006/relationships/image" Target="../media/image216.png"/><Relationship Id="rId382" Type="http://schemas.openxmlformats.org/officeDocument/2006/relationships/customXml" Target="../ink/ink644.xml"/><Relationship Id="rId417" Type="http://schemas.openxmlformats.org/officeDocument/2006/relationships/image" Target="../media/image466.png"/><Relationship Id="rId438" Type="http://schemas.openxmlformats.org/officeDocument/2006/relationships/customXml" Target="../ink/ink672.xml"/><Relationship Id="rId319" Type="http://schemas.openxmlformats.org/officeDocument/2006/relationships/image" Target="../media/image195.png"/><Relationship Id="rId330" Type="http://schemas.openxmlformats.org/officeDocument/2006/relationships/customXml" Target="../ink/ink618.xml"/><Relationship Id="rId351" Type="http://schemas.openxmlformats.org/officeDocument/2006/relationships/image" Target="../media/image211.png"/><Relationship Id="rId372" Type="http://schemas.openxmlformats.org/officeDocument/2006/relationships/customXml" Target="../ink/ink639.xml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28" Type="http://schemas.openxmlformats.org/officeDocument/2006/relationships/customXml" Target="../ink/ink667.xml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320" Type="http://schemas.openxmlformats.org/officeDocument/2006/relationships/customXml" Target="../ink/ink6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4.png"/><Relationship Id="rId21" Type="http://schemas.openxmlformats.org/officeDocument/2006/relationships/image" Target="../media/image487.png"/><Relationship Id="rId42" Type="http://schemas.openxmlformats.org/officeDocument/2006/relationships/customXml" Target="../ink/ink692.xml"/><Relationship Id="rId63" Type="http://schemas.openxmlformats.org/officeDocument/2006/relationships/image" Target="../media/image507.png"/><Relationship Id="rId84" Type="http://schemas.openxmlformats.org/officeDocument/2006/relationships/customXml" Target="../ink/ink713.xml"/><Relationship Id="rId138" Type="http://schemas.openxmlformats.org/officeDocument/2006/relationships/customXml" Target="../ink/ink740.xml"/><Relationship Id="rId159" Type="http://schemas.openxmlformats.org/officeDocument/2006/relationships/image" Target="../media/image555.png"/><Relationship Id="rId170" Type="http://schemas.openxmlformats.org/officeDocument/2006/relationships/customXml" Target="../ink/ink756.xml"/><Relationship Id="rId191" Type="http://schemas.openxmlformats.org/officeDocument/2006/relationships/image" Target="../media/image571.png"/><Relationship Id="rId205" Type="http://schemas.openxmlformats.org/officeDocument/2006/relationships/image" Target="../media/image578.png"/><Relationship Id="rId226" Type="http://schemas.openxmlformats.org/officeDocument/2006/relationships/customXml" Target="../ink/ink784.xml"/><Relationship Id="rId247" Type="http://schemas.openxmlformats.org/officeDocument/2006/relationships/image" Target="../media/image599.png"/><Relationship Id="rId107" Type="http://schemas.openxmlformats.org/officeDocument/2006/relationships/image" Target="../media/image529.png"/><Relationship Id="rId11" Type="http://schemas.openxmlformats.org/officeDocument/2006/relationships/image" Target="../media/image482.png"/><Relationship Id="rId53" Type="http://schemas.openxmlformats.org/officeDocument/2006/relationships/image" Target="../media/image502.png"/><Relationship Id="rId74" Type="http://schemas.openxmlformats.org/officeDocument/2006/relationships/customXml" Target="../ink/ink708.xml"/><Relationship Id="rId128" Type="http://schemas.openxmlformats.org/officeDocument/2006/relationships/customXml" Target="../ink/ink735.xml"/><Relationship Id="rId149" Type="http://schemas.openxmlformats.org/officeDocument/2006/relationships/image" Target="../media/image550.png"/><Relationship Id="rId5" Type="http://schemas.openxmlformats.org/officeDocument/2006/relationships/image" Target="../media/image479.png"/><Relationship Id="rId95" Type="http://schemas.openxmlformats.org/officeDocument/2006/relationships/image" Target="../media/image523.png"/><Relationship Id="rId160" Type="http://schemas.openxmlformats.org/officeDocument/2006/relationships/customXml" Target="../ink/ink751.xml"/><Relationship Id="rId181" Type="http://schemas.openxmlformats.org/officeDocument/2006/relationships/image" Target="../media/image566.png"/><Relationship Id="rId216" Type="http://schemas.openxmlformats.org/officeDocument/2006/relationships/customXml" Target="../ink/ink779.xml"/><Relationship Id="rId237" Type="http://schemas.openxmlformats.org/officeDocument/2006/relationships/image" Target="../media/image594.png"/><Relationship Id="rId22" Type="http://schemas.openxmlformats.org/officeDocument/2006/relationships/customXml" Target="../ink/ink683.xml"/><Relationship Id="rId43" Type="http://schemas.openxmlformats.org/officeDocument/2006/relationships/image" Target="../media/image492.png"/><Relationship Id="rId64" Type="http://schemas.openxmlformats.org/officeDocument/2006/relationships/customXml" Target="../ink/ink703.xml"/><Relationship Id="rId118" Type="http://schemas.openxmlformats.org/officeDocument/2006/relationships/customXml" Target="../ink/ink730.xml"/><Relationship Id="rId139" Type="http://schemas.openxmlformats.org/officeDocument/2006/relationships/image" Target="../media/image545.png"/><Relationship Id="rId85" Type="http://schemas.openxmlformats.org/officeDocument/2006/relationships/image" Target="../media/image518.png"/><Relationship Id="rId150" Type="http://schemas.openxmlformats.org/officeDocument/2006/relationships/customXml" Target="../ink/ink746.xml"/><Relationship Id="rId171" Type="http://schemas.openxmlformats.org/officeDocument/2006/relationships/image" Target="../media/image561.png"/><Relationship Id="rId192" Type="http://schemas.openxmlformats.org/officeDocument/2006/relationships/customXml" Target="../ink/ink767.xml"/><Relationship Id="rId206" Type="http://schemas.openxmlformats.org/officeDocument/2006/relationships/customXml" Target="../ink/ink774.xml"/><Relationship Id="rId227" Type="http://schemas.openxmlformats.org/officeDocument/2006/relationships/image" Target="../media/image589.png"/><Relationship Id="rId248" Type="http://schemas.openxmlformats.org/officeDocument/2006/relationships/customXml" Target="../ink/ink795.xml"/><Relationship Id="rId12" Type="http://schemas.openxmlformats.org/officeDocument/2006/relationships/customXml" Target="../ink/ink678.xml"/><Relationship Id="rId33" Type="http://schemas.openxmlformats.org/officeDocument/2006/relationships/image" Target="../media/image493.png"/><Relationship Id="rId108" Type="http://schemas.openxmlformats.org/officeDocument/2006/relationships/customXml" Target="../ink/ink725.xml"/><Relationship Id="rId129" Type="http://schemas.openxmlformats.org/officeDocument/2006/relationships/image" Target="../media/image540.png"/><Relationship Id="rId54" Type="http://schemas.openxmlformats.org/officeDocument/2006/relationships/customXml" Target="../ink/ink698.xml"/><Relationship Id="rId75" Type="http://schemas.openxmlformats.org/officeDocument/2006/relationships/image" Target="../media/image513.png"/><Relationship Id="rId96" Type="http://schemas.openxmlformats.org/officeDocument/2006/relationships/customXml" Target="../ink/ink719.xml"/><Relationship Id="rId140" Type="http://schemas.openxmlformats.org/officeDocument/2006/relationships/customXml" Target="../ink/ink741.xml"/><Relationship Id="rId161" Type="http://schemas.openxmlformats.org/officeDocument/2006/relationships/image" Target="../media/image556.png"/><Relationship Id="rId182" Type="http://schemas.openxmlformats.org/officeDocument/2006/relationships/customXml" Target="../ink/ink762.xml"/><Relationship Id="rId217" Type="http://schemas.openxmlformats.org/officeDocument/2006/relationships/image" Target="../media/image584.png"/><Relationship Id="rId6" Type="http://schemas.openxmlformats.org/officeDocument/2006/relationships/customXml" Target="../ink/ink675.xml"/><Relationship Id="rId238" Type="http://schemas.openxmlformats.org/officeDocument/2006/relationships/customXml" Target="../ink/ink790.xml"/><Relationship Id="rId23" Type="http://schemas.openxmlformats.org/officeDocument/2006/relationships/image" Target="../media/image488.png"/><Relationship Id="rId119" Type="http://schemas.openxmlformats.org/officeDocument/2006/relationships/image" Target="../media/image535.png"/><Relationship Id="rId44" Type="http://schemas.openxmlformats.org/officeDocument/2006/relationships/customXml" Target="../ink/ink693.xml"/><Relationship Id="rId65" Type="http://schemas.openxmlformats.org/officeDocument/2006/relationships/image" Target="../media/image508.png"/><Relationship Id="rId86" Type="http://schemas.openxmlformats.org/officeDocument/2006/relationships/customXml" Target="../ink/ink714.xml"/><Relationship Id="rId130" Type="http://schemas.openxmlformats.org/officeDocument/2006/relationships/customXml" Target="../ink/ink736.xml"/><Relationship Id="rId151" Type="http://schemas.openxmlformats.org/officeDocument/2006/relationships/image" Target="../media/image551.png"/><Relationship Id="rId172" Type="http://schemas.openxmlformats.org/officeDocument/2006/relationships/customXml" Target="../ink/ink757.xml"/><Relationship Id="rId193" Type="http://schemas.openxmlformats.org/officeDocument/2006/relationships/image" Target="../media/image572.png"/><Relationship Id="rId207" Type="http://schemas.openxmlformats.org/officeDocument/2006/relationships/image" Target="../media/image579.png"/><Relationship Id="rId228" Type="http://schemas.openxmlformats.org/officeDocument/2006/relationships/customXml" Target="../ink/ink785.xml"/><Relationship Id="rId249" Type="http://schemas.openxmlformats.org/officeDocument/2006/relationships/image" Target="../media/image600.png"/><Relationship Id="rId13" Type="http://schemas.openxmlformats.org/officeDocument/2006/relationships/image" Target="../media/image483.png"/><Relationship Id="rId109" Type="http://schemas.openxmlformats.org/officeDocument/2006/relationships/image" Target="../media/image530.png"/><Relationship Id="rId34" Type="http://schemas.openxmlformats.org/officeDocument/2006/relationships/customXml" Target="../ink/ink688.xml"/><Relationship Id="rId55" Type="http://schemas.openxmlformats.org/officeDocument/2006/relationships/image" Target="../media/image503.png"/><Relationship Id="rId76" Type="http://schemas.openxmlformats.org/officeDocument/2006/relationships/customXml" Target="../ink/ink709.xml"/><Relationship Id="rId97" Type="http://schemas.openxmlformats.org/officeDocument/2006/relationships/image" Target="../media/image524.png"/><Relationship Id="rId120" Type="http://schemas.openxmlformats.org/officeDocument/2006/relationships/customXml" Target="../ink/ink731.xml"/><Relationship Id="rId141" Type="http://schemas.openxmlformats.org/officeDocument/2006/relationships/image" Target="../media/image546.png"/><Relationship Id="rId7" Type="http://schemas.openxmlformats.org/officeDocument/2006/relationships/image" Target="../media/image480.png"/><Relationship Id="rId162" Type="http://schemas.openxmlformats.org/officeDocument/2006/relationships/customXml" Target="../ink/ink752.xml"/><Relationship Id="rId183" Type="http://schemas.openxmlformats.org/officeDocument/2006/relationships/image" Target="../media/image567.png"/><Relationship Id="rId218" Type="http://schemas.openxmlformats.org/officeDocument/2006/relationships/customXml" Target="../ink/ink780.xml"/><Relationship Id="rId239" Type="http://schemas.openxmlformats.org/officeDocument/2006/relationships/image" Target="../media/image595.png"/><Relationship Id="rId250" Type="http://schemas.openxmlformats.org/officeDocument/2006/relationships/customXml" Target="../ink/ink796.xml"/><Relationship Id="rId24" Type="http://schemas.openxmlformats.org/officeDocument/2006/relationships/customXml" Target="../ink/ink684.xml"/><Relationship Id="rId45" Type="http://schemas.openxmlformats.org/officeDocument/2006/relationships/image" Target="../media/image498.png"/><Relationship Id="rId66" Type="http://schemas.openxmlformats.org/officeDocument/2006/relationships/customXml" Target="../ink/ink704.xml"/><Relationship Id="rId87" Type="http://schemas.openxmlformats.org/officeDocument/2006/relationships/image" Target="../media/image519.png"/><Relationship Id="rId110" Type="http://schemas.openxmlformats.org/officeDocument/2006/relationships/customXml" Target="../ink/ink726.xml"/><Relationship Id="rId131" Type="http://schemas.openxmlformats.org/officeDocument/2006/relationships/image" Target="../media/image541.png"/><Relationship Id="rId152" Type="http://schemas.openxmlformats.org/officeDocument/2006/relationships/customXml" Target="../ink/ink747.xml"/><Relationship Id="rId173" Type="http://schemas.openxmlformats.org/officeDocument/2006/relationships/image" Target="../media/image562.png"/><Relationship Id="rId194" Type="http://schemas.openxmlformats.org/officeDocument/2006/relationships/customXml" Target="../ink/ink768.xml"/><Relationship Id="rId208" Type="http://schemas.openxmlformats.org/officeDocument/2006/relationships/customXml" Target="../ink/ink775.xml"/><Relationship Id="rId229" Type="http://schemas.openxmlformats.org/officeDocument/2006/relationships/image" Target="../media/image590.png"/><Relationship Id="rId240" Type="http://schemas.openxmlformats.org/officeDocument/2006/relationships/customXml" Target="../ink/ink791.xml"/><Relationship Id="rId14" Type="http://schemas.openxmlformats.org/officeDocument/2006/relationships/customXml" Target="../ink/ink679.xml"/><Relationship Id="rId35" Type="http://schemas.openxmlformats.org/officeDocument/2006/relationships/image" Target="../media/image494.png"/><Relationship Id="rId56" Type="http://schemas.openxmlformats.org/officeDocument/2006/relationships/customXml" Target="../ink/ink699.xml"/><Relationship Id="rId77" Type="http://schemas.openxmlformats.org/officeDocument/2006/relationships/image" Target="../media/image514.png"/><Relationship Id="rId100" Type="http://schemas.openxmlformats.org/officeDocument/2006/relationships/customXml" Target="../ink/ink721.xml"/><Relationship Id="rId8" Type="http://schemas.openxmlformats.org/officeDocument/2006/relationships/customXml" Target="../ink/ink676.xml"/><Relationship Id="rId98" Type="http://schemas.openxmlformats.org/officeDocument/2006/relationships/customXml" Target="../ink/ink720.xml"/><Relationship Id="rId121" Type="http://schemas.openxmlformats.org/officeDocument/2006/relationships/image" Target="../media/image536.png"/><Relationship Id="rId142" Type="http://schemas.openxmlformats.org/officeDocument/2006/relationships/customXml" Target="../ink/ink742.xml"/><Relationship Id="rId163" Type="http://schemas.openxmlformats.org/officeDocument/2006/relationships/image" Target="../media/image557.png"/><Relationship Id="rId184" Type="http://schemas.openxmlformats.org/officeDocument/2006/relationships/customXml" Target="../ink/ink763.xml"/><Relationship Id="rId219" Type="http://schemas.openxmlformats.org/officeDocument/2006/relationships/image" Target="../media/image585.png"/><Relationship Id="rId230" Type="http://schemas.openxmlformats.org/officeDocument/2006/relationships/customXml" Target="../ink/ink786.xml"/><Relationship Id="rId251" Type="http://schemas.openxmlformats.org/officeDocument/2006/relationships/image" Target="../media/image601.png"/><Relationship Id="rId25" Type="http://schemas.openxmlformats.org/officeDocument/2006/relationships/image" Target="../media/image489.png"/><Relationship Id="rId46" Type="http://schemas.openxmlformats.org/officeDocument/2006/relationships/customXml" Target="../ink/ink694.xml"/><Relationship Id="rId67" Type="http://schemas.openxmlformats.org/officeDocument/2006/relationships/image" Target="../media/image509.png"/><Relationship Id="rId88" Type="http://schemas.openxmlformats.org/officeDocument/2006/relationships/customXml" Target="../ink/ink715.xml"/><Relationship Id="rId111" Type="http://schemas.openxmlformats.org/officeDocument/2006/relationships/image" Target="../media/image531.png"/><Relationship Id="rId132" Type="http://schemas.openxmlformats.org/officeDocument/2006/relationships/customXml" Target="../ink/ink737.xml"/><Relationship Id="rId153" Type="http://schemas.openxmlformats.org/officeDocument/2006/relationships/image" Target="../media/image552.png"/><Relationship Id="rId174" Type="http://schemas.openxmlformats.org/officeDocument/2006/relationships/customXml" Target="../ink/ink758.xml"/><Relationship Id="rId195" Type="http://schemas.openxmlformats.org/officeDocument/2006/relationships/image" Target="../media/image573.png"/><Relationship Id="rId209" Type="http://schemas.openxmlformats.org/officeDocument/2006/relationships/image" Target="../media/image580.png"/><Relationship Id="rId220" Type="http://schemas.openxmlformats.org/officeDocument/2006/relationships/customXml" Target="../ink/ink781.xml"/><Relationship Id="rId241" Type="http://schemas.openxmlformats.org/officeDocument/2006/relationships/image" Target="../media/image596.png"/><Relationship Id="rId15" Type="http://schemas.openxmlformats.org/officeDocument/2006/relationships/image" Target="../media/image484.png"/><Relationship Id="rId36" Type="http://schemas.openxmlformats.org/officeDocument/2006/relationships/customXml" Target="../ink/ink689.xml"/><Relationship Id="rId57" Type="http://schemas.openxmlformats.org/officeDocument/2006/relationships/image" Target="../media/image504.png"/><Relationship Id="rId78" Type="http://schemas.openxmlformats.org/officeDocument/2006/relationships/customXml" Target="../ink/ink710.xml"/><Relationship Id="rId99" Type="http://schemas.openxmlformats.org/officeDocument/2006/relationships/image" Target="../media/image525.png"/><Relationship Id="rId101" Type="http://schemas.openxmlformats.org/officeDocument/2006/relationships/image" Target="../media/image526.png"/><Relationship Id="rId122" Type="http://schemas.openxmlformats.org/officeDocument/2006/relationships/customXml" Target="../ink/ink732.xml"/><Relationship Id="rId143" Type="http://schemas.openxmlformats.org/officeDocument/2006/relationships/image" Target="../media/image547.png"/><Relationship Id="rId164" Type="http://schemas.openxmlformats.org/officeDocument/2006/relationships/customXml" Target="../ink/ink753.xml"/><Relationship Id="rId185" Type="http://schemas.openxmlformats.org/officeDocument/2006/relationships/image" Target="../media/image568.png"/><Relationship Id="rId9" Type="http://schemas.openxmlformats.org/officeDocument/2006/relationships/image" Target="../media/image481.png"/><Relationship Id="rId210" Type="http://schemas.openxmlformats.org/officeDocument/2006/relationships/customXml" Target="../ink/ink776.xml"/><Relationship Id="rId26" Type="http://schemas.openxmlformats.org/officeDocument/2006/relationships/customXml" Target="../ink/ink685.xml"/><Relationship Id="rId231" Type="http://schemas.openxmlformats.org/officeDocument/2006/relationships/image" Target="../media/image591.png"/><Relationship Id="rId252" Type="http://schemas.openxmlformats.org/officeDocument/2006/relationships/customXml" Target="../ink/ink797.xml"/><Relationship Id="rId47" Type="http://schemas.openxmlformats.org/officeDocument/2006/relationships/image" Target="../media/image499.png"/><Relationship Id="rId68" Type="http://schemas.openxmlformats.org/officeDocument/2006/relationships/customXml" Target="../ink/ink705.xml"/><Relationship Id="rId89" Type="http://schemas.openxmlformats.org/officeDocument/2006/relationships/image" Target="../media/image520.png"/><Relationship Id="rId112" Type="http://schemas.openxmlformats.org/officeDocument/2006/relationships/customXml" Target="../ink/ink727.xml"/><Relationship Id="rId133" Type="http://schemas.openxmlformats.org/officeDocument/2006/relationships/image" Target="../media/image542.png"/><Relationship Id="rId154" Type="http://schemas.openxmlformats.org/officeDocument/2006/relationships/customXml" Target="../ink/ink748.xml"/><Relationship Id="rId175" Type="http://schemas.openxmlformats.org/officeDocument/2006/relationships/image" Target="../media/image563.png"/><Relationship Id="rId196" Type="http://schemas.openxmlformats.org/officeDocument/2006/relationships/customXml" Target="../ink/ink769.xml"/><Relationship Id="rId200" Type="http://schemas.openxmlformats.org/officeDocument/2006/relationships/customXml" Target="../ink/ink771.xml"/><Relationship Id="rId16" Type="http://schemas.openxmlformats.org/officeDocument/2006/relationships/customXml" Target="../ink/ink680.xml"/><Relationship Id="rId221" Type="http://schemas.openxmlformats.org/officeDocument/2006/relationships/image" Target="../media/image586.png"/><Relationship Id="rId242" Type="http://schemas.openxmlformats.org/officeDocument/2006/relationships/customXml" Target="../ink/ink792.xml"/><Relationship Id="rId37" Type="http://schemas.openxmlformats.org/officeDocument/2006/relationships/image" Target="../media/image495.png"/><Relationship Id="rId58" Type="http://schemas.openxmlformats.org/officeDocument/2006/relationships/customXml" Target="../ink/ink700.xml"/><Relationship Id="rId79" Type="http://schemas.openxmlformats.org/officeDocument/2006/relationships/image" Target="../media/image515.png"/><Relationship Id="rId102" Type="http://schemas.openxmlformats.org/officeDocument/2006/relationships/customXml" Target="../ink/ink722.xml"/><Relationship Id="rId123" Type="http://schemas.openxmlformats.org/officeDocument/2006/relationships/image" Target="../media/image537.png"/><Relationship Id="rId144" Type="http://schemas.openxmlformats.org/officeDocument/2006/relationships/customXml" Target="../ink/ink743.xml"/><Relationship Id="rId90" Type="http://schemas.openxmlformats.org/officeDocument/2006/relationships/customXml" Target="../ink/ink716.xml"/><Relationship Id="rId165" Type="http://schemas.openxmlformats.org/officeDocument/2006/relationships/image" Target="../media/image558.png"/><Relationship Id="rId186" Type="http://schemas.openxmlformats.org/officeDocument/2006/relationships/customXml" Target="../ink/ink764.xml"/><Relationship Id="rId211" Type="http://schemas.openxmlformats.org/officeDocument/2006/relationships/image" Target="../media/image581.png"/><Relationship Id="rId232" Type="http://schemas.openxmlformats.org/officeDocument/2006/relationships/customXml" Target="../ink/ink787.xml"/><Relationship Id="rId253" Type="http://schemas.openxmlformats.org/officeDocument/2006/relationships/image" Target="../media/image602.png"/><Relationship Id="rId27" Type="http://schemas.openxmlformats.org/officeDocument/2006/relationships/image" Target="../media/image490.png"/><Relationship Id="rId48" Type="http://schemas.openxmlformats.org/officeDocument/2006/relationships/customXml" Target="../ink/ink695.xml"/><Relationship Id="rId69" Type="http://schemas.openxmlformats.org/officeDocument/2006/relationships/image" Target="../media/image510.png"/><Relationship Id="rId113" Type="http://schemas.openxmlformats.org/officeDocument/2006/relationships/image" Target="../media/image532.png"/><Relationship Id="rId134" Type="http://schemas.openxmlformats.org/officeDocument/2006/relationships/customXml" Target="../ink/ink738.xml"/><Relationship Id="rId80" Type="http://schemas.openxmlformats.org/officeDocument/2006/relationships/customXml" Target="../ink/ink711.xml"/><Relationship Id="rId155" Type="http://schemas.openxmlformats.org/officeDocument/2006/relationships/image" Target="../media/image553.png"/><Relationship Id="rId176" Type="http://schemas.openxmlformats.org/officeDocument/2006/relationships/customXml" Target="../ink/ink759.xml"/><Relationship Id="rId197" Type="http://schemas.openxmlformats.org/officeDocument/2006/relationships/image" Target="../media/image574.png"/><Relationship Id="rId201" Type="http://schemas.openxmlformats.org/officeDocument/2006/relationships/image" Target="../media/image576.png"/><Relationship Id="rId222" Type="http://schemas.openxmlformats.org/officeDocument/2006/relationships/customXml" Target="../ink/ink782.xml"/><Relationship Id="rId243" Type="http://schemas.openxmlformats.org/officeDocument/2006/relationships/image" Target="../media/image597.png"/><Relationship Id="rId17" Type="http://schemas.openxmlformats.org/officeDocument/2006/relationships/image" Target="../media/image485.png"/><Relationship Id="rId38" Type="http://schemas.openxmlformats.org/officeDocument/2006/relationships/customXml" Target="../ink/ink690.xml"/><Relationship Id="rId59" Type="http://schemas.openxmlformats.org/officeDocument/2006/relationships/image" Target="../media/image505.png"/><Relationship Id="rId103" Type="http://schemas.openxmlformats.org/officeDocument/2006/relationships/image" Target="../media/image527.png"/><Relationship Id="rId124" Type="http://schemas.openxmlformats.org/officeDocument/2006/relationships/customXml" Target="../ink/ink733.xml"/><Relationship Id="rId70" Type="http://schemas.openxmlformats.org/officeDocument/2006/relationships/customXml" Target="../ink/ink706.xml"/><Relationship Id="rId91" Type="http://schemas.openxmlformats.org/officeDocument/2006/relationships/image" Target="../media/image521.png"/><Relationship Id="rId145" Type="http://schemas.openxmlformats.org/officeDocument/2006/relationships/image" Target="../media/image548.png"/><Relationship Id="rId166" Type="http://schemas.openxmlformats.org/officeDocument/2006/relationships/customXml" Target="../ink/ink754.xml"/><Relationship Id="rId187" Type="http://schemas.openxmlformats.org/officeDocument/2006/relationships/image" Target="../media/image56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77.xml"/><Relationship Id="rId233" Type="http://schemas.openxmlformats.org/officeDocument/2006/relationships/image" Target="../media/image592.png"/><Relationship Id="rId254" Type="http://schemas.openxmlformats.org/officeDocument/2006/relationships/customXml" Target="../ink/ink798.xml"/><Relationship Id="rId28" Type="http://schemas.openxmlformats.org/officeDocument/2006/relationships/customXml" Target="../ink/ink686.xml"/><Relationship Id="rId49" Type="http://schemas.openxmlformats.org/officeDocument/2006/relationships/image" Target="../media/image500.png"/><Relationship Id="rId114" Type="http://schemas.openxmlformats.org/officeDocument/2006/relationships/customXml" Target="../ink/ink728.xml"/><Relationship Id="rId60" Type="http://schemas.openxmlformats.org/officeDocument/2006/relationships/customXml" Target="../ink/ink701.xml"/><Relationship Id="rId81" Type="http://schemas.openxmlformats.org/officeDocument/2006/relationships/image" Target="../media/image516.png"/><Relationship Id="rId135" Type="http://schemas.openxmlformats.org/officeDocument/2006/relationships/image" Target="../media/image543.png"/><Relationship Id="rId156" Type="http://schemas.openxmlformats.org/officeDocument/2006/relationships/customXml" Target="../ink/ink749.xml"/><Relationship Id="rId177" Type="http://schemas.openxmlformats.org/officeDocument/2006/relationships/image" Target="../media/image564.png"/><Relationship Id="rId198" Type="http://schemas.openxmlformats.org/officeDocument/2006/relationships/customXml" Target="../ink/ink770.xml"/><Relationship Id="rId202" Type="http://schemas.openxmlformats.org/officeDocument/2006/relationships/customXml" Target="../ink/ink772.xml"/><Relationship Id="rId223" Type="http://schemas.openxmlformats.org/officeDocument/2006/relationships/image" Target="../media/image587.png"/><Relationship Id="rId244" Type="http://schemas.openxmlformats.org/officeDocument/2006/relationships/customXml" Target="../ink/ink793.xml"/><Relationship Id="rId18" Type="http://schemas.openxmlformats.org/officeDocument/2006/relationships/customXml" Target="../ink/ink681.xml"/><Relationship Id="rId39" Type="http://schemas.openxmlformats.org/officeDocument/2006/relationships/image" Target="../media/image496.png"/><Relationship Id="rId50" Type="http://schemas.openxmlformats.org/officeDocument/2006/relationships/customXml" Target="../ink/ink696.xml"/><Relationship Id="rId104" Type="http://schemas.openxmlformats.org/officeDocument/2006/relationships/customXml" Target="../ink/ink723.xml"/><Relationship Id="rId125" Type="http://schemas.openxmlformats.org/officeDocument/2006/relationships/image" Target="../media/image538.png"/><Relationship Id="rId146" Type="http://schemas.openxmlformats.org/officeDocument/2006/relationships/customXml" Target="../ink/ink744.xml"/><Relationship Id="rId167" Type="http://schemas.openxmlformats.org/officeDocument/2006/relationships/image" Target="../media/image559.png"/><Relationship Id="rId188" Type="http://schemas.openxmlformats.org/officeDocument/2006/relationships/customXml" Target="../ink/ink765.xml"/><Relationship Id="rId71" Type="http://schemas.openxmlformats.org/officeDocument/2006/relationships/image" Target="../media/image511.png"/><Relationship Id="rId92" Type="http://schemas.openxmlformats.org/officeDocument/2006/relationships/customXml" Target="../ink/ink717.xml"/><Relationship Id="rId213" Type="http://schemas.openxmlformats.org/officeDocument/2006/relationships/image" Target="../media/image582.png"/><Relationship Id="rId234" Type="http://schemas.openxmlformats.org/officeDocument/2006/relationships/customXml" Target="../ink/ink788.xml"/><Relationship Id="rId2" Type="http://schemas.openxmlformats.org/officeDocument/2006/relationships/customXml" Target="../ink/ink673.xml"/><Relationship Id="rId29" Type="http://schemas.openxmlformats.org/officeDocument/2006/relationships/image" Target="../media/image491.png"/><Relationship Id="rId255" Type="http://schemas.openxmlformats.org/officeDocument/2006/relationships/image" Target="../media/image603.png"/><Relationship Id="rId40" Type="http://schemas.openxmlformats.org/officeDocument/2006/relationships/customXml" Target="../ink/ink691.xml"/><Relationship Id="rId115" Type="http://schemas.openxmlformats.org/officeDocument/2006/relationships/image" Target="../media/image533.png"/><Relationship Id="rId136" Type="http://schemas.openxmlformats.org/officeDocument/2006/relationships/customXml" Target="../ink/ink739.xml"/><Relationship Id="rId157" Type="http://schemas.openxmlformats.org/officeDocument/2006/relationships/image" Target="../media/image554.png"/><Relationship Id="rId178" Type="http://schemas.openxmlformats.org/officeDocument/2006/relationships/customXml" Target="../ink/ink760.xml"/><Relationship Id="rId61" Type="http://schemas.openxmlformats.org/officeDocument/2006/relationships/image" Target="../media/image506.png"/><Relationship Id="rId82" Type="http://schemas.openxmlformats.org/officeDocument/2006/relationships/customXml" Target="../ink/ink712.xml"/><Relationship Id="rId199" Type="http://schemas.openxmlformats.org/officeDocument/2006/relationships/image" Target="../media/image575.png"/><Relationship Id="rId203" Type="http://schemas.openxmlformats.org/officeDocument/2006/relationships/image" Target="../media/image577.png"/><Relationship Id="rId19" Type="http://schemas.openxmlformats.org/officeDocument/2006/relationships/image" Target="../media/image486.png"/><Relationship Id="rId224" Type="http://schemas.openxmlformats.org/officeDocument/2006/relationships/customXml" Target="../ink/ink783.xml"/><Relationship Id="rId245" Type="http://schemas.openxmlformats.org/officeDocument/2006/relationships/image" Target="../media/image598.png"/><Relationship Id="rId30" Type="http://schemas.openxmlformats.org/officeDocument/2006/relationships/customXml" Target="../ink/ink687.xml"/><Relationship Id="rId105" Type="http://schemas.openxmlformats.org/officeDocument/2006/relationships/image" Target="../media/image528.png"/><Relationship Id="rId126" Type="http://schemas.openxmlformats.org/officeDocument/2006/relationships/customXml" Target="../ink/ink734.xml"/><Relationship Id="rId147" Type="http://schemas.openxmlformats.org/officeDocument/2006/relationships/image" Target="../media/image549.png"/><Relationship Id="rId168" Type="http://schemas.openxmlformats.org/officeDocument/2006/relationships/customXml" Target="../ink/ink755.xml"/><Relationship Id="rId51" Type="http://schemas.openxmlformats.org/officeDocument/2006/relationships/image" Target="../media/image501.png"/><Relationship Id="rId72" Type="http://schemas.openxmlformats.org/officeDocument/2006/relationships/customXml" Target="../ink/ink707.xml"/><Relationship Id="rId93" Type="http://schemas.openxmlformats.org/officeDocument/2006/relationships/image" Target="../media/image522.png"/><Relationship Id="rId189" Type="http://schemas.openxmlformats.org/officeDocument/2006/relationships/image" Target="../media/image570.png"/><Relationship Id="rId3" Type="http://schemas.openxmlformats.org/officeDocument/2006/relationships/image" Target="../media/image478.png"/><Relationship Id="rId214" Type="http://schemas.openxmlformats.org/officeDocument/2006/relationships/customXml" Target="../ink/ink778.xml"/><Relationship Id="rId235" Type="http://schemas.openxmlformats.org/officeDocument/2006/relationships/image" Target="../media/image593.png"/><Relationship Id="rId256" Type="http://schemas.openxmlformats.org/officeDocument/2006/relationships/customXml" Target="../ink/ink799.xml"/><Relationship Id="rId116" Type="http://schemas.openxmlformats.org/officeDocument/2006/relationships/customXml" Target="../ink/ink729.xml"/><Relationship Id="rId137" Type="http://schemas.openxmlformats.org/officeDocument/2006/relationships/image" Target="../media/image544.png"/><Relationship Id="rId158" Type="http://schemas.openxmlformats.org/officeDocument/2006/relationships/customXml" Target="../ink/ink750.xml"/><Relationship Id="rId20" Type="http://schemas.openxmlformats.org/officeDocument/2006/relationships/customXml" Target="../ink/ink682.xml"/><Relationship Id="rId41" Type="http://schemas.openxmlformats.org/officeDocument/2006/relationships/image" Target="../media/image497.png"/><Relationship Id="rId62" Type="http://schemas.openxmlformats.org/officeDocument/2006/relationships/customXml" Target="../ink/ink702.xml"/><Relationship Id="rId83" Type="http://schemas.openxmlformats.org/officeDocument/2006/relationships/image" Target="../media/image517.png"/><Relationship Id="rId179" Type="http://schemas.openxmlformats.org/officeDocument/2006/relationships/image" Target="../media/image565.png"/><Relationship Id="rId190" Type="http://schemas.openxmlformats.org/officeDocument/2006/relationships/customXml" Target="../ink/ink766.xml"/><Relationship Id="rId204" Type="http://schemas.openxmlformats.org/officeDocument/2006/relationships/customXml" Target="../ink/ink773.xml"/><Relationship Id="rId225" Type="http://schemas.openxmlformats.org/officeDocument/2006/relationships/image" Target="../media/image588.png"/><Relationship Id="rId246" Type="http://schemas.openxmlformats.org/officeDocument/2006/relationships/customXml" Target="../ink/ink794.xml"/><Relationship Id="rId106" Type="http://schemas.openxmlformats.org/officeDocument/2006/relationships/customXml" Target="../ink/ink724.xml"/><Relationship Id="rId127" Type="http://schemas.openxmlformats.org/officeDocument/2006/relationships/image" Target="../media/image539.png"/><Relationship Id="rId10" Type="http://schemas.openxmlformats.org/officeDocument/2006/relationships/customXml" Target="../ink/ink677.xml"/><Relationship Id="rId52" Type="http://schemas.openxmlformats.org/officeDocument/2006/relationships/customXml" Target="../ink/ink697.xml"/><Relationship Id="rId73" Type="http://schemas.openxmlformats.org/officeDocument/2006/relationships/image" Target="../media/image512.png"/><Relationship Id="rId94" Type="http://schemas.openxmlformats.org/officeDocument/2006/relationships/customXml" Target="../ink/ink718.xml"/><Relationship Id="rId148" Type="http://schemas.openxmlformats.org/officeDocument/2006/relationships/customXml" Target="../ink/ink745.xml"/><Relationship Id="rId169" Type="http://schemas.openxmlformats.org/officeDocument/2006/relationships/image" Target="../media/image560.png"/><Relationship Id="rId4" Type="http://schemas.openxmlformats.org/officeDocument/2006/relationships/customXml" Target="../ink/ink674.xml"/><Relationship Id="rId180" Type="http://schemas.openxmlformats.org/officeDocument/2006/relationships/customXml" Target="../ink/ink761.xml"/><Relationship Id="rId215" Type="http://schemas.openxmlformats.org/officeDocument/2006/relationships/image" Target="../media/image583.png"/><Relationship Id="rId236" Type="http://schemas.openxmlformats.org/officeDocument/2006/relationships/customXml" Target="../ink/ink789.xml"/><Relationship Id="rId257" Type="http://schemas.openxmlformats.org/officeDocument/2006/relationships/image" Target="../media/image604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50.png"/><Relationship Id="rId21" Type="http://schemas.openxmlformats.org/officeDocument/2006/relationships/image" Target="../media/image4870.png"/><Relationship Id="rId42" Type="http://schemas.openxmlformats.org/officeDocument/2006/relationships/customXml" Target="../ink/ink820.xml"/><Relationship Id="rId63" Type="http://schemas.openxmlformats.org/officeDocument/2006/relationships/image" Target="../media/image5080.png"/><Relationship Id="rId84" Type="http://schemas.openxmlformats.org/officeDocument/2006/relationships/customXml" Target="../ink/ink841.xml"/><Relationship Id="rId138" Type="http://schemas.openxmlformats.org/officeDocument/2006/relationships/customXml" Target="../ink/ink868.xml"/><Relationship Id="rId159" Type="http://schemas.openxmlformats.org/officeDocument/2006/relationships/image" Target="../media/image5560.png"/><Relationship Id="rId170" Type="http://schemas.openxmlformats.org/officeDocument/2006/relationships/customXml" Target="../ink/ink884.xml"/><Relationship Id="rId191" Type="http://schemas.openxmlformats.org/officeDocument/2006/relationships/image" Target="../media/image5720.png"/><Relationship Id="rId205" Type="http://schemas.openxmlformats.org/officeDocument/2006/relationships/image" Target="../media/image5790.png"/><Relationship Id="rId226" Type="http://schemas.openxmlformats.org/officeDocument/2006/relationships/customXml" Target="../ink/ink912.xml"/><Relationship Id="rId107" Type="http://schemas.openxmlformats.org/officeDocument/2006/relationships/image" Target="../media/image5300.png"/><Relationship Id="rId11" Type="http://schemas.openxmlformats.org/officeDocument/2006/relationships/image" Target="../media/image4820.png"/><Relationship Id="rId32" Type="http://schemas.openxmlformats.org/officeDocument/2006/relationships/customXml" Target="../ink/ink815.xml"/><Relationship Id="rId53" Type="http://schemas.openxmlformats.org/officeDocument/2006/relationships/image" Target="../media/image5030.png"/><Relationship Id="rId74" Type="http://schemas.openxmlformats.org/officeDocument/2006/relationships/customXml" Target="../ink/ink836.xml"/><Relationship Id="rId128" Type="http://schemas.openxmlformats.org/officeDocument/2006/relationships/customXml" Target="../ink/ink863.xml"/><Relationship Id="rId149" Type="http://schemas.openxmlformats.org/officeDocument/2006/relationships/image" Target="../media/image5510.png"/><Relationship Id="rId5" Type="http://schemas.openxmlformats.org/officeDocument/2006/relationships/image" Target="../media/image4790.png"/><Relationship Id="rId95" Type="http://schemas.openxmlformats.org/officeDocument/2006/relationships/image" Target="../media/image5240.png"/><Relationship Id="rId160" Type="http://schemas.openxmlformats.org/officeDocument/2006/relationships/customXml" Target="../ink/ink879.xml"/><Relationship Id="rId181" Type="http://schemas.openxmlformats.org/officeDocument/2006/relationships/image" Target="../media/image5670.png"/><Relationship Id="rId216" Type="http://schemas.openxmlformats.org/officeDocument/2006/relationships/customXml" Target="../ink/ink907.xml"/><Relationship Id="rId237" Type="http://schemas.openxmlformats.org/officeDocument/2006/relationships/image" Target="../media/image5950.png"/><Relationship Id="rId22" Type="http://schemas.openxmlformats.org/officeDocument/2006/relationships/customXml" Target="../ink/ink810.xml"/><Relationship Id="rId43" Type="http://schemas.openxmlformats.org/officeDocument/2006/relationships/image" Target="../media/image4980.png"/><Relationship Id="rId64" Type="http://schemas.openxmlformats.org/officeDocument/2006/relationships/customXml" Target="../ink/ink831.xml"/><Relationship Id="rId118" Type="http://schemas.openxmlformats.org/officeDocument/2006/relationships/customXml" Target="../ink/ink858.xml"/><Relationship Id="rId139" Type="http://schemas.openxmlformats.org/officeDocument/2006/relationships/image" Target="../media/image5460.png"/><Relationship Id="rId85" Type="http://schemas.openxmlformats.org/officeDocument/2006/relationships/image" Target="../media/image5190.png"/><Relationship Id="rId150" Type="http://schemas.openxmlformats.org/officeDocument/2006/relationships/customXml" Target="../ink/ink874.xml"/><Relationship Id="rId171" Type="http://schemas.openxmlformats.org/officeDocument/2006/relationships/image" Target="../media/image5620.png"/><Relationship Id="rId192" Type="http://schemas.openxmlformats.org/officeDocument/2006/relationships/customXml" Target="../ink/ink895.xml"/><Relationship Id="rId206" Type="http://schemas.openxmlformats.org/officeDocument/2006/relationships/customXml" Target="../ink/ink902.xml"/><Relationship Id="rId227" Type="http://schemas.openxmlformats.org/officeDocument/2006/relationships/image" Target="../media/image5900.png"/><Relationship Id="rId12" Type="http://schemas.openxmlformats.org/officeDocument/2006/relationships/customXml" Target="../ink/ink805.xml"/><Relationship Id="rId33" Type="http://schemas.openxmlformats.org/officeDocument/2006/relationships/image" Target="../media/image4930.png"/><Relationship Id="rId108" Type="http://schemas.openxmlformats.org/officeDocument/2006/relationships/customXml" Target="../ink/ink853.xml"/><Relationship Id="rId129" Type="http://schemas.openxmlformats.org/officeDocument/2006/relationships/image" Target="../media/image5410.png"/><Relationship Id="rId54" Type="http://schemas.openxmlformats.org/officeDocument/2006/relationships/customXml" Target="../ink/ink826.xml"/><Relationship Id="rId75" Type="http://schemas.openxmlformats.org/officeDocument/2006/relationships/image" Target="../media/image5140.png"/><Relationship Id="rId96" Type="http://schemas.openxmlformats.org/officeDocument/2006/relationships/customXml" Target="../ink/ink847.xml"/><Relationship Id="rId140" Type="http://schemas.openxmlformats.org/officeDocument/2006/relationships/customXml" Target="../ink/ink869.xml"/><Relationship Id="rId161" Type="http://schemas.openxmlformats.org/officeDocument/2006/relationships/image" Target="../media/image5570.png"/><Relationship Id="rId182" Type="http://schemas.openxmlformats.org/officeDocument/2006/relationships/customXml" Target="../ink/ink890.xml"/><Relationship Id="rId217" Type="http://schemas.openxmlformats.org/officeDocument/2006/relationships/image" Target="../media/image5850.png"/><Relationship Id="rId6" Type="http://schemas.openxmlformats.org/officeDocument/2006/relationships/customXml" Target="../ink/ink802.xml"/><Relationship Id="rId238" Type="http://schemas.openxmlformats.org/officeDocument/2006/relationships/customXml" Target="../ink/ink918.xml"/><Relationship Id="rId23" Type="http://schemas.openxmlformats.org/officeDocument/2006/relationships/image" Target="../media/image4880.png"/><Relationship Id="rId119" Type="http://schemas.openxmlformats.org/officeDocument/2006/relationships/image" Target="../media/image5360.png"/><Relationship Id="rId44" Type="http://schemas.openxmlformats.org/officeDocument/2006/relationships/customXml" Target="../ink/ink821.xml"/><Relationship Id="rId65" Type="http://schemas.openxmlformats.org/officeDocument/2006/relationships/image" Target="../media/image5090.png"/><Relationship Id="rId86" Type="http://schemas.openxmlformats.org/officeDocument/2006/relationships/customXml" Target="../ink/ink842.xml"/><Relationship Id="rId130" Type="http://schemas.openxmlformats.org/officeDocument/2006/relationships/customXml" Target="../ink/ink864.xml"/><Relationship Id="rId151" Type="http://schemas.openxmlformats.org/officeDocument/2006/relationships/image" Target="../media/image5520.png"/><Relationship Id="rId172" Type="http://schemas.openxmlformats.org/officeDocument/2006/relationships/customXml" Target="../ink/ink885.xml"/><Relationship Id="rId193" Type="http://schemas.openxmlformats.org/officeDocument/2006/relationships/image" Target="../media/image5730.png"/><Relationship Id="rId207" Type="http://schemas.openxmlformats.org/officeDocument/2006/relationships/image" Target="../media/image5800.png"/><Relationship Id="rId228" Type="http://schemas.openxmlformats.org/officeDocument/2006/relationships/customXml" Target="../ink/ink913.xml"/><Relationship Id="rId13" Type="http://schemas.openxmlformats.org/officeDocument/2006/relationships/image" Target="../media/image4830.png"/><Relationship Id="rId109" Type="http://schemas.openxmlformats.org/officeDocument/2006/relationships/image" Target="../media/image5310.png"/><Relationship Id="rId34" Type="http://schemas.openxmlformats.org/officeDocument/2006/relationships/customXml" Target="../ink/ink816.xml"/><Relationship Id="rId55" Type="http://schemas.openxmlformats.org/officeDocument/2006/relationships/image" Target="../media/image5040.png"/><Relationship Id="rId76" Type="http://schemas.openxmlformats.org/officeDocument/2006/relationships/customXml" Target="../ink/ink837.xml"/><Relationship Id="rId97" Type="http://schemas.openxmlformats.org/officeDocument/2006/relationships/image" Target="../media/image5250.png"/><Relationship Id="rId120" Type="http://schemas.openxmlformats.org/officeDocument/2006/relationships/customXml" Target="../ink/ink859.xml"/><Relationship Id="rId141" Type="http://schemas.openxmlformats.org/officeDocument/2006/relationships/image" Target="../media/image5470.png"/><Relationship Id="rId7" Type="http://schemas.openxmlformats.org/officeDocument/2006/relationships/image" Target="../media/image4800.png"/><Relationship Id="rId162" Type="http://schemas.openxmlformats.org/officeDocument/2006/relationships/customXml" Target="../ink/ink880.xml"/><Relationship Id="rId183" Type="http://schemas.openxmlformats.org/officeDocument/2006/relationships/image" Target="../media/image5680.png"/><Relationship Id="rId218" Type="http://schemas.openxmlformats.org/officeDocument/2006/relationships/customXml" Target="../ink/ink908.xml"/><Relationship Id="rId239" Type="http://schemas.openxmlformats.org/officeDocument/2006/relationships/image" Target="../media/image5960.png"/><Relationship Id="rId24" Type="http://schemas.openxmlformats.org/officeDocument/2006/relationships/customXml" Target="../ink/ink811.xml"/><Relationship Id="rId45" Type="http://schemas.openxmlformats.org/officeDocument/2006/relationships/image" Target="../media/image4990.png"/><Relationship Id="rId66" Type="http://schemas.openxmlformats.org/officeDocument/2006/relationships/customXml" Target="../ink/ink832.xml"/><Relationship Id="rId87" Type="http://schemas.openxmlformats.org/officeDocument/2006/relationships/image" Target="../media/image5200.png"/><Relationship Id="rId110" Type="http://schemas.openxmlformats.org/officeDocument/2006/relationships/customXml" Target="../ink/ink854.xml"/><Relationship Id="rId131" Type="http://schemas.openxmlformats.org/officeDocument/2006/relationships/image" Target="../media/image5420.png"/><Relationship Id="rId152" Type="http://schemas.openxmlformats.org/officeDocument/2006/relationships/customXml" Target="../ink/ink875.xml"/><Relationship Id="rId173" Type="http://schemas.openxmlformats.org/officeDocument/2006/relationships/image" Target="../media/image5630.png"/><Relationship Id="rId194" Type="http://schemas.openxmlformats.org/officeDocument/2006/relationships/customXml" Target="../ink/ink896.xml"/><Relationship Id="rId208" Type="http://schemas.openxmlformats.org/officeDocument/2006/relationships/customXml" Target="../ink/ink903.xml"/><Relationship Id="rId229" Type="http://schemas.openxmlformats.org/officeDocument/2006/relationships/image" Target="../media/image5910.png"/><Relationship Id="rId240" Type="http://schemas.openxmlformats.org/officeDocument/2006/relationships/customXml" Target="../ink/ink919.xml"/><Relationship Id="rId14" Type="http://schemas.openxmlformats.org/officeDocument/2006/relationships/customXml" Target="../ink/ink806.xml"/><Relationship Id="rId35" Type="http://schemas.openxmlformats.org/officeDocument/2006/relationships/image" Target="../media/image4940.png"/><Relationship Id="rId56" Type="http://schemas.openxmlformats.org/officeDocument/2006/relationships/customXml" Target="../ink/ink827.xml"/><Relationship Id="rId77" Type="http://schemas.openxmlformats.org/officeDocument/2006/relationships/image" Target="../media/image5150.png"/><Relationship Id="rId100" Type="http://schemas.openxmlformats.org/officeDocument/2006/relationships/customXml" Target="../ink/ink849.xml"/><Relationship Id="rId8" Type="http://schemas.openxmlformats.org/officeDocument/2006/relationships/customXml" Target="../ink/ink803.xml"/><Relationship Id="rId98" Type="http://schemas.openxmlformats.org/officeDocument/2006/relationships/customXml" Target="../ink/ink848.xml"/><Relationship Id="rId121" Type="http://schemas.openxmlformats.org/officeDocument/2006/relationships/image" Target="../media/image5370.png"/><Relationship Id="rId142" Type="http://schemas.openxmlformats.org/officeDocument/2006/relationships/customXml" Target="../ink/ink870.xml"/><Relationship Id="rId163" Type="http://schemas.openxmlformats.org/officeDocument/2006/relationships/image" Target="../media/image5580.png"/><Relationship Id="rId184" Type="http://schemas.openxmlformats.org/officeDocument/2006/relationships/customXml" Target="../ink/ink891.xml"/><Relationship Id="rId219" Type="http://schemas.openxmlformats.org/officeDocument/2006/relationships/image" Target="../media/image5860.png"/><Relationship Id="rId230" Type="http://schemas.openxmlformats.org/officeDocument/2006/relationships/customXml" Target="../ink/ink914.xml"/><Relationship Id="rId25" Type="http://schemas.openxmlformats.org/officeDocument/2006/relationships/image" Target="../media/image4890.png"/><Relationship Id="rId46" Type="http://schemas.openxmlformats.org/officeDocument/2006/relationships/customXml" Target="../ink/ink822.xml"/><Relationship Id="rId67" Type="http://schemas.openxmlformats.org/officeDocument/2006/relationships/image" Target="../media/image5100.png"/><Relationship Id="rId88" Type="http://schemas.openxmlformats.org/officeDocument/2006/relationships/customXml" Target="../ink/ink843.xml"/><Relationship Id="rId111" Type="http://schemas.openxmlformats.org/officeDocument/2006/relationships/image" Target="../media/image5320.png"/><Relationship Id="rId132" Type="http://schemas.openxmlformats.org/officeDocument/2006/relationships/customXml" Target="../ink/ink865.xml"/><Relationship Id="rId153" Type="http://schemas.openxmlformats.org/officeDocument/2006/relationships/image" Target="../media/image5530.png"/><Relationship Id="rId174" Type="http://schemas.openxmlformats.org/officeDocument/2006/relationships/customXml" Target="../ink/ink886.xml"/><Relationship Id="rId195" Type="http://schemas.openxmlformats.org/officeDocument/2006/relationships/image" Target="../media/image5740.png"/><Relationship Id="rId209" Type="http://schemas.openxmlformats.org/officeDocument/2006/relationships/image" Target="../media/image5810.png"/><Relationship Id="rId220" Type="http://schemas.openxmlformats.org/officeDocument/2006/relationships/customXml" Target="../ink/ink909.xml"/><Relationship Id="rId241" Type="http://schemas.openxmlformats.org/officeDocument/2006/relationships/image" Target="../media/image5970.png"/><Relationship Id="rId15" Type="http://schemas.openxmlformats.org/officeDocument/2006/relationships/image" Target="../media/image4840.png"/><Relationship Id="rId36" Type="http://schemas.openxmlformats.org/officeDocument/2006/relationships/customXml" Target="../ink/ink817.xml"/><Relationship Id="rId57" Type="http://schemas.openxmlformats.org/officeDocument/2006/relationships/image" Target="../media/image5050.png"/><Relationship Id="rId106" Type="http://schemas.openxmlformats.org/officeDocument/2006/relationships/customXml" Target="../ink/ink852.xml"/><Relationship Id="rId127" Type="http://schemas.openxmlformats.org/officeDocument/2006/relationships/image" Target="../media/image5400.png"/><Relationship Id="rId10" Type="http://schemas.openxmlformats.org/officeDocument/2006/relationships/customXml" Target="../ink/ink804.xml"/><Relationship Id="rId31" Type="http://schemas.openxmlformats.org/officeDocument/2006/relationships/image" Target="../media/image4920.png"/><Relationship Id="rId52" Type="http://schemas.openxmlformats.org/officeDocument/2006/relationships/customXml" Target="../ink/ink825.xml"/><Relationship Id="rId73" Type="http://schemas.openxmlformats.org/officeDocument/2006/relationships/image" Target="../media/image5130.png"/><Relationship Id="rId78" Type="http://schemas.openxmlformats.org/officeDocument/2006/relationships/customXml" Target="../ink/ink838.xml"/><Relationship Id="rId94" Type="http://schemas.openxmlformats.org/officeDocument/2006/relationships/customXml" Target="../ink/ink846.xml"/><Relationship Id="rId99" Type="http://schemas.openxmlformats.org/officeDocument/2006/relationships/image" Target="../media/image5260.png"/><Relationship Id="rId101" Type="http://schemas.openxmlformats.org/officeDocument/2006/relationships/image" Target="../media/image5270.png"/><Relationship Id="rId122" Type="http://schemas.openxmlformats.org/officeDocument/2006/relationships/customXml" Target="../ink/ink860.xml"/><Relationship Id="rId143" Type="http://schemas.openxmlformats.org/officeDocument/2006/relationships/image" Target="../media/image5480.png"/><Relationship Id="rId148" Type="http://schemas.openxmlformats.org/officeDocument/2006/relationships/customXml" Target="../ink/ink873.xml"/><Relationship Id="rId164" Type="http://schemas.openxmlformats.org/officeDocument/2006/relationships/customXml" Target="../ink/ink881.xml"/><Relationship Id="rId169" Type="http://schemas.openxmlformats.org/officeDocument/2006/relationships/image" Target="../media/image5610.png"/><Relationship Id="rId185" Type="http://schemas.openxmlformats.org/officeDocument/2006/relationships/image" Target="../media/image5690.png"/><Relationship Id="rId4" Type="http://schemas.openxmlformats.org/officeDocument/2006/relationships/customXml" Target="../ink/ink801.xml"/><Relationship Id="rId9" Type="http://schemas.openxmlformats.org/officeDocument/2006/relationships/image" Target="../media/image4810.png"/><Relationship Id="rId180" Type="http://schemas.openxmlformats.org/officeDocument/2006/relationships/customXml" Target="../ink/ink889.xml"/><Relationship Id="rId210" Type="http://schemas.openxmlformats.org/officeDocument/2006/relationships/customXml" Target="../ink/ink904.xml"/><Relationship Id="rId215" Type="http://schemas.openxmlformats.org/officeDocument/2006/relationships/image" Target="../media/image5840.png"/><Relationship Id="rId236" Type="http://schemas.openxmlformats.org/officeDocument/2006/relationships/customXml" Target="../ink/ink917.xml"/><Relationship Id="rId26" Type="http://schemas.openxmlformats.org/officeDocument/2006/relationships/customXml" Target="../ink/ink812.xml"/><Relationship Id="rId231" Type="http://schemas.openxmlformats.org/officeDocument/2006/relationships/image" Target="../media/image5920.png"/><Relationship Id="rId47" Type="http://schemas.openxmlformats.org/officeDocument/2006/relationships/image" Target="../media/image5000.png"/><Relationship Id="rId68" Type="http://schemas.openxmlformats.org/officeDocument/2006/relationships/customXml" Target="../ink/ink833.xml"/><Relationship Id="rId89" Type="http://schemas.openxmlformats.org/officeDocument/2006/relationships/image" Target="../media/image5210.png"/><Relationship Id="rId112" Type="http://schemas.openxmlformats.org/officeDocument/2006/relationships/customXml" Target="../ink/ink855.xml"/><Relationship Id="rId133" Type="http://schemas.openxmlformats.org/officeDocument/2006/relationships/image" Target="../media/image5430.png"/><Relationship Id="rId154" Type="http://schemas.openxmlformats.org/officeDocument/2006/relationships/customXml" Target="../ink/ink876.xml"/><Relationship Id="rId175" Type="http://schemas.openxmlformats.org/officeDocument/2006/relationships/image" Target="../media/image5640.png"/><Relationship Id="rId196" Type="http://schemas.openxmlformats.org/officeDocument/2006/relationships/customXml" Target="../ink/ink897.xml"/><Relationship Id="rId200" Type="http://schemas.openxmlformats.org/officeDocument/2006/relationships/customXml" Target="../ink/ink899.xml"/><Relationship Id="rId16" Type="http://schemas.openxmlformats.org/officeDocument/2006/relationships/customXml" Target="../ink/ink807.xml"/><Relationship Id="rId221" Type="http://schemas.openxmlformats.org/officeDocument/2006/relationships/image" Target="../media/image5870.png"/><Relationship Id="rId37" Type="http://schemas.openxmlformats.org/officeDocument/2006/relationships/image" Target="../media/image4950.png"/><Relationship Id="rId58" Type="http://schemas.openxmlformats.org/officeDocument/2006/relationships/customXml" Target="../ink/ink828.xml"/><Relationship Id="rId79" Type="http://schemas.openxmlformats.org/officeDocument/2006/relationships/image" Target="../media/image5160.png"/><Relationship Id="rId102" Type="http://schemas.openxmlformats.org/officeDocument/2006/relationships/customXml" Target="../ink/ink850.xml"/><Relationship Id="rId123" Type="http://schemas.openxmlformats.org/officeDocument/2006/relationships/image" Target="../media/image5380.png"/><Relationship Id="rId144" Type="http://schemas.openxmlformats.org/officeDocument/2006/relationships/customXml" Target="../ink/ink871.xml"/><Relationship Id="rId90" Type="http://schemas.openxmlformats.org/officeDocument/2006/relationships/customXml" Target="../ink/ink844.xml"/><Relationship Id="rId165" Type="http://schemas.openxmlformats.org/officeDocument/2006/relationships/image" Target="../media/image5590.png"/><Relationship Id="rId186" Type="http://schemas.openxmlformats.org/officeDocument/2006/relationships/customXml" Target="../ink/ink892.xml"/><Relationship Id="rId211" Type="http://schemas.openxmlformats.org/officeDocument/2006/relationships/image" Target="../media/image5820.png"/><Relationship Id="rId232" Type="http://schemas.openxmlformats.org/officeDocument/2006/relationships/customXml" Target="../ink/ink915.xml"/><Relationship Id="rId27" Type="http://schemas.openxmlformats.org/officeDocument/2006/relationships/image" Target="../media/image4900.png"/><Relationship Id="rId48" Type="http://schemas.openxmlformats.org/officeDocument/2006/relationships/customXml" Target="../ink/ink823.xml"/><Relationship Id="rId69" Type="http://schemas.openxmlformats.org/officeDocument/2006/relationships/image" Target="../media/image5110.png"/><Relationship Id="rId113" Type="http://schemas.openxmlformats.org/officeDocument/2006/relationships/image" Target="../media/image5330.png"/><Relationship Id="rId134" Type="http://schemas.openxmlformats.org/officeDocument/2006/relationships/customXml" Target="../ink/ink866.xml"/><Relationship Id="rId80" Type="http://schemas.openxmlformats.org/officeDocument/2006/relationships/customXml" Target="../ink/ink839.xml"/><Relationship Id="rId155" Type="http://schemas.openxmlformats.org/officeDocument/2006/relationships/image" Target="../media/image5540.png"/><Relationship Id="rId176" Type="http://schemas.openxmlformats.org/officeDocument/2006/relationships/customXml" Target="../ink/ink887.xml"/><Relationship Id="rId197" Type="http://schemas.openxmlformats.org/officeDocument/2006/relationships/image" Target="../media/image5750.png"/><Relationship Id="rId201" Type="http://schemas.openxmlformats.org/officeDocument/2006/relationships/image" Target="../media/image5770.png"/><Relationship Id="rId222" Type="http://schemas.openxmlformats.org/officeDocument/2006/relationships/customXml" Target="../ink/ink910.xml"/><Relationship Id="rId17" Type="http://schemas.openxmlformats.org/officeDocument/2006/relationships/image" Target="../media/image4850.png"/><Relationship Id="rId38" Type="http://schemas.openxmlformats.org/officeDocument/2006/relationships/customXml" Target="../ink/ink818.xml"/><Relationship Id="rId59" Type="http://schemas.openxmlformats.org/officeDocument/2006/relationships/image" Target="../media/image5060.png"/><Relationship Id="rId103" Type="http://schemas.openxmlformats.org/officeDocument/2006/relationships/image" Target="../media/image5280.png"/><Relationship Id="rId124" Type="http://schemas.openxmlformats.org/officeDocument/2006/relationships/customXml" Target="../ink/ink861.xml"/><Relationship Id="rId70" Type="http://schemas.openxmlformats.org/officeDocument/2006/relationships/customXml" Target="../ink/ink834.xml"/><Relationship Id="rId91" Type="http://schemas.openxmlformats.org/officeDocument/2006/relationships/image" Target="../media/image5220.png"/><Relationship Id="rId145" Type="http://schemas.openxmlformats.org/officeDocument/2006/relationships/image" Target="../media/image5490.png"/><Relationship Id="rId166" Type="http://schemas.openxmlformats.org/officeDocument/2006/relationships/customXml" Target="../ink/ink882.xml"/><Relationship Id="rId187" Type="http://schemas.openxmlformats.org/officeDocument/2006/relationships/image" Target="../media/image57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05.xml"/><Relationship Id="rId233" Type="http://schemas.openxmlformats.org/officeDocument/2006/relationships/image" Target="../media/image5930.png"/><Relationship Id="rId28" Type="http://schemas.openxmlformats.org/officeDocument/2006/relationships/customXml" Target="../ink/ink813.xml"/><Relationship Id="rId49" Type="http://schemas.openxmlformats.org/officeDocument/2006/relationships/image" Target="../media/image5010.png"/><Relationship Id="rId114" Type="http://schemas.openxmlformats.org/officeDocument/2006/relationships/customXml" Target="../ink/ink856.xml"/><Relationship Id="rId60" Type="http://schemas.openxmlformats.org/officeDocument/2006/relationships/customXml" Target="../ink/ink829.xml"/><Relationship Id="rId81" Type="http://schemas.openxmlformats.org/officeDocument/2006/relationships/image" Target="../media/image5170.png"/><Relationship Id="rId135" Type="http://schemas.openxmlformats.org/officeDocument/2006/relationships/image" Target="../media/image5440.png"/><Relationship Id="rId156" Type="http://schemas.openxmlformats.org/officeDocument/2006/relationships/customXml" Target="../ink/ink877.xml"/><Relationship Id="rId177" Type="http://schemas.openxmlformats.org/officeDocument/2006/relationships/image" Target="../media/image5650.png"/><Relationship Id="rId198" Type="http://schemas.openxmlformats.org/officeDocument/2006/relationships/customXml" Target="../ink/ink898.xml"/><Relationship Id="rId202" Type="http://schemas.openxmlformats.org/officeDocument/2006/relationships/customXml" Target="../ink/ink900.xml"/><Relationship Id="rId223" Type="http://schemas.openxmlformats.org/officeDocument/2006/relationships/image" Target="../media/image5880.png"/><Relationship Id="rId18" Type="http://schemas.openxmlformats.org/officeDocument/2006/relationships/customXml" Target="../ink/ink808.xml"/><Relationship Id="rId39" Type="http://schemas.openxmlformats.org/officeDocument/2006/relationships/image" Target="../media/image4960.png"/><Relationship Id="rId50" Type="http://schemas.openxmlformats.org/officeDocument/2006/relationships/customXml" Target="../ink/ink824.xml"/><Relationship Id="rId104" Type="http://schemas.openxmlformats.org/officeDocument/2006/relationships/customXml" Target="../ink/ink851.xml"/><Relationship Id="rId125" Type="http://schemas.openxmlformats.org/officeDocument/2006/relationships/image" Target="../media/image5390.png"/><Relationship Id="rId146" Type="http://schemas.openxmlformats.org/officeDocument/2006/relationships/customXml" Target="../ink/ink872.xml"/><Relationship Id="rId167" Type="http://schemas.openxmlformats.org/officeDocument/2006/relationships/image" Target="../media/image5600.png"/><Relationship Id="rId188" Type="http://schemas.openxmlformats.org/officeDocument/2006/relationships/customXml" Target="../ink/ink893.xml"/><Relationship Id="rId71" Type="http://schemas.openxmlformats.org/officeDocument/2006/relationships/image" Target="../media/image5120.png"/><Relationship Id="rId92" Type="http://schemas.openxmlformats.org/officeDocument/2006/relationships/customXml" Target="../ink/ink845.xml"/><Relationship Id="rId213" Type="http://schemas.openxmlformats.org/officeDocument/2006/relationships/image" Target="../media/image5830.png"/><Relationship Id="rId234" Type="http://schemas.openxmlformats.org/officeDocument/2006/relationships/customXml" Target="../ink/ink916.xml"/><Relationship Id="rId2" Type="http://schemas.openxmlformats.org/officeDocument/2006/relationships/customXml" Target="../ink/ink800.xml"/><Relationship Id="rId29" Type="http://schemas.openxmlformats.org/officeDocument/2006/relationships/image" Target="../media/image4910.png"/><Relationship Id="rId40" Type="http://schemas.openxmlformats.org/officeDocument/2006/relationships/customXml" Target="../ink/ink819.xml"/><Relationship Id="rId115" Type="http://schemas.openxmlformats.org/officeDocument/2006/relationships/image" Target="../media/image5340.png"/><Relationship Id="rId136" Type="http://schemas.openxmlformats.org/officeDocument/2006/relationships/customXml" Target="../ink/ink867.xml"/><Relationship Id="rId157" Type="http://schemas.openxmlformats.org/officeDocument/2006/relationships/image" Target="../media/image5550.png"/><Relationship Id="rId178" Type="http://schemas.openxmlformats.org/officeDocument/2006/relationships/customXml" Target="../ink/ink888.xml"/><Relationship Id="rId61" Type="http://schemas.openxmlformats.org/officeDocument/2006/relationships/image" Target="../media/image5070.png"/><Relationship Id="rId82" Type="http://schemas.openxmlformats.org/officeDocument/2006/relationships/customXml" Target="../ink/ink840.xml"/><Relationship Id="rId199" Type="http://schemas.openxmlformats.org/officeDocument/2006/relationships/image" Target="../media/image5760.png"/><Relationship Id="rId203" Type="http://schemas.openxmlformats.org/officeDocument/2006/relationships/image" Target="../media/image5780.png"/><Relationship Id="rId19" Type="http://schemas.openxmlformats.org/officeDocument/2006/relationships/image" Target="../media/image4860.png"/><Relationship Id="rId224" Type="http://schemas.openxmlformats.org/officeDocument/2006/relationships/customXml" Target="../ink/ink911.xml"/><Relationship Id="rId30" Type="http://schemas.openxmlformats.org/officeDocument/2006/relationships/customXml" Target="../ink/ink814.xml"/><Relationship Id="rId105" Type="http://schemas.openxmlformats.org/officeDocument/2006/relationships/image" Target="../media/image5290.png"/><Relationship Id="rId126" Type="http://schemas.openxmlformats.org/officeDocument/2006/relationships/customXml" Target="../ink/ink862.xml"/><Relationship Id="rId147" Type="http://schemas.openxmlformats.org/officeDocument/2006/relationships/image" Target="../media/image5500.png"/><Relationship Id="rId168" Type="http://schemas.openxmlformats.org/officeDocument/2006/relationships/customXml" Target="../ink/ink883.xml"/><Relationship Id="rId51" Type="http://schemas.openxmlformats.org/officeDocument/2006/relationships/image" Target="../media/image5020.png"/><Relationship Id="rId72" Type="http://schemas.openxmlformats.org/officeDocument/2006/relationships/customXml" Target="../ink/ink835.xml"/><Relationship Id="rId93" Type="http://schemas.openxmlformats.org/officeDocument/2006/relationships/image" Target="../media/image5230.png"/><Relationship Id="rId189" Type="http://schemas.openxmlformats.org/officeDocument/2006/relationships/image" Target="../media/image5710.png"/><Relationship Id="rId3" Type="http://schemas.openxmlformats.org/officeDocument/2006/relationships/image" Target="../media/image4780.png"/><Relationship Id="rId214" Type="http://schemas.openxmlformats.org/officeDocument/2006/relationships/customXml" Target="../ink/ink906.xml"/><Relationship Id="rId235" Type="http://schemas.openxmlformats.org/officeDocument/2006/relationships/image" Target="../media/image5940.png"/><Relationship Id="rId116" Type="http://schemas.openxmlformats.org/officeDocument/2006/relationships/customXml" Target="../ink/ink857.xml"/><Relationship Id="rId137" Type="http://schemas.openxmlformats.org/officeDocument/2006/relationships/image" Target="../media/image5450.png"/><Relationship Id="rId158" Type="http://schemas.openxmlformats.org/officeDocument/2006/relationships/customXml" Target="../ink/ink878.xml"/><Relationship Id="rId20" Type="http://schemas.openxmlformats.org/officeDocument/2006/relationships/customXml" Target="../ink/ink809.xml"/><Relationship Id="rId41" Type="http://schemas.openxmlformats.org/officeDocument/2006/relationships/image" Target="../media/image4970.png"/><Relationship Id="rId62" Type="http://schemas.openxmlformats.org/officeDocument/2006/relationships/customXml" Target="../ink/ink830.xml"/><Relationship Id="rId83" Type="http://schemas.openxmlformats.org/officeDocument/2006/relationships/image" Target="../media/image5180.png"/><Relationship Id="rId179" Type="http://schemas.openxmlformats.org/officeDocument/2006/relationships/image" Target="../media/image5660.png"/><Relationship Id="rId190" Type="http://schemas.openxmlformats.org/officeDocument/2006/relationships/customXml" Target="../ink/ink894.xml"/><Relationship Id="rId204" Type="http://schemas.openxmlformats.org/officeDocument/2006/relationships/customXml" Target="../ink/ink901.xml"/><Relationship Id="rId225" Type="http://schemas.openxmlformats.org/officeDocument/2006/relationships/image" Target="../media/image58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671" Type="http://schemas.openxmlformats.org/officeDocument/2006/relationships/image" Target="../media/image370.png"/><Relationship Id="rId21" Type="http://schemas.openxmlformats.org/officeDocument/2006/relationships/image" Target="../media/image46.png"/><Relationship Id="rId324" Type="http://schemas.openxmlformats.org/officeDocument/2006/relationships/customXml" Target="../ink/ink198.xml"/><Relationship Id="rId531" Type="http://schemas.openxmlformats.org/officeDocument/2006/relationships/customXml" Target="../ink/ink302.xml"/><Relationship Id="rId629" Type="http://schemas.openxmlformats.org/officeDocument/2006/relationships/image" Target="../media/image349.png"/><Relationship Id="rId170" Type="http://schemas.openxmlformats.org/officeDocument/2006/relationships/customXml" Target="../ink/ink121.xml"/><Relationship Id="rId268" Type="http://schemas.openxmlformats.org/officeDocument/2006/relationships/customXml" Target="../ink/ink170.xml"/><Relationship Id="rId475" Type="http://schemas.openxmlformats.org/officeDocument/2006/relationships/image" Target="../media/image273.png"/><Relationship Id="rId682" Type="http://schemas.openxmlformats.org/officeDocument/2006/relationships/customXml" Target="../ink/ink378.xml"/><Relationship Id="rId32" Type="http://schemas.openxmlformats.org/officeDocument/2006/relationships/customXml" Target="../ink/ink52.xml"/><Relationship Id="rId128" Type="http://schemas.openxmlformats.org/officeDocument/2006/relationships/customXml" Target="../ink/ink100.xml"/><Relationship Id="rId335" Type="http://schemas.openxmlformats.org/officeDocument/2006/relationships/image" Target="../media/image203.png"/><Relationship Id="rId542" Type="http://schemas.openxmlformats.org/officeDocument/2006/relationships/image" Target="../media/image306.png"/><Relationship Id="rId181" Type="http://schemas.openxmlformats.org/officeDocument/2006/relationships/image" Target="../media/image126.png"/><Relationship Id="rId402" Type="http://schemas.openxmlformats.org/officeDocument/2006/relationships/customXml" Target="../ink/ink237.xml"/><Relationship Id="rId279" Type="http://schemas.openxmlformats.org/officeDocument/2006/relationships/image" Target="../media/image175.png"/><Relationship Id="rId486" Type="http://schemas.openxmlformats.org/officeDocument/2006/relationships/customXml" Target="../ink/ink279.xml"/><Relationship Id="rId693" Type="http://schemas.openxmlformats.org/officeDocument/2006/relationships/image" Target="../media/image381.png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346" Type="http://schemas.openxmlformats.org/officeDocument/2006/relationships/customXml" Target="../ink/ink209.xml"/><Relationship Id="rId553" Type="http://schemas.openxmlformats.org/officeDocument/2006/relationships/customXml" Target="../ink/ink313.xml"/><Relationship Id="rId192" Type="http://schemas.openxmlformats.org/officeDocument/2006/relationships/customXml" Target="../ink/ink132.xml"/><Relationship Id="rId206" Type="http://schemas.openxmlformats.org/officeDocument/2006/relationships/customXml" Target="../ink/ink139.xml"/><Relationship Id="rId413" Type="http://schemas.openxmlformats.org/officeDocument/2006/relationships/image" Target="../media/image242.png"/><Relationship Id="rId497" Type="http://schemas.openxmlformats.org/officeDocument/2006/relationships/customXml" Target="../ink/ink285.xml"/><Relationship Id="rId620" Type="http://schemas.openxmlformats.org/officeDocument/2006/relationships/customXml" Target="../ink/ink347.xml"/><Relationship Id="rId357" Type="http://schemas.openxmlformats.org/officeDocument/2006/relationships/image" Target="../media/image214.png"/><Relationship Id="rId54" Type="http://schemas.openxmlformats.org/officeDocument/2006/relationships/customXml" Target="../ink/ink63.xml"/><Relationship Id="rId217" Type="http://schemas.openxmlformats.org/officeDocument/2006/relationships/image" Target="../media/image144.png"/><Relationship Id="rId564" Type="http://schemas.openxmlformats.org/officeDocument/2006/relationships/image" Target="../media/image317.png"/><Relationship Id="rId424" Type="http://schemas.openxmlformats.org/officeDocument/2006/relationships/customXml" Target="../ink/ink248.xml"/><Relationship Id="rId631" Type="http://schemas.openxmlformats.org/officeDocument/2006/relationships/image" Target="../media/image350.png"/><Relationship Id="rId270" Type="http://schemas.openxmlformats.org/officeDocument/2006/relationships/customXml" Target="../ink/ink171.xml"/><Relationship Id="rId65" Type="http://schemas.openxmlformats.org/officeDocument/2006/relationships/image" Target="../media/image68.png"/><Relationship Id="rId130" Type="http://schemas.openxmlformats.org/officeDocument/2006/relationships/customXml" Target="../ink/ink101.xml"/><Relationship Id="rId368" Type="http://schemas.openxmlformats.org/officeDocument/2006/relationships/customXml" Target="../ink/ink220.xml"/><Relationship Id="rId575" Type="http://schemas.openxmlformats.org/officeDocument/2006/relationships/customXml" Target="../ink/ink324.xml"/><Relationship Id="rId228" Type="http://schemas.openxmlformats.org/officeDocument/2006/relationships/customXml" Target="../ink/ink150.xml"/><Relationship Id="rId435" Type="http://schemas.openxmlformats.org/officeDocument/2006/relationships/image" Target="../media/image253.png"/><Relationship Id="rId642" Type="http://schemas.openxmlformats.org/officeDocument/2006/relationships/customXml" Target="../ink/ink358.xml"/><Relationship Id="rId281" Type="http://schemas.openxmlformats.org/officeDocument/2006/relationships/image" Target="../media/image176.png"/><Relationship Id="rId502" Type="http://schemas.openxmlformats.org/officeDocument/2006/relationships/image" Target="../media/image286.png"/><Relationship Id="rId76" Type="http://schemas.openxmlformats.org/officeDocument/2006/relationships/customXml" Target="../ink/ink74.xml"/><Relationship Id="rId141" Type="http://schemas.openxmlformats.org/officeDocument/2006/relationships/image" Target="../media/image106.png"/><Relationship Id="rId379" Type="http://schemas.openxmlformats.org/officeDocument/2006/relationships/image" Target="../media/image225.png"/><Relationship Id="rId586" Type="http://schemas.openxmlformats.org/officeDocument/2006/relationships/customXml" Target="../ink/ink330.xml"/><Relationship Id="rId7" Type="http://schemas.openxmlformats.org/officeDocument/2006/relationships/image" Target="../media/image3910.png"/><Relationship Id="rId239" Type="http://schemas.openxmlformats.org/officeDocument/2006/relationships/image" Target="../media/image155.png"/><Relationship Id="rId446" Type="http://schemas.openxmlformats.org/officeDocument/2006/relationships/customXml" Target="../ink/ink259.xml"/><Relationship Id="rId653" Type="http://schemas.openxmlformats.org/officeDocument/2006/relationships/image" Target="../media/image361.png"/><Relationship Id="rId292" Type="http://schemas.openxmlformats.org/officeDocument/2006/relationships/customXml" Target="../ink/ink182.xml"/><Relationship Id="rId306" Type="http://schemas.openxmlformats.org/officeDocument/2006/relationships/customXml" Target="../ink/ink189.xml"/><Relationship Id="rId87" Type="http://schemas.openxmlformats.org/officeDocument/2006/relationships/image" Target="../media/image79.png"/><Relationship Id="rId513" Type="http://schemas.openxmlformats.org/officeDocument/2006/relationships/customXml" Target="../ink/ink293.xml"/><Relationship Id="rId597" Type="http://schemas.openxmlformats.org/officeDocument/2006/relationships/image" Target="../media/image333.png"/><Relationship Id="rId152" Type="http://schemas.openxmlformats.org/officeDocument/2006/relationships/customXml" Target="../ink/ink112.xml"/><Relationship Id="rId457" Type="http://schemas.openxmlformats.org/officeDocument/2006/relationships/image" Target="../media/image264.png"/><Relationship Id="rId664" Type="http://schemas.openxmlformats.org/officeDocument/2006/relationships/customXml" Target="../ink/ink369.xml"/><Relationship Id="rId14" Type="http://schemas.openxmlformats.org/officeDocument/2006/relationships/customXml" Target="../ink/ink43.xml"/><Relationship Id="rId317" Type="http://schemas.openxmlformats.org/officeDocument/2006/relationships/image" Target="../media/image194.png"/><Relationship Id="rId524" Type="http://schemas.openxmlformats.org/officeDocument/2006/relationships/image" Target="../media/image297.png"/><Relationship Id="rId98" Type="http://schemas.openxmlformats.org/officeDocument/2006/relationships/customXml" Target="../ink/ink85.xml"/><Relationship Id="rId163" Type="http://schemas.openxmlformats.org/officeDocument/2006/relationships/image" Target="../media/image117.png"/><Relationship Id="rId370" Type="http://schemas.openxmlformats.org/officeDocument/2006/relationships/customXml" Target="../ink/ink221.xml"/><Relationship Id="rId230" Type="http://schemas.openxmlformats.org/officeDocument/2006/relationships/customXml" Target="../ink/ink151.xml"/><Relationship Id="rId468" Type="http://schemas.openxmlformats.org/officeDocument/2006/relationships/customXml" Target="../ink/ink270.xml"/><Relationship Id="rId675" Type="http://schemas.openxmlformats.org/officeDocument/2006/relationships/image" Target="../media/image372.png"/><Relationship Id="rId25" Type="http://schemas.openxmlformats.org/officeDocument/2006/relationships/image" Target="../media/image48.png"/><Relationship Id="rId328" Type="http://schemas.openxmlformats.org/officeDocument/2006/relationships/customXml" Target="../ink/ink200.xml"/><Relationship Id="rId535" Type="http://schemas.openxmlformats.org/officeDocument/2006/relationships/customXml" Target="../ink/ink304.xml"/><Relationship Id="rId174" Type="http://schemas.openxmlformats.org/officeDocument/2006/relationships/customXml" Target="../ink/ink123.xml"/><Relationship Id="rId381" Type="http://schemas.openxmlformats.org/officeDocument/2006/relationships/image" Target="../media/image226.png"/><Relationship Id="rId602" Type="http://schemas.openxmlformats.org/officeDocument/2006/relationships/customXml" Target="../ink/ink338.xml"/><Relationship Id="rId241" Type="http://schemas.openxmlformats.org/officeDocument/2006/relationships/image" Target="../media/image156.png"/><Relationship Id="rId479" Type="http://schemas.openxmlformats.org/officeDocument/2006/relationships/image" Target="../media/image275.png"/><Relationship Id="rId686" Type="http://schemas.openxmlformats.org/officeDocument/2006/relationships/customXml" Target="../ink/ink380.xml"/><Relationship Id="rId36" Type="http://schemas.openxmlformats.org/officeDocument/2006/relationships/customXml" Target="../ink/ink54.xml"/><Relationship Id="rId339" Type="http://schemas.openxmlformats.org/officeDocument/2006/relationships/image" Target="../media/image205.png"/><Relationship Id="rId546" Type="http://schemas.openxmlformats.org/officeDocument/2006/relationships/image" Target="../media/image308.png"/><Relationship Id="rId101" Type="http://schemas.openxmlformats.org/officeDocument/2006/relationships/image" Target="../media/image86.png"/><Relationship Id="rId185" Type="http://schemas.openxmlformats.org/officeDocument/2006/relationships/image" Target="../media/image128.png"/><Relationship Id="rId406" Type="http://schemas.openxmlformats.org/officeDocument/2006/relationships/customXml" Target="../ink/ink239.xml"/><Relationship Id="rId392" Type="http://schemas.openxmlformats.org/officeDocument/2006/relationships/customXml" Target="../ink/ink232.xml"/><Relationship Id="rId613" Type="http://schemas.openxmlformats.org/officeDocument/2006/relationships/image" Target="../media/image341.png"/><Relationship Id="rId697" Type="http://schemas.openxmlformats.org/officeDocument/2006/relationships/image" Target="../media/image383.png"/><Relationship Id="rId252" Type="http://schemas.openxmlformats.org/officeDocument/2006/relationships/customXml" Target="../ink/ink162.xml"/><Relationship Id="rId47" Type="http://schemas.openxmlformats.org/officeDocument/2006/relationships/image" Target="../media/image59.png"/><Relationship Id="rId112" Type="http://schemas.openxmlformats.org/officeDocument/2006/relationships/customXml" Target="../ink/ink92.xml"/><Relationship Id="rId557" Type="http://schemas.openxmlformats.org/officeDocument/2006/relationships/customXml" Target="../ink/ink315.xml"/><Relationship Id="rId196" Type="http://schemas.openxmlformats.org/officeDocument/2006/relationships/customXml" Target="../ink/ink134.xml"/><Relationship Id="rId417" Type="http://schemas.openxmlformats.org/officeDocument/2006/relationships/image" Target="../media/image244.png"/><Relationship Id="rId624" Type="http://schemas.openxmlformats.org/officeDocument/2006/relationships/customXml" Target="../ink/ink349.xml"/><Relationship Id="rId263" Type="http://schemas.openxmlformats.org/officeDocument/2006/relationships/image" Target="../media/image167.png"/><Relationship Id="rId470" Type="http://schemas.openxmlformats.org/officeDocument/2006/relationships/customXml" Target="../ink/ink271.xml"/><Relationship Id="rId58" Type="http://schemas.openxmlformats.org/officeDocument/2006/relationships/customXml" Target="../ink/ink65.xml"/><Relationship Id="rId123" Type="http://schemas.openxmlformats.org/officeDocument/2006/relationships/image" Target="../media/image97.png"/><Relationship Id="rId330" Type="http://schemas.openxmlformats.org/officeDocument/2006/relationships/customXml" Target="../ink/ink201.xml"/><Relationship Id="rId568" Type="http://schemas.openxmlformats.org/officeDocument/2006/relationships/image" Target="../media/image319.png"/><Relationship Id="rId428" Type="http://schemas.openxmlformats.org/officeDocument/2006/relationships/customXml" Target="../ink/ink250.xml"/><Relationship Id="rId635" Type="http://schemas.openxmlformats.org/officeDocument/2006/relationships/image" Target="../media/image352.png"/><Relationship Id="rId274" Type="http://schemas.openxmlformats.org/officeDocument/2006/relationships/customXml" Target="../ink/ink173.xml"/><Relationship Id="rId481" Type="http://schemas.openxmlformats.org/officeDocument/2006/relationships/image" Target="../media/image276.png"/><Relationship Id="rId69" Type="http://schemas.openxmlformats.org/officeDocument/2006/relationships/image" Target="../media/image70.png"/><Relationship Id="rId134" Type="http://schemas.openxmlformats.org/officeDocument/2006/relationships/customXml" Target="../ink/ink103.xml"/><Relationship Id="rId579" Type="http://schemas.openxmlformats.org/officeDocument/2006/relationships/customXml" Target="../ink/ink326.xml"/><Relationship Id="rId341" Type="http://schemas.openxmlformats.org/officeDocument/2006/relationships/image" Target="../media/image206.png"/><Relationship Id="rId439" Type="http://schemas.openxmlformats.org/officeDocument/2006/relationships/image" Target="../media/image255.png"/><Relationship Id="rId646" Type="http://schemas.openxmlformats.org/officeDocument/2006/relationships/customXml" Target="../ink/ink360.xml"/><Relationship Id="rId201" Type="http://schemas.openxmlformats.org/officeDocument/2006/relationships/image" Target="../media/image136.png"/><Relationship Id="rId285" Type="http://schemas.openxmlformats.org/officeDocument/2006/relationships/image" Target="../media/image178.png"/><Relationship Id="rId506" Type="http://schemas.openxmlformats.org/officeDocument/2006/relationships/image" Target="../media/image288.png"/><Relationship Id="rId492" Type="http://schemas.openxmlformats.org/officeDocument/2006/relationships/image" Target="../media/image281.png"/><Relationship Id="rId145" Type="http://schemas.openxmlformats.org/officeDocument/2006/relationships/image" Target="../media/image108.png"/><Relationship Id="rId352" Type="http://schemas.openxmlformats.org/officeDocument/2006/relationships/customXml" Target="../ink/ink212.xml"/><Relationship Id="rId212" Type="http://schemas.openxmlformats.org/officeDocument/2006/relationships/customXml" Target="../ink/ink142.xml"/><Relationship Id="rId657" Type="http://schemas.openxmlformats.org/officeDocument/2006/relationships/image" Target="../media/image363.png"/><Relationship Id="rId296" Type="http://schemas.openxmlformats.org/officeDocument/2006/relationships/customXml" Target="../ink/ink184.xml"/><Relationship Id="rId517" Type="http://schemas.openxmlformats.org/officeDocument/2006/relationships/customXml" Target="../ink/ink295.xml"/><Relationship Id="rId60" Type="http://schemas.openxmlformats.org/officeDocument/2006/relationships/customXml" Target="../ink/ink66.xml"/><Relationship Id="rId156" Type="http://schemas.openxmlformats.org/officeDocument/2006/relationships/customXml" Target="../ink/ink114.xml"/><Relationship Id="rId363" Type="http://schemas.openxmlformats.org/officeDocument/2006/relationships/image" Target="../media/image217.png"/><Relationship Id="rId570" Type="http://schemas.openxmlformats.org/officeDocument/2006/relationships/image" Target="../media/image320.png"/><Relationship Id="rId223" Type="http://schemas.openxmlformats.org/officeDocument/2006/relationships/image" Target="../media/image147.png"/><Relationship Id="rId430" Type="http://schemas.openxmlformats.org/officeDocument/2006/relationships/customXml" Target="../ink/ink251.xml"/><Relationship Id="rId668" Type="http://schemas.openxmlformats.org/officeDocument/2006/relationships/customXml" Target="../ink/ink371.xml"/><Relationship Id="rId18" Type="http://schemas.openxmlformats.org/officeDocument/2006/relationships/customXml" Target="../ink/ink45.xml"/><Relationship Id="rId265" Type="http://schemas.openxmlformats.org/officeDocument/2006/relationships/image" Target="../media/image168.png"/><Relationship Id="rId472" Type="http://schemas.openxmlformats.org/officeDocument/2006/relationships/customXml" Target="../ink/ink272.xml"/><Relationship Id="rId528" Type="http://schemas.openxmlformats.org/officeDocument/2006/relationships/image" Target="../media/image299.png"/><Relationship Id="rId125" Type="http://schemas.openxmlformats.org/officeDocument/2006/relationships/image" Target="../media/image98.png"/><Relationship Id="rId167" Type="http://schemas.openxmlformats.org/officeDocument/2006/relationships/image" Target="../media/image119.png"/><Relationship Id="rId332" Type="http://schemas.openxmlformats.org/officeDocument/2006/relationships/customXml" Target="../ink/ink202.xml"/><Relationship Id="rId374" Type="http://schemas.openxmlformats.org/officeDocument/2006/relationships/customXml" Target="../ink/ink223.xml"/><Relationship Id="rId581" Type="http://schemas.openxmlformats.org/officeDocument/2006/relationships/image" Target="../media/image325.png"/><Relationship Id="rId71" Type="http://schemas.openxmlformats.org/officeDocument/2006/relationships/image" Target="../media/image71.png"/><Relationship Id="rId234" Type="http://schemas.openxmlformats.org/officeDocument/2006/relationships/customXml" Target="../ink/ink153.xml"/><Relationship Id="rId637" Type="http://schemas.openxmlformats.org/officeDocument/2006/relationships/image" Target="../media/image353.png"/><Relationship Id="rId679" Type="http://schemas.openxmlformats.org/officeDocument/2006/relationships/image" Target="../media/image374.png"/><Relationship Id="rId2" Type="http://schemas.openxmlformats.org/officeDocument/2006/relationships/customXml" Target="../ink/ink37.xml"/><Relationship Id="rId29" Type="http://schemas.openxmlformats.org/officeDocument/2006/relationships/image" Target="../media/image50.png"/><Relationship Id="rId276" Type="http://schemas.openxmlformats.org/officeDocument/2006/relationships/customXml" Target="../ink/ink174.xml"/><Relationship Id="rId441" Type="http://schemas.openxmlformats.org/officeDocument/2006/relationships/image" Target="../media/image256.png"/><Relationship Id="rId483" Type="http://schemas.openxmlformats.org/officeDocument/2006/relationships/image" Target="../media/image277.png"/><Relationship Id="rId539" Type="http://schemas.openxmlformats.org/officeDocument/2006/relationships/customXml" Target="../ink/ink306.xml"/><Relationship Id="rId690" Type="http://schemas.openxmlformats.org/officeDocument/2006/relationships/customXml" Target="../ink/ink382.xml"/><Relationship Id="rId40" Type="http://schemas.openxmlformats.org/officeDocument/2006/relationships/customXml" Target="../ink/ink56.xml"/><Relationship Id="rId136" Type="http://schemas.openxmlformats.org/officeDocument/2006/relationships/customXml" Target="../ink/ink104.xml"/><Relationship Id="rId178" Type="http://schemas.openxmlformats.org/officeDocument/2006/relationships/customXml" Target="../ink/ink125.xml"/><Relationship Id="rId301" Type="http://schemas.openxmlformats.org/officeDocument/2006/relationships/image" Target="../media/image186.png"/><Relationship Id="rId343" Type="http://schemas.openxmlformats.org/officeDocument/2006/relationships/image" Target="../media/image207.png"/><Relationship Id="rId550" Type="http://schemas.openxmlformats.org/officeDocument/2006/relationships/image" Target="../media/image310.png"/><Relationship Id="rId82" Type="http://schemas.openxmlformats.org/officeDocument/2006/relationships/customXml" Target="../ink/ink77.xml"/><Relationship Id="rId203" Type="http://schemas.openxmlformats.org/officeDocument/2006/relationships/image" Target="../media/image137.png"/><Relationship Id="rId385" Type="http://schemas.openxmlformats.org/officeDocument/2006/relationships/image" Target="../media/image228.png"/><Relationship Id="rId592" Type="http://schemas.openxmlformats.org/officeDocument/2006/relationships/customXml" Target="../ink/ink333.xml"/><Relationship Id="rId606" Type="http://schemas.openxmlformats.org/officeDocument/2006/relationships/customXml" Target="../ink/ink340.xml"/><Relationship Id="rId648" Type="http://schemas.openxmlformats.org/officeDocument/2006/relationships/customXml" Target="../ink/ink361.xml"/><Relationship Id="rId245" Type="http://schemas.openxmlformats.org/officeDocument/2006/relationships/image" Target="../media/image158.png"/><Relationship Id="rId287" Type="http://schemas.openxmlformats.org/officeDocument/2006/relationships/image" Target="../media/image179.png"/><Relationship Id="rId410" Type="http://schemas.openxmlformats.org/officeDocument/2006/relationships/customXml" Target="../ink/ink241.xml"/><Relationship Id="rId452" Type="http://schemas.openxmlformats.org/officeDocument/2006/relationships/customXml" Target="../ink/ink262.xml"/><Relationship Id="rId494" Type="http://schemas.openxmlformats.org/officeDocument/2006/relationships/image" Target="../media/image282.png"/><Relationship Id="rId508" Type="http://schemas.openxmlformats.org/officeDocument/2006/relationships/image" Target="../media/image289.png"/><Relationship Id="rId105" Type="http://schemas.openxmlformats.org/officeDocument/2006/relationships/image" Target="../media/image88.png"/><Relationship Id="rId147" Type="http://schemas.openxmlformats.org/officeDocument/2006/relationships/image" Target="../media/image109.png"/><Relationship Id="rId312" Type="http://schemas.openxmlformats.org/officeDocument/2006/relationships/customXml" Target="../ink/ink192.xml"/><Relationship Id="rId354" Type="http://schemas.openxmlformats.org/officeDocument/2006/relationships/customXml" Target="../ink/ink213.xml"/><Relationship Id="rId51" Type="http://schemas.openxmlformats.org/officeDocument/2006/relationships/image" Target="../media/image61.png"/><Relationship Id="rId93" Type="http://schemas.openxmlformats.org/officeDocument/2006/relationships/image" Target="../media/image82.png"/><Relationship Id="rId189" Type="http://schemas.openxmlformats.org/officeDocument/2006/relationships/image" Target="../media/image130.png"/><Relationship Id="rId396" Type="http://schemas.openxmlformats.org/officeDocument/2006/relationships/customXml" Target="../ink/ink234.xml"/><Relationship Id="rId561" Type="http://schemas.openxmlformats.org/officeDocument/2006/relationships/customXml" Target="../ink/ink317.xml"/><Relationship Id="rId617" Type="http://schemas.openxmlformats.org/officeDocument/2006/relationships/image" Target="../media/image343.png"/><Relationship Id="rId659" Type="http://schemas.openxmlformats.org/officeDocument/2006/relationships/image" Target="../media/image364.png"/><Relationship Id="rId214" Type="http://schemas.openxmlformats.org/officeDocument/2006/relationships/customXml" Target="../ink/ink143.xml"/><Relationship Id="rId256" Type="http://schemas.openxmlformats.org/officeDocument/2006/relationships/customXml" Target="../ink/ink164.xml"/><Relationship Id="rId298" Type="http://schemas.openxmlformats.org/officeDocument/2006/relationships/customXml" Target="../ink/ink185.xml"/><Relationship Id="rId421" Type="http://schemas.openxmlformats.org/officeDocument/2006/relationships/image" Target="../media/image246.png"/><Relationship Id="rId463" Type="http://schemas.openxmlformats.org/officeDocument/2006/relationships/image" Target="../media/image267.png"/><Relationship Id="rId519" Type="http://schemas.openxmlformats.org/officeDocument/2006/relationships/customXml" Target="../ink/ink296.xml"/><Relationship Id="rId670" Type="http://schemas.openxmlformats.org/officeDocument/2006/relationships/customXml" Target="../ink/ink372.xml"/><Relationship Id="rId116" Type="http://schemas.openxmlformats.org/officeDocument/2006/relationships/customXml" Target="../ink/ink94.xml"/><Relationship Id="rId158" Type="http://schemas.openxmlformats.org/officeDocument/2006/relationships/customXml" Target="../ink/ink115.xml"/><Relationship Id="rId323" Type="http://schemas.openxmlformats.org/officeDocument/2006/relationships/image" Target="../media/image197.png"/><Relationship Id="rId530" Type="http://schemas.openxmlformats.org/officeDocument/2006/relationships/image" Target="../media/image300.png"/><Relationship Id="rId20" Type="http://schemas.openxmlformats.org/officeDocument/2006/relationships/customXml" Target="../ink/ink46.xml"/><Relationship Id="rId62" Type="http://schemas.openxmlformats.org/officeDocument/2006/relationships/customXml" Target="../ink/ink67.xml"/><Relationship Id="rId365" Type="http://schemas.openxmlformats.org/officeDocument/2006/relationships/image" Target="../media/image218.png"/><Relationship Id="rId572" Type="http://schemas.openxmlformats.org/officeDocument/2006/relationships/image" Target="../media/image321.png"/><Relationship Id="rId628" Type="http://schemas.openxmlformats.org/officeDocument/2006/relationships/customXml" Target="../ink/ink351.xml"/><Relationship Id="rId225" Type="http://schemas.openxmlformats.org/officeDocument/2006/relationships/image" Target="../media/image148.png"/><Relationship Id="rId267" Type="http://schemas.openxmlformats.org/officeDocument/2006/relationships/image" Target="../media/image169.png"/><Relationship Id="rId432" Type="http://schemas.openxmlformats.org/officeDocument/2006/relationships/customXml" Target="../ink/ink252.xml"/><Relationship Id="rId474" Type="http://schemas.openxmlformats.org/officeDocument/2006/relationships/customXml" Target="../ink/ink273.xml"/><Relationship Id="rId127" Type="http://schemas.openxmlformats.org/officeDocument/2006/relationships/image" Target="../media/image99.png"/><Relationship Id="rId681" Type="http://schemas.openxmlformats.org/officeDocument/2006/relationships/image" Target="../media/image375.png"/><Relationship Id="rId31" Type="http://schemas.openxmlformats.org/officeDocument/2006/relationships/image" Target="../media/image51.png"/><Relationship Id="rId73" Type="http://schemas.openxmlformats.org/officeDocument/2006/relationships/image" Target="../media/image72.png"/><Relationship Id="rId169" Type="http://schemas.openxmlformats.org/officeDocument/2006/relationships/image" Target="../media/image120.png"/><Relationship Id="rId334" Type="http://schemas.openxmlformats.org/officeDocument/2006/relationships/customXml" Target="../ink/ink203.xml"/><Relationship Id="rId376" Type="http://schemas.openxmlformats.org/officeDocument/2006/relationships/customXml" Target="../ink/ink224.xml"/><Relationship Id="rId541" Type="http://schemas.openxmlformats.org/officeDocument/2006/relationships/customXml" Target="../ink/ink307.xml"/><Relationship Id="rId583" Type="http://schemas.openxmlformats.org/officeDocument/2006/relationships/image" Target="../media/image326.png"/><Relationship Id="rId639" Type="http://schemas.openxmlformats.org/officeDocument/2006/relationships/image" Target="../media/image354.png"/><Relationship Id="rId4" Type="http://schemas.openxmlformats.org/officeDocument/2006/relationships/customXml" Target="../ink/ink38.xml"/><Relationship Id="rId180" Type="http://schemas.openxmlformats.org/officeDocument/2006/relationships/customXml" Target="../ink/ink126.xml"/><Relationship Id="rId236" Type="http://schemas.openxmlformats.org/officeDocument/2006/relationships/customXml" Target="../ink/ink154.xml"/><Relationship Id="rId278" Type="http://schemas.openxmlformats.org/officeDocument/2006/relationships/customXml" Target="../ink/ink175.xml"/><Relationship Id="rId401" Type="http://schemas.openxmlformats.org/officeDocument/2006/relationships/image" Target="../media/image236.png"/><Relationship Id="rId443" Type="http://schemas.openxmlformats.org/officeDocument/2006/relationships/image" Target="../media/image257.png"/><Relationship Id="rId650" Type="http://schemas.openxmlformats.org/officeDocument/2006/relationships/customXml" Target="../ink/ink362.xml"/><Relationship Id="rId303" Type="http://schemas.openxmlformats.org/officeDocument/2006/relationships/image" Target="../media/image187.png"/><Relationship Id="rId485" Type="http://schemas.openxmlformats.org/officeDocument/2006/relationships/image" Target="../media/image278.png"/><Relationship Id="rId692" Type="http://schemas.openxmlformats.org/officeDocument/2006/relationships/customXml" Target="../ink/ink383.xml"/><Relationship Id="rId42" Type="http://schemas.openxmlformats.org/officeDocument/2006/relationships/customXml" Target="../ink/ink57.xml"/><Relationship Id="rId84" Type="http://schemas.openxmlformats.org/officeDocument/2006/relationships/customXml" Target="../ink/ink78.xml"/><Relationship Id="rId138" Type="http://schemas.openxmlformats.org/officeDocument/2006/relationships/customXml" Target="../ink/ink105.xml"/><Relationship Id="rId345" Type="http://schemas.openxmlformats.org/officeDocument/2006/relationships/image" Target="../media/image208.png"/><Relationship Id="rId387" Type="http://schemas.openxmlformats.org/officeDocument/2006/relationships/image" Target="../media/image229.png"/><Relationship Id="rId510" Type="http://schemas.openxmlformats.org/officeDocument/2006/relationships/image" Target="../media/image290.png"/><Relationship Id="rId552" Type="http://schemas.openxmlformats.org/officeDocument/2006/relationships/image" Target="../media/image311.png"/><Relationship Id="rId594" Type="http://schemas.openxmlformats.org/officeDocument/2006/relationships/customXml" Target="../ink/ink334.xml"/><Relationship Id="rId608" Type="http://schemas.openxmlformats.org/officeDocument/2006/relationships/customXml" Target="../ink/ink341.xml"/><Relationship Id="rId191" Type="http://schemas.openxmlformats.org/officeDocument/2006/relationships/image" Target="../media/image131.png"/><Relationship Id="rId205" Type="http://schemas.openxmlformats.org/officeDocument/2006/relationships/image" Target="../media/image138.png"/><Relationship Id="rId247" Type="http://schemas.openxmlformats.org/officeDocument/2006/relationships/image" Target="../media/image159.png"/><Relationship Id="rId412" Type="http://schemas.openxmlformats.org/officeDocument/2006/relationships/customXml" Target="../ink/ink242.xml"/><Relationship Id="rId107" Type="http://schemas.openxmlformats.org/officeDocument/2006/relationships/image" Target="../media/image89.png"/><Relationship Id="rId289" Type="http://schemas.openxmlformats.org/officeDocument/2006/relationships/image" Target="../media/image180.png"/><Relationship Id="rId454" Type="http://schemas.openxmlformats.org/officeDocument/2006/relationships/customXml" Target="../ink/ink263.xml"/><Relationship Id="rId496" Type="http://schemas.openxmlformats.org/officeDocument/2006/relationships/image" Target="../media/image283.png"/><Relationship Id="rId661" Type="http://schemas.openxmlformats.org/officeDocument/2006/relationships/image" Target="../media/image365.png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customXml" Target="../ink/ink193.xml"/><Relationship Id="rId356" Type="http://schemas.openxmlformats.org/officeDocument/2006/relationships/customXml" Target="../ink/ink214.xml"/><Relationship Id="rId398" Type="http://schemas.openxmlformats.org/officeDocument/2006/relationships/customXml" Target="../ink/ink235.xml"/><Relationship Id="rId521" Type="http://schemas.openxmlformats.org/officeDocument/2006/relationships/customXml" Target="../ink/ink297.xml"/><Relationship Id="rId563" Type="http://schemas.openxmlformats.org/officeDocument/2006/relationships/customXml" Target="../ink/ink318.xml"/><Relationship Id="rId619" Type="http://schemas.openxmlformats.org/officeDocument/2006/relationships/image" Target="../media/image344.png"/><Relationship Id="rId95" Type="http://schemas.openxmlformats.org/officeDocument/2006/relationships/image" Target="../media/image83.png"/><Relationship Id="rId160" Type="http://schemas.openxmlformats.org/officeDocument/2006/relationships/customXml" Target="../ink/ink116.xml"/><Relationship Id="rId216" Type="http://schemas.openxmlformats.org/officeDocument/2006/relationships/customXml" Target="../ink/ink144.xml"/><Relationship Id="rId423" Type="http://schemas.openxmlformats.org/officeDocument/2006/relationships/image" Target="../media/image247.png"/><Relationship Id="rId258" Type="http://schemas.openxmlformats.org/officeDocument/2006/relationships/customXml" Target="../ink/ink165.xml"/><Relationship Id="rId465" Type="http://schemas.openxmlformats.org/officeDocument/2006/relationships/image" Target="../media/image268.png"/><Relationship Id="rId630" Type="http://schemas.openxmlformats.org/officeDocument/2006/relationships/customXml" Target="../ink/ink352.xml"/><Relationship Id="rId672" Type="http://schemas.openxmlformats.org/officeDocument/2006/relationships/customXml" Target="../ink/ink373.xml"/><Relationship Id="rId22" Type="http://schemas.openxmlformats.org/officeDocument/2006/relationships/customXml" Target="../ink/ink47.xml"/><Relationship Id="rId64" Type="http://schemas.openxmlformats.org/officeDocument/2006/relationships/customXml" Target="../ink/ink68.xml"/><Relationship Id="rId118" Type="http://schemas.openxmlformats.org/officeDocument/2006/relationships/customXml" Target="../ink/ink95.xml"/><Relationship Id="rId325" Type="http://schemas.openxmlformats.org/officeDocument/2006/relationships/image" Target="../media/image198.png"/><Relationship Id="rId367" Type="http://schemas.openxmlformats.org/officeDocument/2006/relationships/image" Target="../media/image219.png"/><Relationship Id="rId532" Type="http://schemas.openxmlformats.org/officeDocument/2006/relationships/image" Target="../media/image301.png"/><Relationship Id="rId574" Type="http://schemas.openxmlformats.org/officeDocument/2006/relationships/image" Target="../media/image322.png"/><Relationship Id="rId171" Type="http://schemas.openxmlformats.org/officeDocument/2006/relationships/image" Target="../media/image121.png"/><Relationship Id="rId227" Type="http://schemas.openxmlformats.org/officeDocument/2006/relationships/image" Target="../media/image149.png"/><Relationship Id="rId269" Type="http://schemas.openxmlformats.org/officeDocument/2006/relationships/image" Target="../media/image170.png"/><Relationship Id="rId434" Type="http://schemas.openxmlformats.org/officeDocument/2006/relationships/customXml" Target="../ink/ink253.xml"/><Relationship Id="rId476" Type="http://schemas.openxmlformats.org/officeDocument/2006/relationships/customXml" Target="../ink/ink274.xml"/><Relationship Id="rId641" Type="http://schemas.openxmlformats.org/officeDocument/2006/relationships/image" Target="../media/image355.png"/><Relationship Id="rId683" Type="http://schemas.openxmlformats.org/officeDocument/2006/relationships/image" Target="../media/image376.png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customXml" Target="../ink/ink176.xml"/><Relationship Id="rId336" Type="http://schemas.openxmlformats.org/officeDocument/2006/relationships/customXml" Target="../ink/ink204.xml"/><Relationship Id="rId501" Type="http://schemas.openxmlformats.org/officeDocument/2006/relationships/customXml" Target="../ink/ink287.xml"/><Relationship Id="rId543" Type="http://schemas.openxmlformats.org/officeDocument/2006/relationships/customXml" Target="../ink/ink308.xml"/><Relationship Id="rId75" Type="http://schemas.openxmlformats.org/officeDocument/2006/relationships/image" Target="../media/image73.png"/><Relationship Id="rId140" Type="http://schemas.openxmlformats.org/officeDocument/2006/relationships/customXml" Target="../ink/ink106.xml"/><Relationship Id="rId182" Type="http://schemas.openxmlformats.org/officeDocument/2006/relationships/customXml" Target="../ink/ink127.xml"/><Relationship Id="rId378" Type="http://schemas.openxmlformats.org/officeDocument/2006/relationships/customXml" Target="../ink/ink225.xml"/><Relationship Id="rId403" Type="http://schemas.openxmlformats.org/officeDocument/2006/relationships/image" Target="../media/image237.png"/><Relationship Id="rId585" Type="http://schemas.openxmlformats.org/officeDocument/2006/relationships/image" Target="../media/image327.png"/><Relationship Id="rId6" Type="http://schemas.openxmlformats.org/officeDocument/2006/relationships/customXml" Target="../ink/ink39.xml"/><Relationship Id="rId238" Type="http://schemas.openxmlformats.org/officeDocument/2006/relationships/customXml" Target="../ink/ink155.xml"/><Relationship Id="rId445" Type="http://schemas.openxmlformats.org/officeDocument/2006/relationships/image" Target="../media/image258.png"/><Relationship Id="rId487" Type="http://schemas.openxmlformats.org/officeDocument/2006/relationships/image" Target="../media/image279.png"/><Relationship Id="rId610" Type="http://schemas.openxmlformats.org/officeDocument/2006/relationships/customXml" Target="../ink/ink342.xml"/><Relationship Id="rId652" Type="http://schemas.openxmlformats.org/officeDocument/2006/relationships/customXml" Target="../ink/ink363.xml"/><Relationship Id="rId694" Type="http://schemas.openxmlformats.org/officeDocument/2006/relationships/customXml" Target="../ink/ink384.xml"/><Relationship Id="rId291" Type="http://schemas.openxmlformats.org/officeDocument/2006/relationships/image" Target="../media/image181.png"/><Relationship Id="rId305" Type="http://schemas.openxmlformats.org/officeDocument/2006/relationships/image" Target="../media/image188.png"/><Relationship Id="rId347" Type="http://schemas.openxmlformats.org/officeDocument/2006/relationships/image" Target="../media/image209.png"/><Relationship Id="rId512" Type="http://schemas.openxmlformats.org/officeDocument/2006/relationships/image" Target="../media/image291.png"/><Relationship Id="rId44" Type="http://schemas.openxmlformats.org/officeDocument/2006/relationships/customXml" Target="../ink/ink58.xml"/><Relationship Id="rId86" Type="http://schemas.openxmlformats.org/officeDocument/2006/relationships/customXml" Target="../ink/ink79.xml"/><Relationship Id="rId151" Type="http://schemas.openxmlformats.org/officeDocument/2006/relationships/image" Target="../media/image111.png"/><Relationship Id="rId389" Type="http://schemas.openxmlformats.org/officeDocument/2006/relationships/image" Target="../media/image230.png"/><Relationship Id="rId554" Type="http://schemas.openxmlformats.org/officeDocument/2006/relationships/image" Target="../media/image312.png"/><Relationship Id="rId596" Type="http://schemas.openxmlformats.org/officeDocument/2006/relationships/customXml" Target="../ink/ink335.xml"/><Relationship Id="rId193" Type="http://schemas.openxmlformats.org/officeDocument/2006/relationships/image" Target="../media/image132.png"/><Relationship Id="rId207" Type="http://schemas.openxmlformats.org/officeDocument/2006/relationships/image" Target="../media/image139.png"/><Relationship Id="rId249" Type="http://schemas.openxmlformats.org/officeDocument/2006/relationships/image" Target="../media/image160.png"/><Relationship Id="rId414" Type="http://schemas.openxmlformats.org/officeDocument/2006/relationships/customXml" Target="../ink/ink243.xml"/><Relationship Id="rId456" Type="http://schemas.openxmlformats.org/officeDocument/2006/relationships/customXml" Target="../ink/ink264.xml"/><Relationship Id="rId498" Type="http://schemas.openxmlformats.org/officeDocument/2006/relationships/image" Target="../media/image284.png"/><Relationship Id="rId621" Type="http://schemas.openxmlformats.org/officeDocument/2006/relationships/image" Target="../media/image345.png"/><Relationship Id="rId663" Type="http://schemas.openxmlformats.org/officeDocument/2006/relationships/image" Target="../media/image366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166.xml"/><Relationship Id="rId316" Type="http://schemas.openxmlformats.org/officeDocument/2006/relationships/customXml" Target="../ink/ink194.xml"/><Relationship Id="rId523" Type="http://schemas.openxmlformats.org/officeDocument/2006/relationships/customXml" Target="../ink/ink298.xml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96.xml"/><Relationship Id="rId358" Type="http://schemas.openxmlformats.org/officeDocument/2006/relationships/customXml" Target="../ink/ink215.xml"/><Relationship Id="rId565" Type="http://schemas.openxmlformats.org/officeDocument/2006/relationships/customXml" Target="../ink/ink319.xml"/><Relationship Id="rId162" Type="http://schemas.openxmlformats.org/officeDocument/2006/relationships/customXml" Target="../ink/ink117.xml"/><Relationship Id="rId218" Type="http://schemas.openxmlformats.org/officeDocument/2006/relationships/customXml" Target="../ink/ink145.xml"/><Relationship Id="rId425" Type="http://schemas.openxmlformats.org/officeDocument/2006/relationships/image" Target="../media/image248.png"/><Relationship Id="rId467" Type="http://schemas.openxmlformats.org/officeDocument/2006/relationships/image" Target="../media/image269.png"/><Relationship Id="rId632" Type="http://schemas.openxmlformats.org/officeDocument/2006/relationships/customXml" Target="../ink/ink353.xml"/><Relationship Id="rId271" Type="http://schemas.openxmlformats.org/officeDocument/2006/relationships/image" Target="../media/image171.png"/><Relationship Id="rId674" Type="http://schemas.openxmlformats.org/officeDocument/2006/relationships/customXml" Target="../ink/ink374.xml"/><Relationship Id="rId24" Type="http://schemas.openxmlformats.org/officeDocument/2006/relationships/customXml" Target="../ink/ink48.xml"/><Relationship Id="rId66" Type="http://schemas.openxmlformats.org/officeDocument/2006/relationships/customXml" Target="../ink/ink69.xml"/><Relationship Id="rId131" Type="http://schemas.openxmlformats.org/officeDocument/2006/relationships/image" Target="../media/image101.png"/><Relationship Id="rId327" Type="http://schemas.openxmlformats.org/officeDocument/2006/relationships/image" Target="../media/image199.png"/><Relationship Id="rId369" Type="http://schemas.openxmlformats.org/officeDocument/2006/relationships/image" Target="../media/image220.png"/><Relationship Id="rId534" Type="http://schemas.openxmlformats.org/officeDocument/2006/relationships/image" Target="../media/image302.png"/><Relationship Id="rId576" Type="http://schemas.openxmlformats.org/officeDocument/2006/relationships/image" Target="../media/image323.png"/><Relationship Id="rId173" Type="http://schemas.openxmlformats.org/officeDocument/2006/relationships/image" Target="../media/image122.png"/><Relationship Id="rId229" Type="http://schemas.openxmlformats.org/officeDocument/2006/relationships/image" Target="../media/image150.png"/><Relationship Id="rId380" Type="http://schemas.openxmlformats.org/officeDocument/2006/relationships/customXml" Target="../ink/ink226.xml"/><Relationship Id="rId436" Type="http://schemas.openxmlformats.org/officeDocument/2006/relationships/customXml" Target="../ink/ink254.xml"/><Relationship Id="rId601" Type="http://schemas.openxmlformats.org/officeDocument/2006/relationships/image" Target="../media/image335.png"/><Relationship Id="rId643" Type="http://schemas.openxmlformats.org/officeDocument/2006/relationships/image" Target="../media/image356.png"/><Relationship Id="rId240" Type="http://schemas.openxmlformats.org/officeDocument/2006/relationships/customXml" Target="../ink/ink156.xml"/><Relationship Id="rId478" Type="http://schemas.openxmlformats.org/officeDocument/2006/relationships/customXml" Target="../ink/ink275.xml"/><Relationship Id="rId685" Type="http://schemas.openxmlformats.org/officeDocument/2006/relationships/image" Target="../media/image377.png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86.xml"/><Relationship Id="rId282" Type="http://schemas.openxmlformats.org/officeDocument/2006/relationships/customXml" Target="../ink/ink177.xml"/><Relationship Id="rId338" Type="http://schemas.openxmlformats.org/officeDocument/2006/relationships/customXml" Target="../ink/ink205.xml"/><Relationship Id="rId503" Type="http://schemas.openxmlformats.org/officeDocument/2006/relationships/customXml" Target="../ink/ink288.xml"/><Relationship Id="rId545" Type="http://schemas.openxmlformats.org/officeDocument/2006/relationships/customXml" Target="../ink/ink309.xml"/><Relationship Id="rId587" Type="http://schemas.openxmlformats.org/officeDocument/2006/relationships/image" Target="../media/image328.png"/><Relationship Id="rId8" Type="http://schemas.openxmlformats.org/officeDocument/2006/relationships/customXml" Target="../ink/ink40.xml"/><Relationship Id="rId142" Type="http://schemas.openxmlformats.org/officeDocument/2006/relationships/customXml" Target="../ink/ink107.xml"/><Relationship Id="rId184" Type="http://schemas.openxmlformats.org/officeDocument/2006/relationships/customXml" Target="../ink/ink128.xml"/><Relationship Id="rId391" Type="http://schemas.openxmlformats.org/officeDocument/2006/relationships/image" Target="../media/image231.png"/><Relationship Id="rId405" Type="http://schemas.openxmlformats.org/officeDocument/2006/relationships/image" Target="../media/image238.png"/><Relationship Id="rId447" Type="http://schemas.openxmlformats.org/officeDocument/2006/relationships/image" Target="../media/image259.png"/><Relationship Id="rId612" Type="http://schemas.openxmlformats.org/officeDocument/2006/relationships/customXml" Target="../ink/ink343.xml"/><Relationship Id="rId251" Type="http://schemas.openxmlformats.org/officeDocument/2006/relationships/image" Target="../media/image161.png"/><Relationship Id="rId489" Type="http://schemas.openxmlformats.org/officeDocument/2006/relationships/customXml" Target="../ink/ink281.xml"/><Relationship Id="rId654" Type="http://schemas.openxmlformats.org/officeDocument/2006/relationships/customXml" Target="../ink/ink364.xml"/><Relationship Id="rId696" Type="http://schemas.openxmlformats.org/officeDocument/2006/relationships/customXml" Target="../ink/ink385.xml"/><Relationship Id="rId46" Type="http://schemas.openxmlformats.org/officeDocument/2006/relationships/customXml" Target="../ink/ink59.xml"/><Relationship Id="rId293" Type="http://schemas.openxmlformats.org/officeDocument/2006/relationships/image" Target="../media/image182.png"/><Relationship Id="rId307" Type="http://schemas.openxmlformats.org/officeDocument/2006/relationships/image" Target="../media/image189.png"/><Relationship Id="rId349" Type="http://schemas.openxmlformats.org/officeDocument/2006/relationships/image" Target="../media/image210.png"/><Relationship Id="rId514" Type="http://schemas.openxmlformats.org/officeDocument/2006/relationships/image" Target="../media/image292.png"/><Relationship Id="rId556" Type="http://schemas.openxmlformats.org/officeDocument/2006/relationships/image" Target="../media/image313.png"/><Relationship Id="rId88" Type="http://schemas.openxmlformats.org/officeDocument/2006/relationships/customXml" Target="../ink/ink80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33.png"/><Relationship Id="rId209" Type="http://schemas.openxmlformats.org/officeDocument/2006/relationships/image" Target="../media/image140.png"/><Relationship Id="rId360" Type="http://schemas.openxmlformats.org/officeDocument/2006/relationships/customXml" Target="../ink/ink216.xml"/><Relationship Id="rId416" Type="http://schemas.openxmlformats.org/officeDocument/2006/relationships/customXml" Target="../ink/ink244.xml"/><Relationship Id="rId598" Type="http://schemas.openxmlformats.org/officeDocument/2006/relationships/customXml" Target="../ink/ink336.xml"/><Relationship Id="rId220" Type="http://schemas.openxmlformats.org/officeDocument/2006/relationships/customXml" Target="../ink/ink146.xml"/><Relationship Id="rId458" Type="http://schemas.openxmlformats.org/officeDocument/2006/relationships/customXml" Target="../ink/ink265.xml"/><Relationship Id="rId623" Type="http://schemas.openxmlformats.org/officeDocument/2006/relationships/image" Target="../media/image346.png"/><Relationship Id="rId665" Type="http://schemas.openxmlformats.org/officeDocument/2006/relationships/image" Target="../media/image367.png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167.xml"/><Relationship Id="rId318" Type="http://schemas.openxmlformats.org/officeDocument/2006/relationships/customXml" Target="../ink/ink195.xml"/><Relationship Id="rId525" Type="http://schemas.openxmlformats.org/officeDocument/2006/relationships/customXml" Target="../ink/ink299.xml"/><Relationship Id="rId567" Type="http://schemas.openxmlformats.org/officeDocument/2006/relationships/customXml" Target="../ink/ink320.xml"/><Relationship Id="rId99" Type="http://schemas.openxmlformats.org/officeDocument/2006/relationships/image" Target="../media/image85.png"/><Relationship Id="rId122" Type="http://schemas.openxmlformats.org/officeDocument/2006/relationships/customXml" Target="../ink/ink97.xml"/><Relationship Id="rId164" Type="http://schemas.openxmlformats.org/officeDocument/2006/relationships/customXml" Target="../ink/ink118.xml"/><Relationship Id="rId371" Type="http://schemas.openxmlformats.org/officeDocument/2006/relationships/image" Target="../media/image221.png"/><Relationship Id="rId427" Type="http://schemas.openxmlformats.org/officeDocument/2006/relationships/image" Target="../media/image249.png"/><Relationship Id="rId469" Type="http://schemas.openxmlformats.org/officeDocument/2006/relationships/image" Target="../media/image270.png"/><Relationship Id="rId634" Type="http://schemas.openxmlformats.org/officeDocument/2006/relationships/customXml" Target="../ink/ink354.xml"/><Relationship Id="rId676" Type="http://schemas.openxmlformats.org/officeDocument/2006/relationships/customXml" Target="../ink/ink375.xml"/><Relationship Id="rId26" Type="http://schemas.openxmlformats.org/officeDocument/2006/relationships/customXml" Target="../ink/ink49.xml"/><Relationship Id="rId231" Type="http://schemas.openxmlformats.org/officeDocument/2006/relationships/image" Target="../media/image151.png"/><Relationship Id="rId273" Type="http://schemas.openxmlformats.org/officeDocument/2006/relationships/image" Target="../media/image172.png"/><Relationship Id="rId329" Type="http://schemas.openxmlformats.org/officeDocument/2006/relationships/image" Target="../media/image200.png"/><Relationship Id="rId480" Type="http://schemas.openxmlformats.org/officeDocument/2006/relationships/customXml" Target="../ink/ink276.xml"/><Relationship Id="rId536" Type="http://schemas.openxmlformats.org/officeDocument/2006/relationships/image" Target="../media/image303.png"/><Relationship Id="rId68" Type="http://schemas.openxmlformats.org/officeDocument/2006/relationships/customXml" Target="../ink/ink70.xml"/><Relationship Id="rId133" Type="http://schemas.openxmlformats.org/officeDocument/2006/relationships/image" Target="../media/image102.png"/><Relationship Id="rId175" Type="http://schemas.openxmlformats.org/officeDocument/2006/relationships/image" Target="../media/image123.png"/><Relationship Id="rId340" Type="http://schemas.openxmlformats.org/officeDocument/2006/relationships/customXml" Target="../ink/ink206.xml"/><Relationship Id="rId578" Type="http://schemas.openxmlformats.org/officeDocument/2006/relationships/image" Target="../media/image324.png"/><Relationship Id="rId200" Type="http://schemas.openxmlformats.org/officeDocument/2006/relationships/customXml" Target="../ink/ink136.xml"/><Relationship Id="rId382" Type="http://schemas.openxmlformats.org/officeDocument/2006/relationships/customXml" Target="../ink/ink227.xml"/><Relationship Id="rId438" Type="http://schemas.openxmlformats.org/officeDocument/2006/relationships/customXml" Target="../ink/ink255.xml"/><Relationship Id="rId603" Type="http://schemas.openxmlformats.org/officeDocument/2006/relationships/image" Target="../media/image336.png"/><Relationship Id="rId645" Type="http://schemas.openxmlformats.org/officeDocument/2006/relationships/image" Target="../media/image357.png"/><Relationship Id="rId687" Type="http://schemas.openxmlformats.org/officeDocument/2006/relationships/image" Target="../media/image378.png"/><Relationship Id="rId242" Type="http://schemas.openxmlformats.org/officeDocument/2006/relationships/customXml" Target="../ink/ink157.xml"/><Relationship Id="rId284" Type="http://schemas.openxmlformats.org/officeDocument/2006/relationships/customXml" Target="../ink/ink178.xml"/><Relationship Id="rId491" Type="http://schemas.openxmlformats.org/officeDocument/2006/relationships/customXml" Target="../ink/ink282.xml"/><Relationship Id="rId505" Type="http://schemas.openxmlformats.org/officeDocument/2006/relationships/customXml" Target="../ink/ink289.xml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87.xml"/><Relationship Id="rId144" Type="http://schemas.openxmlformats.org/officeDocument/2006/relationships/customXml" Target="../ink/ink108.xml"/><Relationship Id="rId547" Type="http://schemas.openxmlformats.org/officeDocument/2006/relationships/customXml" Target="../ink/ink310.xml"/><Relationship Id="rId589" Type="http://schemas.openxmlformats.org/officeDocument/2006/relationships/image" Target="../media/image329.png"/><Relationship Id="rId90" Type="http://schemas.openxmlformats.org/officeDocument/2006/relationships/customXml" Target="../ink/ink81.xml"/><Relationship Id="rId186" Type="http://schemas.openxmlformats.org/officeDocument/2006/relationships/customXml" Target="../ink/ink129.xml"/><Relationship Id="rId351" Type="http://schemas.openxmlformats.org/officeDocument/2006/relationships/image" Target="../media/image211.png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49" Type="http://schemas.openxmlformats.org/officeDocument/2006/relationships/image" Target="../media/image260.png"/><Relationship Id="rId614" Type="http://schemas.openxmlformats.org/officeDocument/2006/relationships/customXml" Target="../ink/ink344.xml"/><Relationship Id="rId656" Type="http://schemas.openxmlformats.org/officeDocument/2006/relationships/customXml" Target="../ink/ink365.xml"/><Relationship Id="rId211" Type="http://schemas.openxmlformats.org/officeDocument/2006/relationships/image" Target="../media/image141.png"/><Relationship Id="rId253" Type="http://schemas.openxmlformats.org/officeDocument/2006/relationships/image" Target="../media/image162.png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460" Type="http://schemas.openxmlformats.org/officeDocument/2006/relationships/customXml" Target="../ink/ink266.xml"/><Relationship Id="rId516" Type="http://schemas.openxmlformats.org/officeDocument/2006/relationships/image" Target="../media/image293.png"/><Relationship Id="rId48" Type="http://schemas.openxmlformats.org/officeDocument/2006/relationships/customXml" Target="../ink/ink60.xml"/><Relationship Id="rId113" Type="http://schemas.openxmlformats.org/officeDocument/2006/relationships/image" Target="../media/image92.png"/><Relationship Id="rId320" Type="http://schemas.openxmlformats.org/officeDocument/2006/relationships/customXml" Target="../ink/ink196.xml"/><Relationship Id="rId558" Type="http://schemas.openxmlformats.org/officeDocument/2006/relationships/image" Target="../media/image314.png"/><Relationship Id="rId155" Type="http://schemas.openxmlformats.org/officeDocument/2006/relationships/image" Target="../media/image113.png"/><Relationship Id="rId197" Type="http://schemas.openxmlformats.org/officeDocument/2006/relationships/image" Target="../media/image134.png"/><Relationship Id="rId362" Type="http://schemas.openxmlformats.org/officeDocument/2006/relationships/customXml" Target="../ink/ink217.xml"/><Relationship Id="rId418" Type="http://schemas.openxmlformats.org/officeDocument/2006/relationships/customXml" Target="../ink/ink245.xml"/><Relationship Id="rId625" Type="http://schemas.openxmlformats.org/officeDocument/2006/relationships/image" Target="../media/image347.png"/><Relationship Id="rId222" Type="http://schemas.openxmlformats.org/officeDocument/2006/relationships/customXml" Target="../ink/ink147.xml"/><Relationship Id="rId264" Type="http://schemas.openxmlformats.org/officeDocument/2006/relationships/customXml" Target="../ink/ink168.xml"/><Relationship Id="rId471" Type="http://schemas.openxmlformats.org/officeDocument/2006/relationships/image" Target="../media/image271.png"/><Relationship Id="rId667" Type="http://schemas.openxmlformats.org/officeDocument/2006/relationships/image" Target="../media/image368.png"/><Relationship Id="rId17" Type="http://schemas.openxmlformats.org/officeDocument/2006/relationships/image" Target="../media/image44.png"/><Relationship Id="rId59" Type="http://schemas.openxmlformats.org/officeDocument/2006/relationships/image" Target="../media/image65.png"/><Relationship Id="rId124" Type="http://schemas.openxmlformats.org/officeDocument/2006/relationships/customXml" Target="../ink/ink98.xml"/><Relationship Id="rId527" Type="http://schemas.openxmlformats.org/officeDocument/2006/relationships/customXml" Target="../ink/ink300.xml"/><Relationship Id="rId569" Type="http://schemas.openxmlformats.org/officeDocument/2006/relationships/customXml" Target="../ink/ink321.xml"/><Relationship Id="rId70" Type="http://schemas.openxmlformats.org/officeDocument/2006/relationships/customXml" Target="../ink/ink71.xml"/><Relationship Id="rId166" Type="http://schemas.openxmlformats.org/officeDocument/2006/relationships/customXml" Target="../ink/ink119.xml"/><Relationship Id="rId331" Type="http://schemas.openxmlformats.org/officeDocument/2006/relationships/image" Target="../media/image201.png"/><Relationship Id="rId373" Type="http://schemas.openxmlformats.org/officeDocument/2006/relationships/image" Target="../media/image222.png"/><Relationship Id="rId429" Type="http://schemas.openxmlformats.org/officeDocument/2006/relationships/image" Target="../media/image250.png"/><Relationship Id="rId580" Type="http://schemas.openxmlformats.org/officeDocument/2006/relationships/customXml" Target="../ink/ink327.xml"/><Relationship Id="rId636" Type="http://schemas.openxmlformats.org/officeDocument/2006/relationships/customXml" Target="../ink/ink35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52.png"/><Relationship Id="rId440" Type="http://schemas.openxmlformats.org/officeDocument/2006/relationships/customXml" Target="../ink/ink256.xml"/><Relationship Id="rId678" Type="http://schemas.openxmlformats.org/officeDocument/2006/relationships/customXml" Target="../ink/ink376.xml"/><Relationship Id="rId28" Type="http://schemas.openxmlformats.org/officeDocument/2006/relationships/customXml" Target="../ink/ink50.xml"/><Relationship Id="rId275" Type="http://schemas.openxmlformats.org/officeDocument/2006/relationships/image" Target="../media/image173.png"/><Relationship Id="rId300" Type="http://schemas.openxmlformats.org/officeDocument/2006/relationships/customXml" Target="../ink/ink186.xml"/><Relationship Id="rId482" Type="http://schemas.openxmlformats.org/officeDocument/2006/relationships/customXml" Target="../ink/ink277.xml"/><Relationship Id="rId538" Type="http://schemas.openxmlformats.org/officeDocument/2006/relationships/image" Target="../media/image304.png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77" Type="http://schemas.openxmlformats.org/officeDocument/2006/relationships/image" Target="../media/image124.png"/><Relationship Id="rId342" Type="http://schemas.openxmlformats.org/officeDocument/2006/relationships/customXml" Target="../ink/ink207.xml"/><Relationship Id="rId384" Type="http://schemas.openxmlformats.org/officeDocument/2006/relationships/customXml" Target="../ink/ink228.xml"/><Relationship Id="rId591" Type="http://schemas.openxmlformats.org/officeDocument/2006/relationships/image" Target="../media/image330.png"/><Relationship Id="rId605" Type="http://schemas.openxmlformats.org/officeDocument/2006/relationships/image" Target="../media/image337.png"/><Relationship Id="rId202" Type="http://schemas.openxmlformats.org/officeDocument/2006/relationships/customXml" Target="../ink/ink137.xml"/><Relationship Id="rId244" Type="http://schemas.openxmlformats.org/officeDocument/2006/relationships/customXml" Target="../ink/ink158.xml"/><Relationship Id="rId647" Type="http://schemas.openxmlformats.org/officeDocument/2006/relationships/image" Target="../media/image358.png"/><Relationship Id="rId689" Type="http://schemas.openxmlformats.org/officeDocument/2006/relationships/image" Target="../media/image379.png"/><Relationship Id="rId39" Type="http://schemas.openxmlformats.org/officeDocument/2006/relationships/image" Target="../media/image55.png"/><Relationship Id="rId286" Type="http://schemas.openxmlformats.org/officeDocument/2006/relationships/customXml" Target="../ink/ink179.xml"/><Relationship Id="rId451" Type="http://schemas.openxmlformats.org/officeDocument/2006/relationships/image" Target="../media/image261.png"/><Relationship Id="rId493" Type="http://schemas.openxmlformats.org/officeDocument/2006/relationships/customXml" Target="../ink/ink283.xml"/><Relationship Id="rId507" Type="http://schemas.openxmlformats.org/officeDocument/2006/relationships/customXml" Target="../ink/ink290.xml"/><Relationship Id="rId549" Type="http://schemas.openxmlformats.org/officeDocument/2006/relationships/customXml" Target="../ink/ink311.xml"/><Relationship Id="rId50" Type="http://schemas.openxmlformats.org/officeDocument/2006/relationships/customXml" Target="../ink/ink61.xml"/><Relationship Id="rId104" Type="http://schemas.openxmlformats.org/officeDocument/2006/relationships/customXml" Target="../ink/ink88.xml"/><Relationship Id="rId146" Type="http://schemas.openxmlformats.org/officeDocument/2006/relationships/customXml" Target="../ink/ink109.xml"/><Relationship Id="rId188" Type="http://schemas.openxmlformats.org/officeDocument/2006/relationships/customXml" Target="../ink/ink130.xml"/><Relationship Id="rId311" Type="http://schemas.openxmlformats.org/officeDocument/2006/relationships/image" Target="../media/image191.png"/><Relationship Id="rId353" Type="http://schemas.openxmlformats.org/officeDocument/2006/relationships/image" Target="../media/image212.png"/><Relationship Id="rId395" Type="http://schemas.openxmlformats.org/officeDocument/2006/relationships/image" Target="../media/image233.png"/><Relationship Id="rId409" Type="http://schemas.openxmlformats.org/officeDocument/2006/relationships/image" Target="../media/image240.png"/><Relationship Id="rId560" Type="http://schemas.openxmlformats.org/officeDocument/2006/relationships/image" Target="../media/image315.png"/><Relationship Id="rId92" Type="http://schemas.openxmlformats.org/officeDocument/2006/relationships/customXml" Target="../ink/ink82.xml"/><Relationship Id="rId213" Type="http://schemas.openxmlformats.org/officeDocument/2006/relationships/image" Target="../media/image142.png"/><Relationship Id="rId420" Type="http://schemas.openxmlformats.org/officeDocument/2006/relationships/customXml" Target="../ink/ink246.xml"/><Relationship Id="rId616" Type="http://schemas.openxmlformats.org/officeDocument/2006/relationships/customXml" Target="../ink/ink345.xml"/><Relationship Id="rId658" Type="http://schemas.openxmlformats.org/officeDocument/2006/relationships/customXml" Target="../ink/ink366.xml"/><Relationship Id="rId255" Type="http://schemas.openxmlformats.org/officeDocument/2006/relationships/image" Target="../media/image163.png"/><Relationship Id="rId297" Type="http://schemas.openxmlformats.org/officeDocument/2006/relationships/image" Target="../media/image184.png"/><Relationship Id="rId462" Type="http://schemas.openxmlformats.org/officeDocument/2006/relationships/customXml" Target="../ink/ink267.xml"/><Relationship Id="rId518" Type="http://schemas.openxmlformats.org/officeDocument/2006/relationships/image" Target="../media/image294.png"/><Relationship Id="rId115" Type="http://schemas.openxmlformats.org/officeDocument/2006/relationships/image" Target="../media/image93.png"/><Relationship Id="rId157" Type="http://schemas.openxmlformats.org/officeDocument/2006/relationships/image" Target="../media/image114.png"/><Relationship Id="rId322" Type="http://schemas.openxmlformats.org/officeDocument/2006/relationships/customXml" Target="../ink/ink197.xml"/><Relationship Id="rId364" Type="http://schemas.openxmlformats.org/officeDocument/2006/relationships/customXml" Target="../ink/ink218.xml"/><Relationship Id="rId61" Type="http://schemas.openxmlformats.org/officeDocument/2006/relationships/image" Target="../media/image66.png"/><Relationship Id="rId199" Type="http://schemas.openxmlformats.org/officeDocument/2006/relationships/image" Target="../media/image135.png"/><Relationship Id="rId571" Type="http://schemas.openxmlformats.org/officeDocument/2006/relationships/customXml" Target="../ink/ink322.xml"/><Relationship Id="rId627" Type="http://schemas.openxmlformats.org/officeDocument/2006/relationships/image" Target="../media/image348.png"/><Relationship Id="rId669" Type="http://schemas.openxmlformats.org/officeDocument/2006/relationships/image" Target="../media/image369.png"/><Relationship Id="rId19" Type="http://schemas.openxmlformats.org/officeDocument/2006/relationships/image" Target="../media/image45.png"/><Relationship Id="rId224" Type="http://schemas.openxmlformats.org/officeDocument/2006/relationships/customXml" Target="../ink/ink148.xml"/><Relationship Id="rId266" Type="http://schemas.openxmlformats.org/officeDocument/2006/relationships/customXml" Target="../ink/ink169.xml"/><Relationship Id="rId431" Type="http://schemas.openxmlformats.org/officeDocument/2006/relationships/image" Target="../media/image251.png"/><Relationship Id="rId473" Type="http://schemas.openxmlformats.org/officeDocument/2006/relationships/image" Target="../media/image272.png"/><Relationship Id="rId529" Type="http://schemas.openxmlformats.org/officeDocument/2006/relationships/customXml" Target="../ink/ink301.xml"/><Relationship Id="rId680" Type="http://schemas.openxmlformats.org/officeDocument/2006/relationships/customXml" Target="../ink/ink377.xml"/><Relationship Id="rId30" Type="http://schemas.openxmlformats.org/officeDocument/2006/relationships/customXml" Target="../ink/ink51.xml"/><Relationship Id="rId126" Type="http://schemas.openxmlformats.org/officeDocument/2006/relationships/customXml" Target="../ink/ink99.xml"/><Relationship Id="rId168" Type="http://schemas.openxmlformats.org/officeDocument/2006/relationships/customXml" Target="../ink/ink120.xml"/><Relationship Id="rId333" Type="http://schemas.openxmlformats.org/officeDocument/2006/relationships/image" Target="../media/image202.png"/><Relationship Id="rId540" Type="http://schemas.openxmlformats.org/officeDocument/2006/relationships/image" Target="../media/image305.png"/><Relationship Id="rId72" Type="http://schemas.openxmlformats.org/officeDocument/2006/relationships/customXml" Target="../ink/ink72.xml"/><Relationship Id="rId375" Type="http://schemas.openxmlformats.org/officeDocument/2006/relationships/image" Target="../media/image223.png"/><Relationship Id="rId582" Type="http://schemas.openxmlformats.org/officeDocument/2006/relationships/customXml" Target="../ink/ink328.xml"/><Relationship Id="rId638" Type="http://schemas.openxmlformats.org/officeDocument/2006/relationships/customXml" Target="../ink/ink356.xml"/><Relationship Id="rId3" Type="http://schemas.openxmlformats.org/officeDocument/2006/relationships/image" Target="../media/image3710.png"/><Relationship Id="rId235" Type="http://schemas.openxmlformats.org/officeDocument/2006/relationships/image" Target="../media/image153.png"/><Relationship Id="rId277" Type="http://schemas.openxmlformats.org/officeDocument/2006/relationships/image" Target="../media/image174.png"/><Relationship Id="rId400" Type="http://schemas.openxmlformats.org/officeDocument/2006/relationships/customXml" Target="../ink/ink236.xml"/><Relationship Id="rId442" Type="http://schemas.openxmlformats.org/officeDocument/2006/relationships/customXml" Target="../ink/ink257.xml"/><Relationship Id="rId484" Type="http://schemas.openxmlformats.org/officeDocument/2006/relationships/customXml" Target="../ink/ink278.xml"/><Relationship Id="rId137" Type="http://schemas.openxmlformats.org/officeDocument/2006/relationships/image" Target="../media/image104.png"/><Relationship Id="rId302" Type="http://schemas.openxmlformats.org/officeDocument/2006/relationships/customXml" Target="../ink/ink187.xml"/><Relationship Id="rId344" Type="http://schemas.openxmlformats.org/officeDocument/2006/relationships/customXml" Target="../ink/ink208.xml"/><Relationship Id="rId691" Type="http://schemas.openxmlformats.org/officeDocument/2006/relationships/image" Target="../media/image380.png"/><Relationship Id="rId41" Type="http://schemas.openxmlformats.org/officeDocument/2006/relationships/image" Target="../media/image56.png"/><Relationship Id="rId83" Type="http://schemas.openxmlformats.org/officeDocument/2006/relationships/image" Target="../media/image77.png"/><Relationship Id="rId179" Type="http://schemas.openxmlformats.org/officeDocument/2006/relationships/image" Target="../media/image125.png"/><Relationship Id="rId386" Type="http://schemas.openxmlformats.org/officeDocument/2006/relationships/customXml" Target="../ink/ink229.xml"/><Relationship Id="rId551" Type="http://schemas.openxmlformats.org/officeDocument/2006/relationships/customXml" Target="../ink/ink312.xml"/><Relationship Id="rId593" Type="http://schemas.openxmlformats.org/officeDocument/2006/relationships/image" Target="../media/image331.png"/><Relationship Id="rId607" Type="http://schemas.openxmlformats.org/officeDocument/2006/relationships/image" Target="../media/image338.png"/><Relationship Id="rId649" Type="http://schemas.openxmlformats.org/officeDocument/2006/relationships/image" Target="../media/image359.png"/><Relationship Id="rId190" Type="http://schemas.openxmlformats.org/officeDocument/2006/relationships/customXml" Target="../ink/ink131.xml"/><Relationship Id="rId204" Type="http://schemas.openxmlformats.org/officeDocument/2006/relationships/customXml" Target="../ink/ink138.xml"/><Relationship Id="rId246" Type="http://schemas.openxmlformats.org/officeDocument/2006/relationships/customXml" Target="../ink/ink159.xml"/><Relationship Id="rId288" Type="http://schemas.openxmlformats.org/officeDocument/2006/relationships/customXml" Target="../ink/ink180.xml"/><Relationship Id="rId411" Type="http://schemas.openxmlformats.org/officeDocument/2006/relationships/image" Target="../media/image241.png"/><Relationship Id="rId453" Type="http://schemas.openxmlformats.org/officeDocument/2006/relationships/image" Target="../media/image262.png"/><Relationship Id="rId509" Type="http://schemas.openxmlformats.org/officeDocument/2006/relationships/customXml" Target="../ink/ink291.xml"/><Relationship Id="rId660" Type="http://schemas.openxmlformats.org/officeDocument/2006/relationships/customXml" Target="../ink/ink367.xml"/><Relationship Id="rId106" Type="http://schemas.openxmlformats.org/officeDocument/2006/relationships/customXml" Target="../ink/ink89.xml"/><Relationship Id="rId313" Type="http://schemas.openxmlformats.org/officeDocument/2006/relationships/image" Target="../media/image192.png"/><Relationship Id="rId495" Type="http://schemas.openxmlformats.org/officeDocument/2006/relationships/customXml" Target="../ink/ink284.xml"/><Relationship Id="rId10" Type="http://schemas.openxmlformats.org/officeDocument/2006/relationships/customXml" Target="../ink/ink41.xml"/><Relationship Id="rId52" Type="http://schemas.openxmlformats.org/officeDocument/2006/relationships/customXml" Target="../ink/ink62.xml"/><Relationship Id="rId94" Type="http://schemas.openxmlformats.org/officeDocument/2006/relationships/customXml" Target="../ink/ink83.xml"/><Relationship Id="rId148" Type="http://schemas.openxmlformats.org/officeDocument/2006/relationships/customXml" Target="../ink/ink110.xml"/><Relationship Id="rId355" Type="http://schemas.openxmlformats.org/officeDocument/2006/relationships/image" Target="../media/image213.png"/><Relationship Id="rId397" Type="http://schemas.openxmlformats.org/officeDocument/2006/relationships/image" Target="../media/image234.png"/><Relationship Id="rId520" Type="http://schemas.openxmlformats.org/officeDocument/2006/relationships/image" Target="../media/image295.png"/><Relationship Id="rId562" Type="http://schemas.openxmlformats.org/officeDocument/2006/relationships/image" Target="../media/image316.png"/><Relationship Id="rId618" Type="http://schemas.openxmlformats.org/officeDocument/2006/relationships/customXml" Target="../ink/ink346.xml"/><Relationship Id="rId215" Type="http://schemas.openxmlformats.org/officeDocument/2006/relationships/image" Target="../media/image143.png"/><Relationship Id="rId257" Type="http://schemas.openxmlformats.org/officeDocument/2006/relationships/image" Target="../media/image164.png"/><Relationship Id="rId422" Type="http://schemas.openxmlformats.org/officeDocument/2006/relationships/customXml" Target="../ink/ink247.xml"/><Relationship Id="rId464" Type="http://schemas.openxmlformats.org/officeDocument/2006/relationships/customXml" Target="../ink/ink268.xml"/><Relationship Id="rId299" Type="http://schemas.openxmlformats.org/officeDocument/2006/relationships/image" Target="../media/image185.png"/><Relationship Id="rId63" Type="http://schemas.openxmlformats.org/officeDocument/2006/relationships/image" Target="../media/image67.png"/><Relationship Id="rId159" Type="http://schemas.openxmlformats.org/officeDocument/2006/relationships/image" Target="../media/image115.png"/><Relationship Id="rId366" Type="http://schemas.openxmlformats.org/officeDocument/2006/relationships/customXml" Target="../ink/ink219.xml"/><Relationship Id="rId573" Type="http://schemas.openxmlformats.org/officeDocument/2006/relationships/customXml" Target="../ink/ink323.xml"/><Relationship Id="rId226" Type="http://schemas.openxmlformats.org/officeDocument/2006/relationships/customXml" Target="../ink/ink149.xml"/><Relationship Id="rId433" Type="http://schemas.openxmlformats.org/officeDocument/2006/relationships/image" Target="../media/image252.png"/><Relationship Id="rId640" Type="http://schemas.openxmlformats.org/officeDocument/2006/relationships/customXml" Target="../ink/ink357.xml"/><Relationship Id="rId74" Type="http://schemas.openxmlformats.org/officeDocument/2006/relationships/customXml" Target="../ink/ink73.xml"/><Relationship Id="rId377" Type="http://schemas.openxmlformats.org/officeDocument/2006/relationships/image" Target="../media/image224.png"/><Relationship Id="rId500" Type="http://schemas.openxmlformats.org/officeDocument/2006/relationships/image" Target="../media/image285.png"/><Relationship Id="rId584" Type="http://schemas.openxmlformats.org/officeDocument/2006/relationships/customXml" Target="../ink/ink329.xml"/><Relationship Id="rId5" Type="http://schemas.openxmlformats.org/officeDocument/2006/relationships/image" Target="../media/image3810.png"/><Relationship Id="rId237" Type="http://schemas.openxmlformats.org/officeDocument/2006/relationships/image" Target="../media/image154.png"/><Relationship Id="rId444" Type="http://schemas.openxmlformats.org/officeDocument/2006/relationships/customXml" Target="../ink/ink258.xml"/><Relationship Id="rId651" Type="http://schemas.openxmlformats.org/officeDocument/2006/relationships/image" Target="../media/image360.png"/><Relationship Id="rId290" Type="http://schemas.openxmlformats.org/officeDocument/2006/relationships/customXml" Target="../ink/ink181.xml"/><Relationship Id="rId304" Type="http://schemas.openxmlformats.org/officeDocument/2006/relationships/customXml" Target="../ink/ink188.xml"/><Relationship Id="rId388" Type="http://schemas.openxmlformats.org/officeDocument/2006/relationships/customXml" Target="../ink/ink230.xml"/><Relationship Id="rId511" Type="http://schemas.openxmlformats.org/officeDocument/2006/relationships/customXml" Target="../ink/ink292.xml"/><Relationship Id="rId609" Type="http://schemas.openxmlformats.org/officeDocument/2006/relationships/image" Target="../media/image339.png"/><Relationship Id="rId85" Type="http://schemas.openxmlformats.org/officeDocument/2006/relationships/image" Target="../media/image78.png"/><Relationship Id="rId150" Type="http://schemas.openxmlformats.org/officeDocument/2006/relationships/customXml" Target="../ink/ink111.xml"/><Relationship Id="rId595" Type="http://schemas.openxmlformats.org/officeDocument/2006/relationships/image" Target="../media/image332.png"/><Relationship Id="rId248" Type="http://schemas.openxmlformats.org/officeDocument/2006/relationships/customXml" Target="../ink/ink160.xml"/><Relationship Id="rId455" Type="http://schemas.openxmlformats.org/officeDocument/2006/relationships/image" Target="../media/image263.png"/><Relationship Id="rId662" Type="http://schemas.openxmlformats.org/officeDocument/2006/relationships/customXml" Target="../ink/ink368.xml"/><Relationship Id="rId12" Type="http://schemas.openxmlformats.org/officeDocument/2006/relationships/customXml" Target="../ink/ink42.xml"/><Relationship Id="rId108" Type="http://schemas.openxmlformats.org/officeDocument/2006/relationships/customXml" Target="../ink/ink90.xml"/><Relationship Id="rId315" Type="http://schemas.openxmlformats.org/officeDocument/2006/relationships/image" Target="../media/image193.png"/><Relationship Id="rId522" Type="http://schemas.openxmlformats.org/officeDocument/2006/relationships/image" Target="../media/image296.png"/><Relationship Id="rId96" Type="http://schemas.openxmlformats.org/officeDocument/2006/relationships/customXml" Target="../ink/ink84.xml"/><Relationship Id="rId161" Type="http://schemas.openxmlformats.org/officeDocument/2006/relationships/image" Target="../media/image116.png"/><Relationship Id="rId399" Type="http://schemas.openxmlformats.org/officeDocument/2006/relationships/image" Target="../media/image235.png"/><Relationship Id="rId259" Type="http://schemas.openxmlformats.org/officeDocument/2006/relationships/image" Target="../media/image165.png"/><Relationship Id="rId466" Type="http://schemas.openxmlformats.org/officeDocument/2006/relationships/customXml" Target="../ink/ink269.xml"/><Relationship Id="rId673" Type="http://schemas.openxmlformats.org/officeDocument/2006/relationships/image" Target="../media/image371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326" Type="http://schemas.openxmlformats.org/officeDocument/2006/relationships/customXml" Target="../ink/ink199.xml"/><Relationship Id="rId533" Type="http://schemas.openxmlformats.org/officeDocument/2006/relationships/customXml" Target="../ink/ink303.xml"/><Relationship Id="rId172" Type="http://schemas.openxmlformats.org/officeDocument/2006/relationships/customXml" Target="../ink/ink122.xml"/><Relationship Id="rId477" Type="http://schemas.openxmlformats.org/officeDocument/2006/relationships/image" Target="../media/image274.png"/><Relationship Id="rId600" Type="http://schemas.openxmlformats.org/officeDocument/2006/relationships/customXml" Target="../ink/ink337.xml"/><Relationship Id="rId684" Type="http://schemas.openxmlformats.org/officeDocument/2006/relationships/customXml" Target="../ink/ink379.xml"/><Relationship Id="rId337" Type="http://schemas.openxmlformats.org/officeDocument/2006/relationships/image" Target="../media/image204.png"/><Relationship Id="rId34" Type="http://schemas.openxmlformats.org/officeDocument/2006/relationships/customXml" Target="../ink/ink53.xml"/><Relationship Id="rId544" Type="http://schemas.openxmlformats.org/officeDocument/2006/relationships/image" Target="../media/image307.png"/><Relationship Id="rId183" Type="http://schemas.openxmlformats.org/officeDocument/2006/relationships/image" Target="../media/image127.png"/><Relationship Id="rId390" Type="http://schemas.openxmlformats.org/officeDocument/2006/relationships/customXml" Target="../ink/ink231.xml"/><Relationship Id="rId404" Type="http://schemas.openxmlformats.org/officeDocument/2006/relationships/customXml" Target="../ink/ink238.xml"/><Relationship Id="rId611" Type="http://schemas.openxmlformats.org/officeDocument/2006/relationships/image" Target="../media/image340.png"/><Relationship Id="rId250" Type="http://schemas.openxmlformats.org/officeDocument/2006/relationships/customXml" Target="../ink/ink161.xml"/><Relationship Id="rId488" Type="http://schemas.openxmlformats.org/officeDocument/2006/relationships/customXml" Target="../ink/ink280.xml"/><Relationship Id="rId695" Type="http://schemas.openxmlformats.org/officeDocument/2006/relationships/image" Target="../media/image382.png"/><Relationship Id="rId45" Type="http://schemas.openxmlformats.org/officeDocument/2006/relationships/image" Target="../media/image58.png"/><Relationship Id="rId110" Type="http://schemas.openxmlformats.org/officeDocument/2006/relationships/customXml" Target="../ink/ink91.xml"/><Relationship Id="rId348" Type="http://schemas.openxmlformats.org/officeDocument/2006/relationships/customXml" Target="../ink/ink210.xml"/><Relationship Id="rId555" Type="http://schemas.openxmlformats.org/officeDocument/2006/relationships/customXml" Target="../ink/ink314.xml"/><Relationship Id="rId194" Type="http://schemas.openxmlformats.org/officeDocument/2006/relationships/customXml" Target="../ink/ink133.xml"/><Relationship Id="rId208" Type="http://schemas.openxmlformats.org/officeDocument/2006/relationships/customXml" Target="../ink/ink140.xml"/><Relationship Id="rId415" Type="http://schemas.openxmlformats.org/officeDocument/2006/relationships/image" Target="../media/image243.png"/><Relationship Id="rId622" Type="http://schemas.openxmlformats.org/officeDocument/2006/relationships/customXml" Target="../ink/ink348.xml"/><Relationship Id="rId261" Type="http://schemas.openxmlformats.org/officeDocument/2006/relationships/image" Target="../media/image166.png"/><Relationship Id="rId499" Type="http://schemas.openxmlformats.org/officeDocument/2006/relationships/customXml" Target="../ink/ink286.xml"/><Relationship Id="rId56" Type="http://schemas.openxmlformats.org/officeDocument/2006/relationships/customXml" Target="../ink/ink64.xml"/><Relationship Id="rId359" Type="http://schemas.openxmlformats.org/officeDocument/2006/relationships/image" Target="../media/image215.png"/><Relationship Id="rId566" Type="http://schemas.openxmlformats.org/officeDocument/2006/relationships/image" Target="../media/image318.png"/><Relationship Id="rId121" Type="http://schemas.openxmlformats.org/officeDocument/2006/relationships/image" Target="../media/image96.png"/><Relationship Id="rId219" Type="http://schemas.openxmlformats.org/officeDocument/2006/relationships/image" Target="../media/image145.png"/><Relationship Id="rId426" Type="http://schemas.openxmlformats.org/officeDocument/2006/relationships/customXml" Target="../ink/ink249.xml"/><Relationship Id="rId633" Type="http://schemas.openxmlformats.org/officeDocument/2006/relationships/image" Target="../media/image351.png"/><Relationship Id="rId67" Type="http://schemas.openxmlformats.org/officeDocument/2006/relationships/image" Target="../media/image69.png"/><Relationship Id="rId272" Type="http://schemas.openxmlformats.org/officeDocument/2006/relationships/customXml" Target="../ink/ink172.xml"/><Relationship Id="rId577" Type="http://schemas.openxmlformats.org/officeDocument/2006/relationships/customXml" Target="../ink/ink325.xml"/><Relationship Id="rId132" Type="http://schemas.openxmlformats.org/officeDocument/2006/relationships/customXml" Target="../ink/ink102.xml"/><Relationship Id="rId437" Type="http://schemas.openxmlformats.org/officeDocument/2006/relationships/image" Target="../media/image254.png"/><Relationship Id="rId644" Type="http://schemas.openxmlformats.org/officeDocument/2006/relationships/customXml" Target="../ink/ink359.xml"/><Relationship Id="rId283" Type="http://schemas.openxmlformats.org/officeDocument/2006/relationships/image" Target="../media/image177.png"/><Relationship Id="rId490" Type="http://schemas.openxmlformats.org/officeDocument/2006/relationships/image" Target="../media/image280.png"/><Relationship Id="rId504" Type="http://schemas.openxmlformats.org/officeDocument/2006/relationships/image" Target="../media/image287.png"/><Relationship Id="rId78" Type="http://schemas.openxmlformats.org/officeDocument/2006/relationships/customXml" Target="../ink/ink75.xml"/><Relationship Id="rId143" Type="http://schemas.openxmlformats.org/officeDocument/2006/relationships/image" Target="../media/image107.png"/><Relationship Id="rId350" Type="http://schemas.openxmlformats.org/officeDocument/2006/relationships/customXml" Target="../ink/ink211.xml"/><Relationship Id="rId588" Type="http://schemas.openxmlformats.org/officeDocument/2006/relationships/customXml" Target="../ink/ink331.xml"/><Relationship Id="rId9" Type="http://schemas.openxmlformats.org/officeDocument/2006/relationships/image" Target="../media/image40.png"/><Relationship Id="rId210" Type="http://schemas.openxmlformats.org/officeDocument/2006/relationships/customXml" Target="../ink/ink141.xml"/><Relationship Id="rId448" Type="http://schemas.openxmlformats.org/officeDocument/2006/relationships/customXml" Target="../ink/ink260.xml"/><Relationship Id="rId655" Type="http://schemas.openxmlformats.org/officeDocument/2006/relationships/image" Target="../media/image362.png"/><Relationship Id="rId294" Type="http://schemas.openxmlformats.org/officeDocument/2006/relationships/customXml" Target="../ink/ink183.xml"/><Relationship Id="rId308" Type="http://schemas.openxmlformats.org/officeDocument/2006/relationships/customXml" Target="../ink/ink190.xml"/><Relationship Id="rId515" Type="http://schemas.openxmlformats.org/officeDocument/2006/relationships/customXml" Target="../ink/ink294.xml"/><Relationship Id="rId89" Type="http://schemas.openxmlformats.org/officeDocument/2006/relationships/image" Target="../media/image80.png"/><Relationship Id="rId154" Type="http://schemas.openxmlformats.org/officeDocument/2006/relationships/customXml" Target="../ink/ink113.xml"/><Relationship Id="rId361" Type="http://schemas.openxmlformats.org/officeDocument/2006/relationships/image" Target="../media/image216.png"/><Relationship Id="rId599" Type="http://schemas.openxmlformats.org/officeDocument/2006/relationships/image" Target="../media/image334.png"/><Relationship Id="rId459" Type="http://schemas.openxmlformats.org/officeDocument/2006/relationships/image" Target="../media/image265.png"/><Relationship Id="rId666" Type="http://schemas.openxmlformats.org/officeDocument/2006/relationships/customXml" Target="../ink/ink370.xml"/><Relationship Id="rId16" Type="http://schemas.openxmlformats.org/officeDocument/2006/relationships/customXml" Target="../ink/ink44.xml"/><Relationship Id="rId221" Type="http://schemas.openxmlformats.org/officeDocument/2006/relationships/image" Target="../media/image146.png"/><Relationship Id="rId319" Type="http://schemas.openxmlformats.org/officeDocument/2006/relationships/image" Target="../media/image195.png"/><Relationship Id="rId526" Type="http://schemas.openxmlformats.org/officeDocument/2006/relationships/image" Target="../media/image298.png"/><Relationship Id="rId165" Type="http://schemas.openxmlformats.org/officeDocument/2006/relationships/image" Target="../media/image118.png"/><Relationship Id="rId372" Type="http://schemas.openxmlformats.org/officeDocument/2006/relationships/customXml" Target="../ink/ink222.xml"/><Relationship Id="rId677" Type="http://schemas.openxmlformats.org/officeDocument/2006/relationships/image" Target="../media/image373.png"/><Relationship Id="rId232" Type="http://schemas.openxmlformats.org/officeDocument/2006/relationships/customXml" Target="../ink/ink152.xml"/><Relationship Id="rId27" Type="http://schemas.openxmlformats.org/officeDocument/2006/relationships/image" Target="../media/image49.png"/><Relationship Id="rId537" Type="http://schemas.openxmlformats.org/officeDocument/2006/relationships/customXml" Target="../ink/ink305.xml"/><Relationship Id="rId80" Type="http://schemas.openxmlformats.org/officeDocument/2006/relationships/customXml" Target="../ink/ink76.xml"/><Relationship Id="rId176" Type="http://schemas.openxmlformats.org/officeDocument/2006/relationships/customXml" Target="../ink/ink124.xml"/><Relationship Id="rId383" Type="http://schemas.openxmlformats.org/officeDocument/2006/relationships/image" Target="../media/image227.png"/><Relationship Id="rId590" Type="http://schemas.openxmlformats.org/officeDocument/2006/relationships/customXml" Target="../ink/ink332.xml"/><Relationship Id="rId604" Type="http://schemas.openxmlformats.org/officeDocument/2006/relationships/customXml" Target="../ink/ink339.xml"/><Relationship Id="rId243" Type="http://schemas.openxmlformats.org/officeDocument/2006/relationships/image" Target="../media/image157.png"/><Relationship Id="rId450" Type="http://schemas.openxmlformats.org/officeDocument/2006/relationships/customXml" Target="../ink/ink261.xml"/><Relationship Id="rId688" Type="http://schemas.openxmlformats.org/officeDocument/2006/relationships/customXml" Target="../ink/ink381.xml"/><Relationship Id="rId38" Type="http://schemas.openxmlformats.org/officeDocument/2006/relationships/customXml" Target="../ink/ink55.xml"/><Relationship Id="rId103" Type="http://schemas.openxmlformats.org/officeDocument/2006/relationships/image" Target="../media/image87.png"/><Relationship Id="rId310" Type="http://schemas.openxmlformats.org/officeDocument/2006/relationships/customXml" Target="../ink/ink191.xml"/><Relationship Id="rId548" Type="http://schemas.openxmlformats.org/officeDocument/2006/relationships/image" Target="../media/image309.png"/><Relationship Id="rId91" Type="http://schemas.openxmlformats.org/officeDocument/2006/relationships/image" Target="../media/image81.png"/><Relationship Id="rId187" Type="http://schemas.openxmlformats.org/officeDocument/2006/relationships/image" Target="../media/image129.png"/><Relationship Id="rId394" Type="http://schemas.openxmlformats.org/officeDocument/2006/relationships/customXml" Target="../ink/ink233.xml"/><Relationship Id="rId408" Type="http://schemas.openxmlformats.org/officeDocument/2006/relationships/customXml" Target="../ink/ink240.xml"/><Relationship Id="rId615" Type="http://schemas.openxmlformats.org/officeDocument/2006/relationships/image" Target="../media/image342.png"/><Relationship Id="rId254" Type="http://schemas.openxmlformats.org/officeDocument/2006/relationships/customXml" Target="../ink/ink163.xml"/><Relationship Id="rId49" Type="http://schemas.openxmlformats.org/officeDocument/2006/relationships/image" Target="../media/image60.png"/><Relationship Id="rId114" Type="http://schemas.openxmlformats.org/officeDocument/2006/relationships/customXml" Target="../ink/ink93.xml"/><Relationship Id="rId461" Type="http://schemas.openxmlformats.org/officeDocument/2006/relationships/image" Target="../media/image266.png"/><Relationship Id="rId559" Type="http://schemas.openxmlformats.org/officeDocument/2006/relationships/customXml" Target="../ink/ink316.xml"/><Relationship Id="rId198" Type="http://schemas.openxmlformats.org/officeDocument/2006/relationships/customXml" Target="../ink/ink135.xml"/><Relationship Id="rId321" Type="http://schemas.openxmlformats.org/officeDocument/2006/relationships/image" Target="../media/image196.png"/><Relationship Id="rId419" Type="http://schemas.openxmlformats.org/officeDocument/2006/relationships/image" Target="../media/image245.png"/><Relationship Id="rId626" Type="http://schemas.openxmlformats.org/officeDocument/2006/relationships/customXml" Target="../ink/ink35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299" Type="http://schemas.openxmlformats.org/officeDocument/2006/relationships/customXml" Target="../ink/ink535.xml"/><Relationship Id="rId21" Type="http://schemas.openxmlformats.org/officeDocument/2006/relationships/image" Target="../media/image46.png"/><Relationship Id="rId63" Type="http://schemas.openxmlformats.org/officeDocument/2006/relationships/image" Target="../media/image67.png"/><Relationship Id="rId159" Type="http://schemas.openxmlformats.org/officeDocument/2006/relationships/image" Target="../media/image116.png"/><Relationship Id="rId324" Type="http://schemas.openxmlformats.org/officeDocument/2006/relationships/image" Target="../media/image413.png"/><Relationship Id="rId366" Type="http://schemas.openxmlformats.org/officeDocument/2006/relationships/image" Target="../media/image434.png"/><Relationship Id="rId170" Type="http://schemas.openxmlformats.org/officeDocument/2006/relationships/customXml" Target="../ink/ink470.xml"/><Relationship Id="rId226" Type="http://schemas.openxmlformats.org/officeDocument/2006/relationships/customXml" Target="../ink/ink498.xml"/><Relationship Id="rId268" Type="http://schemas.openxmlformats.org/officeDocument/2006/relationships/image" Target="../media/image385.png"/><Relationship Id="rId32" Type="http://schemas.openxmlformats.org/officeDocument/2006/relationships/customXml" Target="../ink/ink401.xml"/><Relationship Id="rId74" Type="http://schemas.openxmlformats.org/officeDocument/2006/relationships/customXml" Target="../ink/ink422.xml"/><Relationship Id="rId128" Type="http://schemas.openxmlformats.org/officeDocument/2006/relationships/customXml" Target="../ink/ink449.xml"/><Relationship Id="rId335" Type="http://schemas.openxmlformats.org/officeDocument/2006/relationships/customXml" Target="../ink/ink553.xml"/><Relationship Id="rId377" Type="http://schemas.openxmlformats.org/officeDocument/2006/relationships/customXml" Target="../ink/ink574.xml"/><Relationship Id="rId5" Type="http://schemas.openxmlformats.org/officeDocument/2006/relationships/image" Target="../media/image3810.png"/><Relationship Id="rId181" Type="http://schemas.openxmlformats.org/officeDocument/2006/relationships/image" Target="../media/image127.png"/><Relationship Id="rId237" Type="http://schemas.openxmlformats.org/officeDocument/2006/relationships/image" Target="../media/image170.png"/><Relationship Id="rId402" Type="http://schemas.openxmlformats.org/officeDocument/2006/relationships/image" Target="../media/image452.png"/><Relationship Id="rId279" Type="http://schemas.openxmlformats.org/officeDocument/2006/relationships/customXml" Target="../ink/ink525.xml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290" Type="http://schemas.openxmlformats.org/officeDocument/2006/relationships/image" Target="../media/image396.png"/><Relationship Id="rId304" Type="http://schemas.openxmlformats.org/officeDocument/2006/relationships/image" Target="../media/image403.png"/><Relationship Id="rId346" Type="http://schemas.openxmlformats.org/officeDocument/2006/relationships/image" Target="../media/image424.png"/><Relationship Id="rId388" Type="http://schemas.openxmlformats.org/officeDocument/2006/relationships/image" Target="../media/image445.png"/><Relationship Id="rId85" Type="http://schemas.openxmlformats.org/officeDocument/2006/relationships/image" Target="../media/image78.png"/><Relationship Id="rId150" Type="http://schemas.openxmlformats.org/officeDocument/2006/relationships/customXml" Target="../ink/ink460.xml"/><Relationship Id="rId192" Type="http://schemas.openxmlformats.org/officeDocument/2006/relationships/customXml" Target="../ink/ink481.xml"/><Relationship Id="rId206" Type="http://schemas.openxmlformats.org/officeDocument/2006/relationships/customXml" Target="../ink/ink488.xml"/><Relationship Id="rId413" Type="http://schemas.openxmlformats.org/officeDocument/2006/relationships/customXml" Target="../ink/ink592.xml"/><Relationship Id="rId248" Type="http://schemas.openxmlformats.org/officeDocument/2006/relationships/customXml" Target="../ink/ink509.xml"/><Relationship Id="rId12" Type="http://schemas.openxmlformats.org/officeDocument/2006/relationships/customXml" Target="../ink/ink391.xml"/><Relationship Id="rId108" Type="http://schemas.openxmlformats.org/officeDocument/2006/relationships/customXml" Target="../ink/ink439.xml"/><Relationship Id="rId315" Type="http://schemas.openxmlformats.org/officeDocument/2006/relationships/customXml" Target="../ink/ink543.xml"/><Relationship Id="rId357" Type="http://schemas.openxmlformats.org/officeDocument/2006/relationships/customXml" Target="../ink/ink564.xml"/><Relationship Id="rId54" Type="http://schemas.openxmlformats.org/officeDocument/2006/relationships/customXml" Target="../ink/ink412.xml"/><Relationship Id="rId96" Type="http://schemas.openxmlformats.org/officeDocument/2006/relationships/customXml" Target="../ink/ink433.xml"/><Relationship Id="rId161" Type="http://schemas.openxmlformats.org/officeDocument/2006/relationships/image" Target="../media/image117.png"/><Relationship Id="rId217" Type="http://schemas.openxmlformats.org/officeDocument/2006/relationships/image" Target="../media/image160.png"/><Relationship Id="rId399" Type="http://schemas.openxmlformats.org/officeDocument/2006/relationships/customXml" Target="../ink/ink585.xml"/><Relationship Id="rId259" Type="http://schemas.openxmlformats.org/officeDocument/2006/relationships/image" Target="../media/image258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270" Type="http://schemas.openxmlformats.org/officeDocument/2006/relationships/image" Target="../media/image386.png"/><Relationship Id="rId326" Type="http://schemas.openxmlformats.org/officeDocument/2006/relationships/image" Target="../media/image414.png"/><Relationship Id="rId65" Type="http://schemas.openxmlformats.org/officeDocument/2006/relationships/image" Target="../media/image68.png"/><Relationship Id="rId130" Type="http://schemas.openxmlformats.org/officeDocument/2006/relationships/customXml" Target="../ink/ink450.xml"/><Relationship Id="rId368" Type="http://schemas.openxmlformats.org/officeDocument/2006/relationships/image" Target="../media/image435.png"/><Relationship Id="rId172" Type="http://schemas.openxmlformats.org/officeDocument/2006/relationships/customXml" Target="../ink/ink471.xml"/><Relationship Id="rId228" Type="http://schemas.openxmlformats.org/officeDocument/2006/relationships/customXml" Target="../ink/ink499.xml"/><Relationship Id="rId281" Type="http://schemas.openxmlformats.org/officeDocument/2006/relationships/customXml" Target="../ink/ink526.xml"/><Relationship Id="rId337" Type="http://schemas.openxmlformats.org/officeDocument/2006/relationships/customXml" Target="../ink/ink554.xml"/><Relationship Id="rId34" Type="http://schemas.openxmlformats.org/officeDocument/2006/relationships/customXml" Target="../ink/ink402.xml"/><Relationship Id="rId76" Type="http://schemas.openxmlformats.org/officeDocument/2006/relationships/customXml" Target="../ink/ink423.xml"/><Relationship Id="rId141" Type="http://schemas.openxmlformats.org/officeDocument/2006/relationships/image" Target="../media/image106.png"/><Relationship Id="rId379" Type="http://schemas.openxmlformats.org/officeDocument/2006/relationships/customXml" Target="../ink/ink575.xml"/><Relationship Id="rId7" Type="http://schemas.openxmlformats.org/officeDocument/2006/relationships/image" Target="../media/image3910.png"/><Relationship Id="rId183" Type="http://schemas.openxmlformats.org/officeDocument/2006/relationships/image" Target="../media/image128.png"/><Relationship Id="rId239" Type="http://schemas.openxmlformats.org/officeDocument/2006/relationships/image" Target="../media/image171.png"/><Relationship Id="rId390" Type="http://schemas.openxmlformats.org/officeDocument/2006/relationships/image" Target="../media/image446.png"/><Relationship Id="rId404" Type="http://schemas.openxmlformats.org/officeDocument/2006/relationships/image" Target="../media/image453.png"/><Relationship Id="rId250" Type="http://schemas.openxmlformats.org/officeDocument/2006/relationships/customXml" Target="../ink/ink510.xml"/><Relationship Id="rId292" Type="http://schemas.openxmlformats.org/officeDocument/2006/relationships/image" Target="../media/image397.png"/><Relationship Id="rId306" Type="http://schemas.openxmlformats.org/officeDocument/2006/relationships/image" Target="../media/image404.png"/><Relationship Id="rId45" Type="http://schemas.openxmlformats.org/officeDocument/2006/relationships/image" Target="../media/image58.png"/><Relationship Id="rId87" Type="http://schemas.openxmlformats.org/officeDocument/2006/relationships/image" Target="../media/image79.png"/><Relationship Id="rId110" Type="http://schemas.openxmlformats.org/officeDocument/2006/relationships/customXml" Target="../ink/ink440.xml"/><Relationship Id="rId348" Type="http://schemas.openxmlformats.org/officeDocument/2006/relationships/image" Target="../media/image425.png"/><Relationship Id="rId152" Type="http://schemas.openxmlformats.org/officeDocument/2006/relationships/customXml" Target="../ink/ink461.xml"/><Relationship Id="rId194" Type="http://schemas.openxmlformats.org/officeDocument/2006/relationships/customXml" Target="../ink/ink482.xml"/><Relationship Id="rId208" Type="http://schemas.openxmlformats.org/officeDocument/2006/relationships/customXml" Target="../ink/ink489.xml"/><Relationship Id="rId415" Type="http://schemas.openxmlformats.org/officeDocument/2006/relationships/customXml" Target="../ink/ink593.xml"/><Relationship Id="rId261" Type="http://schemas.openxmlformats.org/officeDocument/2006/relationships/image" Target="../media/image278.png"/><Relationship Id="rId14" Type="http://schemas.openxmlformats.org/officeDocument/2006/relationships/customXml" Target="../ink/ink392.xml"/><Relationship Id="rId56" Type="http://schemas.openxmlformats.org/officeDocument/2006/relationships/customXml" Target="../ink/ink413.xml"/><Relationship Id="rId317" Type="http://schemas.openxmlformats.org/officeDocument/2006/relationships/customXml" Target="../ink/ink544.xml"/><Relationship Id="rId359" Type="http://schemas.openxmlformats.org/officeDocument/2006/relationships/customXml" Target="../ink/ink565.xml"/><Relationship Id="rId98" Type="http://schemas.openxmlformats.org/officeDocument/2006/relationships/customXml" Target="../ink/ink434.xml"/><Relationship Id="rId121" Type="http://schemas.openxmlformats.org/officeDocument/2006/relationships/image" Target="../media/image96.png"/><Relationship Id="rId163" Type="http://schemas.openxmlformats.org/officeDocument/2006/relationships/image" Target="../media/image118.png"/><Relationship Id="rId219" Type="http://schemas.openxmlformats.org/officeDocument/2006/relationships/image" Target="../media/image161.png"/><Relationship Id="rId370" Type="http://schemas.openxmlformats.org/officeDocument/2006/relationships/image" Target="../media/image436.png"/><Relationship Id="rId230" Type="http://schemas.openxmlformats.org/officeDocument/2006/relationships/customXml" Target="../ink/ink500.xml"/><Relationship Id="rId25" Type="http://schemas.openxmlformats.org/officeDocument/2006/relationships/image" Target="../media/image48.png"/><Relationship Id="rId67" Type="http://schemas.openxmlformats.org/officeDocument/2006/relationships/image" Target="../media/image69.png"/><Relationship Id="rId272" Type="http://schemas.openxmlformats.org/officeDocument/2006/relationships/image" Target="../media/image387.png"/><Relationship Id="rId328" Type="http://schemas.openxmlformats.org/officeDocument/2006/relationships/image" Target="../media/image415.png"/><Relationship Id="rId132" Type="http://schemas.openxmlformats.org/officeDocument/2006/relationships/customXml" Target="../ink/ink451.xml"/><Relationship Id="rId174" Type="http://schemas.openxmlformats.org/officeDocument/2006/relationships/customXml" Target="../ink/ink472.xml"/><Relationship Id="rId381" Type="http://schemas.openxmlformats.org/officeDocument/2006/relationships/customXml" Target="../ink/ink576.xml"/><Relationship Id="rId241" Type="http://schemas.openxmlformats.org/officeDocument/2006/relationships/image" Target="../media/image172.png"/><Relationship Id="rId36" Type="http://schemas.openxmlformats.org/officeDocument/2006/relationships/customXml" Target="../ink/ink403.xml"/><Relationship Id="rId283" Type="http://schemas.openxmlformats.org/officeDocument/2006/relationships/customXml" Target="../ink/ink527.xml"/><Relationship Id="rId339" Type="http://schemas.openxmlformats.org/officeDocument/2006/relationships/customXml" Target="../ink/ink555.xml"/><Relationship Id="rId78" Type="http://schemas.openxmlformats.org/officeDocument/2006/relationships/customXml" Target="../ink/ink424.xml"/><Relationship Id="rId101" Type="http://schemas.openxmlformats.org/officeDocument/2006/relationships/image" Target="../media/image86.png"/><Relationship Id="rId143" Type="http://schemas.openxmlformats.org/officeDocument/2006/relationships/image" Target="../media/image107.png"/><Relationship Id="rId185" Type="http://schemas.openxmlformats.org/officeDocument/2006/relationships/image" Target="../media/image144.png"/><Relationship Id="rId350" Type="http://schemas.openxmlformats.org/officeDocument/2006/relationships/image" Target="../media/image426.png"/><Relationship Id="rId406" Type="http://schemas.openxmlformats.org/officeDocument/2006/relationships/image" Target="../media/image454.png"/><Relationship Id="rId9" Type="http://schemas.openxmlformats.org/officeDocument/2006/relationships/image" Target="../media/image40.png"/><Relationship Id="rId210" Type="http://schemas.openxmlformats.org/officeDocument/2006/relationships/customXml" Target="../ink/ink490.xml"/><Relationship Id="rId392" Type="http://schemas.openxmlformats.org/officeDocument/2006/relationships/image" Target="../media/image447.png"/><Relationship Id="rId252" Type="http://schemas.openxmlformats.org/officeDocument/2006/relationships/customXml" Target="../ink/ink511.xml"/><Relationship Id="rId294" Type="http://schemas.openxmlformats.org/officeDocument/2006/relationships/image" Target="../media/image398.png"/><Relationship Id="rId308" Type="http://schemas.openxmlformats.org/officeDocument/2006/relationships/image" Target="../media/image405.png"/><Relationship Id="rId47" Type="http://schemas.openxmlformats.org/officeDocument/2006/relationships/image" Target="../media/image59.png"/><Relationship Id="rId89" Type="http://schemas.openxmlformats.org/officeDocument/2006/relationships/image" Target="../media/image80.png"/><Relationship Id="rId112" Type="http://schemas.openxmlformats.org/officeDocument/2006/relationships/customXml" Target="../ink/ink441.xml"/><Relationship Id="rId154" Type="http://schemas.openxmlformats.org/officeDocument/2006/relationships/customXml" Target="../ink/ink462.xml"/><Relationship Id="rId361" Type="http://schemas.openxmlformats.org/officeDocument/2006/relationships/customXml" Target="../ink/ink566.xml"/><Relationship Id="rId196" Type="http://schemas.openxmlformats.org/officeDocument/2006/relationships/customXml" Target="../ink/ink483.xml"/><Relationship Id="rId16" Type="http://schemas.openxmlformats.org/officeDocument/2006/relationships/customXml" Target="../ink/ink393.xml"/><Relationship Id="rId221" Type="http://schemas.openxmlformats.org/officeDocument/2006/relationships/image" Target="../media/image162.png"/><Relationship Id="rId263" Type="http://schemas.openxmlformats.org/officeDocument/2006/relationships/image" Target="../media/image279.png"/><Relationship Id="rId319" Type="http://schemas.openxmlformats.org/officeDocument/2006/relationships/customXml" Target="../ink/ink545.xml"/><Relationship Id="rId58" Type="http://schemas.openxmlformats.org/officeDocument/2006/relationships/customXml" Target="../ink/ink414.xml"/><Relationship Id="rId123" Type="http://schemas.openxmlformats.org/officeDocument/2006/relationships/image" Target="../media/image97.png"/><Relationship Id="rId330" Type="http://schemas.openxmlformats.org/officeDocument/2006/relationships/image" Target="../media/image416.png"/><Relationship Id="rId165" Type="http://schemas.openxmlformats.org/officeDocument/2006/relationships/image" Target="../media/image119.png"/><Relationship Id="rId372" Type="http://schemas.openxmlformats.org/officeDocument/2006/relationships/image" Target="../media/image437.png"/><Relationship Id="rId232" Type="http://schemas.openxmlformats.org/officeDocument/2006/relationships/customXml" Target="../ink/ink501.xml"/><Relationship Id="rId274" Type="http://schemas.openxmlformats.org/officeDocument/2006/relationships/image" Target="../media/image388.png"/><Relationship Id="rId27" Type="http://schemas.openxmlformats.org/officeDocument/2006/relationships/image" Target="../media/image49.png"/><Relationship Id="rId69" Type="http://schemas.openxmlformats.org/officeDocument/2006/relationships/image" Target="../media/image70.png"/><Relationship Id="rId134" Type="http://schemas.openxmlformats.org/officeDocument/2006/relationships/customXml" Target="../ink/ink452.xml"/><Relationship Id="rId80" Type="http://schemas.openxmlformats.org/officeDocument/2006/relationships/customXml" Target="../ink/ink425.xml"/><Relationship Id="rId155" Type="http://schemas.openxmlformats.org/officeDocument/2006/relationships/image" Target="../media/image113.png"/><Relationship Id="rId176" Type="http://schemas.openxmlformats.org/officeDocument/2006/relationships/customXml" Target="../ink/ink473.xml"/><Relationship Id="rId197" Type="http://schemas.openxmlformats.org/officeDocument/2006/relationships/image" Target="../media/image150.png"/><Relationship Id="rId341" Type="http://schemas.openxmlformats.org/officeDocument/2006/relationships/customXml" Target="../ink/ink556.xml"/><Relationship Id="rId362" Type="http://schemas.openxmlformats.org/officeDocument/2006/relationships/image" Target="../media/image432.png"/><Relationship Id="rId383" Type="http://schemas.openxmlformats.org/officeDocument/2006/relationships/customXml" Target="../ink/ink577.xml"/><Relationship Id="rId201" Type="http://schemas.openxmlformats.org/officeDocument/2006/relationships/image" Target="../media/image152.png"/><Relationship Id="rId222" Type="http://schemas.openxmlformats.org/officeDocument/2006/relationships/customXml" Target="../ink/ink496.xml"/><Relationship Id="rId243" Type="http://schemas.openxmlformats.org/officeDocument/2006/relationships/image" Target="../media/image173.png"/><Relationship Id="rId264" Type="http://schemas.openxmlformats.org/officeDocument/2006/relationships/customXml" Target="../ink/ink517.xml"/><Relationship Id="rId285" Type="http://schemas.openxmlformats.org/officeDocument/2006/relationships/customXml" Target="../ink/ink528.xml"/><Relationship Id="rId17" Type="http://schemas.openxmlformats.org/officeDocument/2006/relationships/image" Target="../media/image44.png"/><Relationship Id="rId38" Type="http://schemas.openxmlformats.org/officeDocument/2006/relationships/customXml" Target="../ink/ink404.xml"/><Relationship Id="rId59" Type="http://schemas.openxmlformats.org/officeDocument/2006/relationships/image" Target="../media/image65.png"/><Relationship Id="rId103" Type="http://schemas.openxmlformats.org/officeDocument/2006/relationships/image" Target="../media/image87.png"/><Relationship Id="rId124" Type="http://schemas.openxmlformats.org/officeDocument/2006/relationships/customXml" Target="../ink/ink447.xml"/><Relationship Id="rId310" Type="http://schemas.openxmlformats.org/officeDocument/2006/relationships/image" Target="../media/image406.png"/><Relationship Id="rId70" Type="http://schemas.openxmlformats.org/officeDocument/2006/relationships/customXml" Target="../ink/ink420.xml"/><Relationship Id="rId91" Type="http://schemas.openxmlformats.org/officeDocument/2006/relationships/image" Target="../media/image81.png"/><Relationship Id="rId145" Type="http://schemas.openxmlformats.org/officeDocument/2006/relationships/image" Target="../media/image108.png"/><Relationship Id="rId166" Type="http://schemas.openxmlformats.org/officeDocument/2006/relationships/customXml" Target="../ink/ink468.xml"/><Relationship Id="rId187" Type="http://schemas.openxmlformats.org/officeDocument/2006/relationships/image" Target="../media/image145.png"/><Relationship Id="rId331" Type="http://schemas.openxmlformats.org/officeDocument/2006/relationships/customXml" Target="../ink/ink551.xml"/><Relationship Id="rId352" Type="http://schemas.openxmlformats.org/officeDocument/2006/relationships/image" Target="../media/image427.png"/><Relationship Id="rId373" Type="http://schemas.openxmlformats.org/officeDocument/2006/relationships/customXml" Target="../ink/ink572.xml"/><Relationship Id="rId394" Type="http://schemas.openxmlformats.org/officeDocument/2006/relationships/image" Target="../media/image448.png"/><Relationship Id="rId408" Type="http://schemas.openxmlformats.org/officeDocument/2006/relationships/image" Target="../media/image4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1.xml"/><Relationship Id="rId233" Type="http://schemas.openxmlformats.org/officeDocument/2006/relationships/image" Target="../media/image168.png"/><Relationship Id="rId254" Type="http://schemas.openxmlformats.org/officeDocument/2006/relationships/customXml" Target="../ink/ink512.xml"/><Relationship Id="rId28" Type="http://schemas.openxmlformats.org/officeDocument/2006/relationships/customXml" Target="../ink/ink399.xml"/><Relationship Id="rId49" Type="http://schemas.openxmlformats.org/officeDocument/2006/relationships/image" Target="../media/image60.png"/><Relationship Id="rId114" Type="http://schemas.openxmlformats.org/officeDocument/2006/relationships/customXml" Target="../ink/ink442.xml"/><Relationship Id="rId275" Type="http://schemas.openxmlformats.org/officeDocument/2006/relationships/customXml" Target="../ink/ink523.xml"/><Relationship Id="rId296" Type="http://schemas.openxmlformats.org/officeDocument/2006/relationships/image" Target="../media/image399.png"/><Relationship Id="rId300" Type="http://schemas.openxmlformats.org/officeDocument/2006/relationships/image" Target="../media/image401.png"/><Relationship Id="rId60" Type="http://schemas.openxmlformats.org/officeDocument/2006/relationships/customXml" Target="../ink/ink415.xml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56" Type="http://schemas.openxmlformats.org/officeDocument/2006/relationships/customXml" Target="../ink/ink463.xml"/><Relationship Id="rId177" Type="http://schemas.openxmlformats.org/officeDocument/2006/relationships/image" Target="../media/image125.png"/><Relationship Id="rId198" Type="http://schemas.openxmlformats.org/officeDocument/2006/relationships/customXml" Target="../ink/ink484.xml"/><Relationship Id="rId321" Type="http://schemas.openxmlformats.org/officeDocument/2006/relationships/customXml" Target="../ink/ink546.xml"/><Relationship Id="rId342" Type="http://schemas.openxmlformats.org/officeDocument/2006/relationships/image" Target="../media/image422.png"/><Relationship Id="rId363" Type="http://schemas.openxmlformats.org/officeDocument/2006/relationships/customXml" Target="../ink/ink567.xml"/><Relationship Id="rId384" Type="http://schemas.openxmlformats.org/officeDocument/2006/relationships/image" Target="../media/image443.png"/><Relationship Id="rId202" Type="http://schemas.openxmlformats.org/officeDocument/2006/relationships/customXml" Target="../ink/ink486.xml"/><Relationship Id="rId223" Type="http://schemas.openxmlformats.org/officeDocument/2006/relationships/image" Target="../media/image163.png"/><Relationship Id="rId244" Type="http://schemas.openxmlformats.org/officeDocument/2006/relationships/customXml" Target="../ink/ink507.xml"/><Relationship Id="rId18" Type="http://schemas.openxmlformats.org/officeDocument/2006/relationships/customXml" Target="../ink/ink394.xml"/><Relationship Id="rId39" Type="http://schemas.openxmlformats.org/officeDocument/2006/relationships/image" Target="../media/image55.png"/><Relationship Id="rId265" Type="http://schemas.openxmlformats.org/officeDocument/2006/relationships/image" Target="../media/image384.png"/><Relationship Id="rId286" Type="http://schemas.openxmlformats.org/officeDocument/2006/relationships/image" Target="../media/image394.png"/><Relationship Id="rId50" Type="http://schemas.openxmlformats.org/officeDocument/2006/relationships/customXml" Target="../ink/ink410.xml"/><Relationship Id="rId104" Type="http://schemas.openxmlformats.org/officeDocument/2006/relationships/customXml" Target="../ink/ink437.xml"/><Relationship Id="rId125" Type="http://schemas.openxmlformats.org/officeDocument/2006/relationships/image" Target="../media/image98.png"/><Relationship Id="rId146" Type="http://schemas.openxmlformats.org/officeDocument/2006/relationships/customXml" Target="../ink/ink458.xml"/><Relationship Id="rId167" Type="http://schemas.openxmlformats.org/officeDocument/2006/relationships/image" Target="../media/image120.png"/><Relationship Id="rId188" Type="http://schemas.openxmlformats.org/officeDocument/2006/relationships/customXml" Target="../ink/ink479.xml"/><Relationship Id="rId311" Type="http://schemas.openxmlformats.org/officeDocument/2006/relationships/customXml" Target="../ink/ink541.xml"/><Relationship Id="rId332" Type="http://schemas.openxmlformats.org/officeDocument/2006/relationships/image" Target="../media/image417.png"/><Relationship Id="rId353" Type="http://schemas.openxmlformats.org/officeDocument/2006/relationships/customXml" Target="../ink/ink562.xml"/><Relationship Id="rId374" Type="http://schemas.openxmlformats.org/officeDocument/2006/relationships/image" Target="../media/image438.png"/><Relationship Id="rId395" Type="http://schemas.openxmlformats.org/officeDocument/2006/relationships/customXml" Target="../ink/ink583.xml"/><Relationship Id="rId409" Type="http://schemas.openxmlformats.org/officeDocument/2006/relationships/customXml" Target="../ink/ink590.xml"/><Relationship Id="rId71" Type="http://schemas.openxmlformats.org/officeDocument/2006/relationships/image" Target="../media/image71.png"/><Relationship Id="rId92" Type="http://schemas.openxmlformats.org/officeDocument/2006/relationships/customXml" Target="../ink/ink431.xml"/><Relationship Id="rId213" Type="http://schemas.openxmlformats.org/officeDocument/2006/relationships/image" Target="../media/image158.png"/><Relationship Id="rId234" Type="http://schemas.openxmlformats.org/officeDocument/2006/relationships/customXml" Target="../ink/ink502.xml"/><Relationship Id="rId2" Type="http://schemas.openxmlformats.org/officeDocument/2006/relationships/customXml" Target="../ink/ink386.xml"/><Relationship Id="rId29" Type="http://schemas.openxmlformats.org/officeDocument/2006/relationships/image" Target="../media/image50.png"/><Relationship Id="rId255" Type="http://schemas.openxmlformats.org/officeDocument/2006/relationships/image" Target="../media/image256.png"/><Relationship Id="rId276" Type="http://schemas.openxmlformats.org/officeDocument/2006/relationships/image" Target="../media/image389.png"/><Relationship Id="rId297" Type="http://schemas.openxmlformats.org/officeDocument/2006/relationships/customXml" Target="../ink/ink534.xml"/><Relationship Id="rId40" Type="http://schemas.openxmlformats.org/officeDocument/2006/relationships/customXml" Target="../ink/ink405.xml"/><Relationship Id="rId115" Type="http://schemas.openxmlformats.org/officeDocument/2006/relationships/image" Target="../media/image93.png"/><Relationship Id="rId136" Type="http://schemas.openxmlformats.org/officeDocument/2006/relationships/customXml" Target="../ink/ink453.xml"/><Relationship Id="rId157" Type="http://schemas.openxmlformats.org/officeDocument/2006/relationships/image" Target="../media/image115.png"/><Relationship Id="rId178" Type="http://schemas.openxmlformats.org/officeDocument/2006/relationships/customXml" Target="../ink/ink474.xml"/><Relationship Id="rId301" Type="http://schemas.openxmlformats.org/officeDocument/2006/relationships/customXml" Target="../ink/ink536.xml"/><Relationship Id="rId322" Type="http://schemas.openxmlformats.org/officeDocument/2006/relationships/image" Target="../media/image412.png"/><Relationship Id="rId343" Type="http://schemas.openxmlformats.org/officeDocument/2006/relationships/customXml" Target="../ink/ink557.xml"/><Relationship Id="rId364" Type="http://schemas.openxmlformats.org/officeDocument/2006/relationships/image" Target="../media/image433.png"/><Relationship Id="rId61" Type="http://schemas.openxmlformats.org/officeDocument/2006/relationships/image" Target="../media/image66.png"/><Relationship Id="rId82" Type="http://schemas.openxmlformats.org/officeDocument/2006/relationships/customXml" Target="../ink/ink426.xml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385" Type="http://schemas.openxmlformats.org/officeDocument/2006/relationships/customXml" Target="../ink/ink578.xml"/><Relationship Id="rId19" Type="http://schemas.openxmlformats.org/officeDocument/2006/relationships/image" Target="../media/image45.png"/><Relationship Id="rId224" Type="http://schemas.openxmlformats.org/officeDocument/2006/relationships/customXml" Target="../ink/ink497.xml"/><Relationship Id="rId245" Type="http://schemas.openxmlformats.org/officeDocument/2006/relationships/image" Target="../media/image251.png"/><Relationship Id="rId266" Type="http://schemas.openxmlformats.org/officeDocument/2006/relationships/customXml" Target="../ink/ink518.xml"/><Relationship Id="rId287" Type="http://schemas.openxmlformats.org/officeDocument/2006/relationships/customXml" Target="../ink/ink529.xml"/><Relationship Id="rId410" Type="http://schemas.openxmlformats.org/officeDocument/2006/relationships/image" Target="../media/image456.png"/><Relationship Id="rId30" Type="http://schemas.openxmlformats.org/officeDocument/2006/relationships/customXml" Target="../ink/ink400.xml"/><Relationship Id="rId105" Type="http://schemas.openxmlformats.org/officeDocument/2006/relationships/image" Target="../media/image88.png"/><Relationship Id="rId126" Type="http://schemas.openxmlformats.org/officeDocument/2006/relationships/customXml" Target="../ink/ink448.xml"/><Relationship Id="rId147" Type="http://schemas.openxmlformats.org/officeDocument/2006/relationships/image" Target="../media/image109.png"/><Relationship Id="rId168" Type="http://schemas.openxmlformats.org/officeDocument/2006/relationships/customXml" Target="../ink/ink469.xml"/><Relationship Id="rId312" Type="http://schemas.openxmlformats.org/officeDocument/2006/relationships/image" Target="../media/image407.png"/><Relationship Id="rId333" Type="http://schemas.openxmlformats.org/officeDocument/2006/relationships/customXml" Target="../ink/ink552.xml"/><Relationship Id="rId354" Type="http://schemas.openxmlformats.org/officeDocument/2006/relationships/image" Target="../media/image428.png"/><Relationship Id="rId51" Type="http://schemas.openxmlformats.org/officeDocument/2006/relationships/image" Target="../media/image61.png"/><Relationship Id="rId72" Type="http://schemas.openxmlformats.org/officeDocument/2006/relationships/customXml" Target="../ink/ink421.xml"/><Relationship Id="rId93" Type="http://schemas.openxmlformats.org/officeDocument/2006/relationships/image" Target="../media/image82.png"/><Relationship Id="rId189" Type="http://schemas.openxmlformats.org/officeDocument/2006/relationships/image" Target="../media/image146.png"/><Relationship Id="rId375" Type="http://schemas.openxmlformats.org/officeDocument/2006/relationships/customXml" Target="../ink/ink573.xml"/><Relationship Id="rId396" Type="http://schemas.openxmlformats.org/officeDocument/2006/relationships/image" Target="../media/image449.png"/><Relationship Id="rId3" Type="http://schemas.openxmlformats.org/officeDocument/2006/relationships/image" Target="../media/image3710.png"/><Relationship Id="rId214" Type="http://schemas.openxmlformats.org/officeDocument/2006/relationships/customXml" Target="../ink/ink492.xml"/><Relationship Id="rId235" Type="http://schemas.openxmlformats.org/officeDocument/2006/relationships/image" Target="../media/image169.png"/><Relationship Id="rId256" Type="http://schemas.openxmlformats.org/officeDocument/2006/relationships/customXml" Target="../ink/ink513.xml"/><Relationship Id="rId277" Type="http://schemas.openxmlformats.org/officeDocument/2006/relationships/customXml" Target="../ink/ink524.xml"/><Relationship Id="rId298" Type="http://schemas.openxmlformats.org/officeDocument/2006/relationships/image" Target="../media/image400.png"/><Relationship Id="rId400" Type="http://schemas.openxmlformats.org/officeDocument/2006/relationships/image" Target="../media/image451.png"/><Relationship Id="rId116" Type="http://schemas.openxmlformats.org/officeDocument/2006/relationships/customXml" Target="../ink/ink443.xml"/><Relationship Id="rId137" Type="http://schemas.openxmlformats.org/officeDocument/2006/relationships/image" Target="../media/image104.png"/><Relationship Id="rId158" Type="http://schemas.openxmlformats.org/officeDocument/2006/relationships/customXml" Target="../ink/ink464.xml"/><Relationship Id="rId302" Type="http://schemas.openxmlformats.org/officeDocument/2006/relationships/image" Target="../media/image402.png"/><Relationship Id="rId323" Type="http://schemas.openxmlformats.org/officeDocument/2006/relationships/customXml" Target="../ink/ink547.xml"/><Relationship Id="rId344" Type="http://schemas.openxmlformats.org/officeDocument/2006/relationships/image" Target="../media/image423.png"/><Relationship Id="rId20" Type="http://schemas.openxmlformats.org/officeDocument/2006/relationships/customXml" Target="../ink/ink395.xml"/><Relationship Id="rId41" Type="http://schemas.openxmlformats.org/officeDocument/2006/relationships/image" Target="../media/image56.png"/><Relationship Id="rId62" Type="http://schemas.openxmlformats.org/officeDocument/2006/relationships/customXml" Target="../ink/ink416.xml"/><Relationship Id="rId83" Type="http://schemas.openxmlformats.org/officeDocument/2006/relationships/image" Target="../media/image77.png"/><Relationship Id="rId179" Type="http://schemas.openxmlformats.org/officeDocument/2006/relationships/image" Target="../media/image126.png"/><Relationship Id="rId365" Type="http://schemas.openxmlformats.org/officeDocument/2006/relationships/customXml" Target="../ink/ink568.xml"/><Relationship Id="rId386" Type="http://schemas.openxmlformats.org/officeDocument/2006/relationships/image" Target="../media/image444.png"/><Relationship Id="rId190" Type="http://schemas.openxmlformats.org/officeDocument/2006/relationships/customXml" Target="../ink/ink480.xml"/><Relationship Id="rId204" Type="http://schemas.openxmlformats.org/officeDocument/2006/relationships/customXml" Target="../ink/ink487.xml"/><Relationship Id="rId225" Type="http://schemas.openxmlformats.org/officeDocument/2006/relationships/image" Target="../media/image164.png"/><Relationship Id="rId246" Type="http://schemas.openxmlformats.org/officeDocument/2006/relationships/customXml" Target="../ink/ink508.xml"/><Relationship Id="rId267" Type="http://schemas.openxmlformats.org/officeDocument/2006/relationships/customXml" Target="../ink/ink519.xml"/><Relationship Id="rId288" Type="http://schemas.openxmlformats.org/officeDocument/2006/relationships/image" Target="../media/image395.png"/><Relationship Id="rId411" Type="http://schemas.openxmlformats.org/officeDocument/2006/relationships/customXml" Target="../ink/ink591.xml"/><Relationship Id="rId106" Type="http://schemas.openxmlformats.org/officeDocument/2006/relationships/customXml" Target="../ink/ink438.xml"/><Relationship Id="rId127" Type="http://schemas.openxmlformats.org/officeDocument/2006/relationships/image" Target="../media/image99.png"/><Relationship Id="rId313" Type="http://schemas.openxmlformats.org/officeDocument/2006/relationships/customXml" Target="../ink/ink542.xml"/><Relationship Id="rId10" Type="http://schemas.openxmlformats.org/officeDocument/2006/relationships/customXml" Target="../ink/ink390.xml"/><Relationship Id="rId31" Type="http://schemas.openxmlformats.org/officeDocument/2006/relationships/image" Target="../media/image51.png"/><Relationship Id="rId52" Type="http://schemas.openxmlformats.org/officeDocument/2006/relationships/customXml" Target="../ink/ink411.xml"/><Relationship Id="rId73" Type="http://schemas.openxmlformats.org/officeDocument/2006/relationships/image" Target="../media/image72.png"/><Relationship Id="rId94" Type="http://schemas.openxmlformats.org/officeDocument/2006/relationships/customXml" Target="../ink/ink432.xml"/><Relationship Id="rId148" Type="http://schemas.openxmlformats.org/officeDocument/2006/relationships/customXml" Target="../ink/ink459.xml"/><Relationship Id="rId169" Type="http://schemas.openxmlformats.org/officeDocument/2006/relationships/image" Target="../media/image121.png"/><Relationship Id="rId334" Type="http://schemas.openxmlformats.org/officeDocument/2006/relationships/image" Target="../media/image418.png"/><Relationship Id="rId355" Type="http://schemas.openxmlformats.org/officeDocument/2006/relationships/customXml" Target="../ink/ink563.xml"/><Relationship Id="rId376" Type="http://schemas.openxmlformats.org/officeDocument/2006/relationships/image" Target="../media/image439.png"/><Relationship Id="rId397" Type="http://schemas.openxmlformats.org/officeDocument/2006/relationships/customXml" Target="../ink/ink584.xml"/><Relationship Id="rId4" Type="http://schemas.openxmlformats.org/officeDocument/2006/relationships/customXml" Target="../ink/ink387.xml"/><Relationship Id="rId180" Type="http://schemas.openxmlformats.org/officeDocument/2006/relationships/customXml" Target="../ink/ink475.xml"/><Relationship Id="rId215" Type="http://schemas.openxmlformats.org/officeDocument/2006/relationships/image" Target="../media/image159.png"/><Relationship Id="rId236" Type="http://schemas.openxmlformats.org/officeDocument/2006/relationships/customXml" Target="../ink/ink503.xml"/><Relationship Id="rId257" Type="http://schemas.openxmlformats.org/officeDocument/2006/relationships/image" Target="../media/image257.png"/><Relationship Id="rId278" Type="http://schemas.openxmlformats.org/officeDocument/2006/relationships/image" Target="../media/image390.png"/><Relationship Id="rId401" Type="http://schemas.openxmlformats.org/officeDocument/2006/relationships/customXml" Target="../ink/ink586.xml"/><Relationship Id="rId303" Type="http://schemas.openxmlformats.org/officeDocument/2006/relationships/customXml" Target="../ink/ink537.xml"/><Relationship Id="rId42" Type="http://schemas.openxmlformats.org/officeDocument/2006/relationships/customXml" Target="../ink/ink406.xml"/><Relationship Id="rId84" Type="http://schemas.openxmlformats.org/officeDocument/2006/relationships/customXml" Target="../ink/ink427.xml"/><Relationship Id="rId138" Type="http://schemas.openxmlformats.org/officeDocument/2006/relationships/customXml" Target="../ink/ink454.xml"/><Relationship Id="rId345" Type="http://schemas.openxmlformats.org/officeDocument/2006/relationships/customXml" Target="../ink/ink558.xml"/><Relationship Id="rId387" Type="http://schemas.openxmlformats.org/officeDocument/2006/relationships/customXml" Target="../ink/ink579.xml"/><Relationship Id="rId191" Type="http://schemas.openxmlformats.org/officeDocument/2006/relationships/image" Target="../media/image147.png"/><Relationship Id="rId205" Type="http://schemas.openxmlformats.org/officeDocument/2006/relationships/image" Target="../media/image154.png"/><Relationship Id="rId247" Type="http://schemas.openxmlformats.org/officeDocument/2006/relationships/image" Target="../media/image252.png"/><Relationship Id="rId412" Type="http://schemas.openxmlformats.org/officeDocument/2006/relationships/image" Target="../media/image457.png"/><Relationship Id="rId107" Type="http://schemas.openxmlformats.org/officeDocument/2006/relationships/image" Target="../media/image89.png"/><Relationship Id="rId289" Type="http://schemas.openxmlformats.org/officeDocument/2006/relationships/customXml" Target="../ink/ink530.xml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image" Target="../media/image408.png"/><Relationship Id="rId356" Type="http://schemas.openxmlformats.org/officeDocument/2006/relationships/image" Target="../media/image429.png"/><Relationship Id="rId398" Type="http://schemas.openxmlformats.org/officeDocument/2006/relationships/image" Target="../media/image450.png"/><Relationship Id="rId95" Type="http://schemas.openxmlformats.org/officeDocument/2006/relationships/image" Target="../media/image83.png"/><Relationship Id="rId160" Type="http://schemas.openxmlformats.org/officeDocument/2006/relationships/customXml" Target="../ink/ink465.xml"/><Relationship Id="rId216" Type="http://schemas.openxmlformats.org/officeDocument/2006/relationships/customXml" Target="../ink/ink493.xml"/><Relationship Id="rId258" Type="http://schemas.openxmlformats.org/officeDocument/2006/relationships/customXml" Target="../ink/ink514.xml"/><Relationship Id="rId22" Type="http://schemas.openxmlformats.org/officeDocument/2006/relationships/customXml" Target="../ink/ink396.xml"/><Relationship Id="rId64" Type="http://schemas.openxmlformats.org/officeDocument/2006/relationships/customXml" Target="../ink/ink417.xml"/><Relationship Id="rId118" Type="http://schemas.openxmlformats.org/officeDocument/2006/relationships/customXml" Target="../ink/ink444.xml"/><Relationship Id="rId325" Type="http://schemas.openxmlformats.org/officeDocument/2006/relationships/customXml" Target="../ink/ink548.xml"/><Relationship Id="rId367" Type="http://schemas.openxmlformats.org/officeDocument/2006/relationships/customXml" Target="../ink/ink569.xml"/><Relationship Id="rId171" Type="http://schemas.openxmlformats.org/officeDocument/2006/relationships/image" Target="../media/image122.png"/><Relationship Id="rId227" Type="http://schemas.openxmlformats.org/officeDocument/2006/relationships/image" Target="../media/image165.png"/><Relationship Id="rId269" Type="http://schemas.openxmlformats.org/officeDocument/2006/relationships/customXml" Target="../ink/ink520.xml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image" Target="../media/image391.png"/><Relationship Id="rId336" Type="http://schemas.openxmlformats.org/officeDocument/2006/relationships/image" Target="../media/image419.png"/><Relationship Id="rId75" Type="http://schemas.openxmlformats.org/officeDocument/2006/relationships/image" Target="../media/image73.png"/><Relationship Id="rId140" Type="http://schemas.openxmlformats.org/officeDocument/2006/relationships/customXml" Target="../ink/ink455.xml"/><Relationship Id="rId182" Type="http://schemas.openxmlformats.org/officeDocument/2006/relationships/customXml" Target="../ink/ink476.xml"/><Relationship Id="rId378" Type="http://schemas.openxmlformats.org/officeDocument/2006/relationships/image" Target="../media/image440.png"/><Relationship Id="rId403" Type="http://schemas.openxmlformats.org/officeDocument/2006/relationships/customXml" Target="../ink/ink587.xml"/><Relationship Id="rId6" Type="http://schemas.openxmlformats.org/officeDocument/2006/relationships/customXml" Target="../ink/ink388.xml"/><Relationship Id="rId238" Type="http://schemas.openxmlformats.org/officeDocument/2006/relationships/customXml" Target="../ink/ink504.xml"/><Relationship Id="rId291" Type="http://schemas.openxmlformats.org/officeDocument/2006/relationships/customXml" Target="../ink/ink531.xml"/><Relationship Id="rId305" Type="http://schemas.openxmlformats.org/officeDocument/2006/relationships/customXml" Target="../ink/ink538.xml"/><Relationship Id="rId347" Type="http://schemas.openxmlformats.org/officeDocument/2006/relationships/customXml" Target="../ink/ink559.xml"/><Relationship Id="rId44" Type="http://schemas.openxmlformats.org/officeDocument/2006/relationships/customXml" Target="../ink/ink407.xml"/><Relationship Id="rId86" Type="http://schemas.openxmlformats.org/officeDocument/2006/relationships/customXml" Target="../ink/ink428.xml"/><Relationship Id="rId151" Type="http://schemas.openxmlformats.org/officeDocument/2006/relationships/image" Target="../media/image111.png"/><Relationship Id="rId389" Type="http://schemas.openxmlformats.org/officeDocument/2006/relationships/customXml" Target="../ink/ink580.xml"/><Relationship Id="rId193" Type="http://schemas.openxmlformats.org/officeDocument/2006/relationships/image" Target="../media/image148.png"/><Relationship Id="rId207" Type="http://schemas.openxmlformats.org/officeDocument/2006/relationships/image" Target="../media/image155.png"/><Relationship Id="rId249" Type="http://schemas.openxmlformats.org/officeDocument/2006/relationships/image" Target="../media/image253.png"/><Relationship Id="rId414" Type="http://schemas.openxmlformats.org/officeDocument/2006/relationships/image" Target="../media/image458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515.xml"/><Relationship Id="rId316" Type="http://schemas.openxmlformats.org/officeDocument/2006/relationships/image" Target="../media/image409.png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445.xml"/><Relationship Id="rId358" Type="http://schemas.openxmlformats.org/officeDocument/2006/relationships/image" Target="../media/image430.png"/><Relationship Id="rId162" Type="http://schemas.openxmlformats.org/officeDocument/2006/relationships/customXml" Target="../ink/ink466.xml"/><Relationship Id="rId218" Type="http://schemas.openxmlformats.org/officeDocument/2006/relationships/customXml" Target="../ink/ink494.xml"/><Relationship Id="rId271" Type="http://schemas.openxmlformats.org/officeDocument/2006/relationships/customXml" Target="../ink/ink521.xml"/><Relationship Id="rId24" Type="http://schemas.openxmlformats.org/officeDocument/2006/relationships/customXml" Target="../ink/ink397.xml"/><Relationship Id="rId66" Type="http://schemas.openxmlformats.org/officeDocument/2006/relationships/customXml" Target="../ink/ink418.xml"/><Relationship Id="rId131" Type="http://schemas.openxmlformats.org/officeDocument/2006/relationships/image" Target="../media/image101.png"/><Relationship Id="rId327" Type="http://schemas.openxmlformats.org/officeDocument/2006/relationships/customXml" Target="../ink/ink549.xml"/><Relationship Id="rId369" Type="http://schemas.openxmlformats.org/officeDocument/2006/relationships/customXml" Target="../ink/ink570.xml"/><Relationship Id="rId173" Type="http://schemas.openxmlformats.org/officeDocument/2006/relationships/image" Target="../media/image123.png"/><Relationship Id="rId229" Type="http://schemas.openxmlformats.org/officeDocument/2006/relationships/image" Target="../media/image166.png"/><Relationship Id="rId380" Type="http://schemas.openxmlformats.org/officeDocument/2006/relationships/image" Target="../media/image441.png"/><Relationship Id="rId240" Type="http://schemas.openxmlformats.org/officeDocument/2006/relationships/customXml" Target="../ink/ink505.xml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435.xml"/><Relationship Id="rId282" Type="http://schemas.openxmlformats.org/officeDocument/2006/relationships/image" Target="../media/image392.png"/><Relationship Id="rId338" Type="http://schemas.openxmlformats.org/officeDocument/2006/relationships/image" Target="../media/image420.png"/><Relationship Id="rId8" Type="http://schemas.openxmlformats.org/officeDocument/2006/relationships/customXml" Target="../ink/ink389.xml"/><Relationship Id="rId142" Type="http://schemas.openxmlformats.org/officeDocument/2006/relationships/customXml" Target="../ink/ink456.xml"/><Relationship Id="rId184" Type="http://schemas.openxmlformats.org/officeDocument/2006/relationships/customXml" Target="../ink/ink477.xml"/><Relationship Id="rId391" Type="http://schemas.openxmlformats.org/officeDocument/2006/relationships/customXml" Target="../ink/ink581.xml"/><Relationship Id="rId405" Type="http://schemas.openxmlformats.org/officeDocument/2006/relationships/customXml" Target="../ink/ink588.xml"/><Relationship Id="rId251" Type="http://schemas.openxmlformats.org/officeDocument/2006/relationships/image" Target="../media/image254.png"/><Relationship Id="rId46" Type="http://schemas.openxmlformats.org/officeDocument/2006/relationships/customXml" Target="../ink/ink408.xml"/><Relationship Id="rId293" Type="http://schemas.openxmlformats.org/officeDocument/2006/relationships/customXml" Target="../ink/ink532.xml"/><Relationship Id="rId307" Type="http://schemas.openxmlformats.org/officeDocument/2006/relationships/customXml" Target="../ink/ink539.xml"/><Relationship Id="rId349" Type="http://schemas.openxmlformats.org/officeDocument/2006/relationships/customXml" Target="../ink/ink560.xml"/><Relationship Id="rId88" Type="http://schemas.openxmlformats.org/officeDocument/2006/relationships/customXml" Target="../ink/ink429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49.png"/><Relationship Id="rId209" Type="http://schemas.openxmlformats.org/officeDocument/2006/relationships/image" Target="../media/image156.png"/><Relationship Id="rId360" Type="http://schemas.openxmlformats.org/officeDocument/2006/relationships/image" Target="../media/image431.png"/><Relationship Id="rId416" Type="http://schemas.openxmlformats.org/officeDocument/2006/relationships/image" Target="../media/image459.png"/><Relationship Id="rId220" Type="http://schemas.openxmlformats.org/officeDocument/2006/relationships/customXml" Target="../ink/ink495.xml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516.xml"/><Relationship Id="rId318" Type="http://schemas.openxmlformats.org/officeDocument/2006/relationships/image" Target="../media/image410.png"/><Relationship Id="rId99" Type="http://schemas.openxmlformats.org/officeDocument/2006/relationships/image" Target="../media/image85.png"/><Relationship Id="rId122" Type="http://schemas.openxmlformats.org/officeDocument/2006/relationships/customXml" Target="../ink/ink446.xml"/><Relationship Id="rId164" Type="http://schemas.openxmlformats.org/officeDocument/2006/relationships/customXml" Target="../ink/ink467.xml"/><Relationship Id="rId371" Type="http://schemas.openxmlformats.org/officeDocument/2006/relationships/customXml" Target="../ink/ink571.xml"/><Relationship Id="rId26" Type="http://schemas.openxmlformats.org/officeDocument/2006/relationships/customXml" Target="../ink/ink398.xml"/><Relationship Id="rId231" Type="http://schemas.openxmlformats.org/officeDocument/2006/relationships/image" Target="../media/image167.png"/><Relationship Id="rId273" Type="http://schemas.openxmlformats.org/officeDocument/2006/relationships/customXml" Target="../ink/ink522.xml"/><Relationship Id="rId329" Type="http://schemas.openxmlformats.org/officeDocument/2006/relationships/customXml" Target="../ink/ink550.xml"/><Relationship Id="rId68" Type="http://schemas.openxmlformats.org/officeDocument/2006/relationships/customXml" Target="../ink/ink419.xml"/><Relationship Id="rId133" Type="http://schemas.openxmlformats.org/officeDocument/2006/relationships/image" Target="../media/image102.png"/><Relationship Id="rId175" Type="http://schemas.openxmlformats.org/officeDocument/2006/relationships/image" Target="../media/image124.png"/><Relationship Id="rId340" Type="http://schemas.openxmlformats.org/officeDocument/2006/relationships/image" Target="../media/image421.png"/><Relationship Id="rId200" Type="http://schemas.openxmlformats.org/officeDocument/2006/relationships/customXml" Target="../ink/ink485.xml"/><Relationship Id="rId382" Type="http://schemas.openxmlformats.org/officeDocument/2006/relationships/image" Target="../media/image442.png"/><Relationship Id="rId242" Type="http://schemas.openxmlformats.org/officeDocument/2006/relationships/customXml" Target="../ink/ink506.xml"/><Relationship Id="rId284" Type="http://schemas.openxmlformats.org/officeDocument/2006/relationships/image" Target="../media/image393.png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436.xml"/><Relationship Id="rId144" Type="http://schemas.openxmlformats.org/officeDocument/2006/relationships/customXml" Target="../ink/ink457.xml"/><Relationship Id="rId90" Type="http://schemas.openxmlformats.org/officeDocument/2006/relationships/customXml" Target="../ink/ink430.xml"/><Relationship Id="rId186" Type="http://schemas.openxmlformats.org/officeDocument/2006/relationships/customXml" Target="../ink/ink478.xml"/><Relationship Id="rId351" Type="http://schemas.openxmlformats.org/officeDocument/2006/relationships/customXml" Target="../ink/ink561.xml"/><Relationship Id="rId393" Type="http://schemas.openxmlformats.org/officeDocument/2006/relationships/customXml" Target="../ink/ink582.xml"/><Relationship Id="rId407" Type="http://schemas.openxmlformats.org/officeDocument/2006/relationships/customXml" Target="../ink/ink589.xml"/><Relationship Id="rId211" Type="http://schemas.openxmlformats.org/officeDocument/2006/relationships/image" Target="../media/image157.png"/><Relationship Id="rId253" Type="http://schemas.openxmlformats.org/officeDocument/2006/relationships/image" Target="../media/image255.png"/><Relationship Id="rId295" Type="http://schemas.openxmlformats.org/officeDocument/2006/relationships/customXml" Target="../ink/ink533.xml"/><Relationship Id="rId309" Type="http://schemas.openxmlformats.org/officeDocument/2006/relationships/customXml" Target="../ink/ink540.xml"/><Relationship Id="rId48" Type="http://schemas.openxmlformats.org/officeDocument/2006/relationships/customXml" Target="../ink/ink409.xml"/><Relationship Id="rId113" Type="http://schemas.openxmlformats.org/officeDocument/2006/relationships/image" Target="../media/image92.png"/><Relationship Id="rId320" Type="http://schemas.openxmlformats.org/officeDocument/2006/relationships/image" Target="../media/image4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80073F-9F10-D614-A3C0-CEE21C6F59F5}"/>
              </a:ext>
            </a:extLst>
          </p:cNvPr>
          <p:cNvSpPr txBox="1"/>
          <p:nvPr/>
        </p:nvSpPr>
        <p:spPr>
          <a:xfrm>
            <a:off x="923925" y="582216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ArrayToIndex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(uvec3 loc)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 = WIDTH;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 = HEIGHT;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w *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h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MaxLocation-1)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E7F29-A06F-E56D-4C76-43149F47D8F0}"/>
              </a:ext>
            </a:extLst>
          </p:cNvPr>
          <p:cNvSpPr txBox="1"/>
          <p:nvPr/>
        </p:nvSpPr>
        <p:spPr>
          <a:xfrm>
            <a:off x="7277100" y="582216"/>
            <a:ext cx="3019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WIDTH and HEIGHT must be equal to the highest number cell location. </a:t>
            </a:r>
          </a:p>
          <a:p>
            <a:endParaRPr lang="en-US" dirty="0"/>
          </a:p>
          <a:p>
            <a:r>
              <a:rPr lang="en-US" dirty="0"/>
              <a:t>So, a particle located in the last cell&lt;3,3,3&gt;  will have a HEIGHT,WIDTH of 4,4.</a:t>
            </a:r>
          </a:p>
          <a:p>
            <a:endParaRPr lang="en-US" dirty="0"/>
          </a:p>
          <a:p>
            <a:r>
              <a:rPr lang="en-US" dirty="0"/>
              <a:t>That is because the cell range is &lt;0,0,0&gt; to &lt;3,3,3&gt;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3AA59-EA27-489D-8B54-867BBCB7372B}"/>
              </a:ext>
            </a:extLst>
          </p:cNvPr>
          <p:cNvGrpSpPr/>
          <p:nvPr/>
        </p:nvGrpSpPr>
        <p:grpSpPr>
          <a:xfrm>
            <a:off x="1243560" y="3858030"/>
            <a:ext cx="817200" cy="539280"/>
            <a:chOff x="1243560" y="3858030"/>
            <a:chExt cx="8172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14:cNvPr>
                <p14:cNvContentPartPr/>
                <p14:nvPr/>
              </p14:nvContentPartPr>
              <p14:xfrm>
                <a:off x="1529400" y="4050270"/>
                <a:ext cx="54000" cy="17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5080" y="4045950"/>
                  <a:ext cx="62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14:cNvPr>
                <p14:cNvContentPartPr/>
                <p14:nvPr/>
              </p14:nvContentPartPr>
              <p14:xfrm>
                <a:off x="1665480" y="4232070"/>
                <a:ext cx="2484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1160" y="4227750"/>
                  <a:ext cx="33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14:cNvPr>
                <p14:cNvContentPartPr/>
                <p14:nvPr/>
              </p14:nvContentPartPr>
              <p14:xfrm>
                <a:off x="1754040" y="4116510"/>
                <a:ext cx="197640" cy="12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9720" y="4112190"/>
                  <a:ext cx="20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14:cNvPr>
                <p14:cNvContentPartPr/>
                <p14:nvPr/>
              </p14:nvContentPartPr>
              <p14:xfrm>
                <a:off x="1243560" y="3858030"/>
                <a:ext cx="23940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9240" y="3853710"/>
                  <a:ext cx="2480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14:cNvPr>
                <p14:cNvContentPartPr/>
                <p14:nvPr/>
              </p14:nvContentPartPr>
              <p14:xfrm>
                <a:off x="2010000" y="4297950"/>
                <a:ext cx="50760" cy="9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5680" y="4293630"/>
                  <a:ext cx="594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99272-0CDE-43E2-F2A0-A099090C3E9F}"/>
              </a:ext>
            </a:extLst>
          </p:cNvPr>
          <p:cNvGrpSpPr/>
          <p:nvPr/>
        </p:nvGrpSpPr>
        <p:grpSpPr>
          <a:xfrm>
            <a:off x="3575640" y="3928950"/>
            <a:ext cx="882720" cy="486000"/>
            <a:chOff x="3575640" y="3928950"/>
            <a:chExt cx="8827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14:cNvPr>
                <p14:cNvContentPartPr/>
                <p14:nvPr/>
              </p14:nvContentPartPr>
              <p14:xfrm>
                <a:off x="3575640" y="4120470"/>
                <a:ext cx="56880" cy="18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1320" y="4116150"/>
                  <a:ext cx="65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14:cNvPr>
                <p14:cNvContentPartPr/>
                <p14:nvPr/>
              </p14:nvContentPartPr>
              <p14:xfrm>
                <a:off x="3761760" y="4273110"/>
                <a:ext cx="4680" cy="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7440" y="4268790"/>
                  <a:ext cx="133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14:cNvPr>
                <p14:cNvContentPartPr/>
                <p14:nvPr/>
              </p14:nvContentPartPr>
              <p14:xfrm>
                <a:off x="3877680" y="4119750"/>
                <a:ext cx="221400" cy="13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360" y="4115430"/>
                  <a:ext cx="23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14:cNvPr>
                <p14:cNvContentPartPr/>
                <p14:nvPr/>
              </p14:nvContentPartPr>
              <p14:xfrm>
                <a:off x="4094040" y="3928950"/>
                <a:ext cx="364320" cy="48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9720" y="3924630"/>
                  <a:ext cx="37296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86AED2-FDB8-685E-C185-68355D97759A}"/>
              </a:ext>
            </a:extLst>
          </p:cNvPr>
          <p:cNvGrpSpPr/>
          <p:nvPr/>
        </p:nvGrpSpPr>
        <p:grpSpPr>
          <a:xfrm>
            <a:off x="2417160" y="3987270"/>
            <a:ext cx="724320" cy="414720"/>
            <a:chOff x="2417160" y="3987270"/>
            <a:chExt cx="72432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14:cNvPr>
                <p14:cNvContentPartPr/>
                <p14:nvPr/>
              </p14:nvContentPartPr>
              <p14:xfrm>
                <a:off x="3076680" y="3987270"/>
                <a:ext cx="24480" cy="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2360" y="3982950"/>
                  <a:ext cx="33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14:cNvPr>
                <p14:cNvContentPartPr/>
                <p14:nvPr/>
              </p14:nvContentPartPr>
              <p14:xfrm>
                <a:off x="2417160" y="4131630"/>
                <a:ext cx="7848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2840" y="4127310"/>
                  <a:ext cx="87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14:cNvPr>
                <p14:cNvContentPartPr/>
                <p14:nvPr/>
              </p14:nvContentPartPr>
              <p14:xfrm>
                <a:off x="2529840" y="4258350"/>
                <a:ext cx="43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5520" y="425403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14:cNvPr>
                <p14:cNvContentPartPr/>
                <p14:nvPr/>
              </p14:nvContentPartPr>
              <p14:xfrm>
                <a:off x="2515800" y="4200030"/>
                <a:ext cx="74160" cy="8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1480" y="4195710"/>
                  <a:ext cx="8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14:cNvPr>
                <p14:cNvContentPartPr/>
                <p14:nvPr/>
              </p14:nvContentPartPr>
              <p14:xfrm>
                <a:off x="3101520" y="4281750"/>
                <a:ext cx="39960" cy="11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7200" y="4277430"/>
                  <a:ext cx="48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14:cNvPr>
                <p14:cNvContentPartPr/>
                <p14:nvPr/>
              </p14:nvContentPartPr>
              <p14:xfrm>
                <a:off x="2650440" y="4068270"/>
                <a:ext cx="12024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6120" y="4063950"/>
                  <a:ext cx="128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14:cNvPr>
                <p14:cNvContentPartPr/>
                <p14:nvPr/>
              </p14:nvContentPartPr>
              <p14:xfrm>
                <a:off x="2700840" y="4077270"/>
                <a:ext cx="94680" cy="25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6520" y="4072950"/>
                  <a:ext cx="103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14:cNvPr>
                <p14:cNvContentPartPr/>
                <p14:nvPr/>
              </p14:nvContentPartPr>
              <p14:xfrm>
                <a:off x="2736480" y="4137030"/>
                <a:ext cx="201960" cy="26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2160" y="4132710"/>
                  <a:ext cx="2106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A47EC1-7681-A207-7651-322D8B8C9D5F}"/>
              </a:ext>
            </a:extLst>
          </p:cNvPr>
          <p:cNvGrpSpPr/>
          <p:nvPr/>
        </p:nvGrpSpPr>
        <p:grpSpPr>
          <a:xfrm>
            <a:off x="660720" y="4016430"/>
            <a:ext cx="328320" cy="182520"/>
            <a:chOff x="660720" y="4016430"/>
            <a:chExt cx="32832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14:cNvPr>
                <p14:cNvContentPartPr/>
                <p14:nvPr/>
              </p14:nvContentPartPr>
              <p14:xfrm>
                <a:off x="752160" y="4076910"/>
                <a:ext cx="27720" cy="122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840" y="4072590"/>
                  <a:ext cx="36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14:cNvPr>
                <p14:cNvContentPartPr/>
                <p14:nvPr/>
              </p14:nvContentPartPr>
              <p14:xfrm>
                <a:off x="660720" y="4016430"/>
                <a:ext cx="328320" cy="22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6400" y="4012110"/>
                  <a:ext cx="336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BA5FEB-BE04-5B36-A33F-3BCEA301FD24}"/>
              </a:ext>
            </a:extLst>
          </p:cNvPr>
          <p:cNvGrpSpPr/>
          <p:nvPr/>
        </p:nvGrpSpPr>
        <p:grpSpPr>
          <a:xfrm>
            <a:off x="640560" y="4553910"/>
            <a:ext cx="280080" cy="314640"/>
            <a:chOff x="640560" y="4553910"/>
            <a:chExt cx="2800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14:cNvPr>
                <p14:cNvContentPartPr/>
                <p14:nvPr/>
              </p14:nvContentPartPr>
              <p14:xfrm>
                <a:off x="640560" y="4553910"/>
                <a:ext cx="232920" cy="31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240" y="4549590"/>
                  <a:ext cx="241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14:cNvPr>
                <p14:cNvContentPartPr/>
                <p14:nvPr/>
              </p14:nvContentPartPr>
              <p14:xfrm>
                <a:off x="660360" y="4697550"/>
                <a:ext cx="260280" cy="1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040" y="4693230"/>
                  <a:ext cx="2689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14:cNvPr>
              <p14:cNvContentPartPr/>
              <p14:nvPr/>
            </p14:nvContentPartPr>
            <p14:xfrm>
              <a:off x="1178040" y="4689630"/>
              <a:ext cx="244440" cy="411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3720" y="4685310"/>
                <a:ext cx="25308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049EF-EADE-7CBA-F022-093BDA3D5F38}"/>
              </a:ext>
            </a:extLst>
          </p:cNvPr>
          <p:cNvGrpSpPr/>
          <p:nvPr/>
        </p:nvGrpSpPr>
        <p:grpSpPr>
          <a:xfrm>
            <a:off x="1625160" y="4774230"/>
            <a:ext cx="504720" cy="374760"/>
            <a:chOff x="1625160" y="4774230"/>
            <a:chExt cx="50472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14:cNvPr>
                <p14:cNvContentPartPr/>
                <p14:nvPr/>
              </p14:nvContentPartPr>
              <p14:xfrm>
                <a:off x="1625160" y="4774230"/>
                <a:ext cx="97200" cy="241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20840" y="4769910"/>
                  <a:ext cx="105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14:cNvPr>
                <p14:cNvContentPartPr/>
                <p14:nvPr/>
              </p14:nvContentPartPr>
              <p14:xfrm>
                <a:off x="1700760" y="4985190"/>
                <a:ext cx="27720" cy="4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6440" y="4980870"/>
                  <a:ext cx="36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14:cNvPr>
                <p14:cNvContentPartPr/>
                <p14:nvPr/>
              </p14:nvContentPartPr>
              <p14:xfrm>
                <a:off x="1812720" y="4859550"/>
                <a:ext cx="190080" cy="13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8400" y="4855230"/>
                  <a:ext cx="198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14:cNvPr>
                <p14:cNvContentPartPr/>
                <p14:nvPr/>
              </p14:nvContentPartPr>
              <p14:xfrm>
                <a:off x="2069400" y="5035590"/>
                <a:ext cx="60480" cy="11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5080" y="5031270"/>
                  <a:ext cx="691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1BD063-A04F-6588-55D9-9EE77D75B0E5}"/>
              </a:ext>
            </a:extLst>
          </p:cNvPr>
          <p:cNvGrpSpPr/>
          <p:nvPr/>
        </p:nvGrpSpPr>
        <p:grpSpPr>
          <a:xfrm>
            <a:off x="2420400" y="4835430"/>
            <a:ext cx="691200" cy="279000"/>
            <a:chOff x="2420400" y="4835430"/>
            <a:chExt cx="69120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14:cNvPr>
                <p14:cNvContentPartPr/>
                <p14:nvPr/>
              </p14:nvContentPartPr>
              <p14:xfrm>
                <a:off x="2420400" y="4877190"/>
                <a:ext cx="4464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16080" y="4872870"/>
                  <a:ext cx="53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14:cNvPr>
                <p14:cNvContentPartPr/>
                <p14:nvPr/>
              </p14:nvContentPartPr>
              <p14:xfrm>
                <a:off x="2541360" y="5019030"/>
                <a:ext cx="2196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37040" y="5014710"/>
                  <a:ext cx="30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14:cNvPr>
                <p14:cNvContentPartPr/>
                <p14:nvPr/>
              </p14:nvContentPartPr>
              <p14:xfrm>
                <a:off x="2664840" y="4874310"/>
                <a:ext cx="147240" cy="13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60520" y="4869990"/>
                  <a:ext cx="15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14:cNvPr>
                <p14:cNvContentPartPr/>
                <p14:nvPr/>
              </p14:nvContentPartPr>
              <p14:xfrm>
                <a:off x="2569080" y="4835430"/>
                <a:ext cx="384480" cy="208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4760" y="4831110"/>
                  <a:ext cx="393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14:cNvPr>
                <p14:cNvContentPartPr/>
                <p14:nvPr/>
              </p14:nvContentPartPr>
              <p14:xfrm>
                <a:off x="3042480" y="4979430"/>
                <a:ext cx="69120" cy="13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38160" y="4975110"/>
                  <a:ext cx="777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BBE922-8153-BD7D-385E-D3A3819C1C45}"/>
              </a:ext>
            </a:extLst>
          </p:cNvPr>
          <p:cNvGrpSpPr/>
          <p:nvPr/>
        </p:nvGrpSpPr>
        <p:grpSpPr>
          <a:xfrm>
            <a:off x="3433080" y="4815270"/>
            <a:ext cx="787680" cy="231480"/>
            <a:chOff x="3433080" y="4815270"/>
            <a:chExt cx="7876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14:cNvPr>
                <p14:cNvContentPartPr/>
                <p14:nvPr/>
              </p14:nvContentPartPr>
              <p14:xfrm>
                <a:off x="3433080" y="4848750"/>
                <a:ext cx="33480" cy="156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28760" y="4844430"/>
                  <a:ext cx="4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14:cNvPr>
                <p14:cNvContentPartPr/>
                <p14:nvPr/>
              </p14:nvContentPartPr>
              <p14:xfrm>
                <a:off x="3581400" y="4998150"/>
                <a:ext cx="2880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77080" y="4993830"/>
                  <a:ext cx="37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14:cNvPr>
                <p14:cNvContentPartPr/>
                <p14:nvPr/>
              </p14:nvContentPartPr>
              <p14:xfrm>
                <a:off x="3711000" y="4845510"/>
                <a:ext cx="174240" cy="9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6680" y="4841190"/>
                  <a:ext cx="182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14:cNvPr>
                <p14:cNvContentPartPr/>
                <p14:nvPr/>
              </p14:nvContentPartPr>
              <p14:xfrm>
                <a:off x="3832320" y="4815270"/>
                <a:ext cx="81720" cy="21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8000" y="4810950"/>
                  <a:ext cx="90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14:cNvPr>
                <p14:cNvContentPartPr/>
                <p14:nvPr/>
              </p14:nvContentPartPr>
              <p14:xfrm>
                <a:off x="3972000" y="4826790"/>
                <a:ext cx="248760" cy="21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67680" y="4822470"/>
                  <a:ext cx="25740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13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EBF15-24CE-8C7B-ECA9-66C23CB49F56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67E37-0D7B-7CA1-3844-44E39B50BC1C}"/>
              </a:ext>
            </a:extLst>
          </p:cNvPr>
          <p:cNvCxnSpPr>
            <a:cxnSpLocks/>
          </p:cNvCxnSpPr>
          <p:nvPr/>
        </p:nvCxnSpPr>
        <p:spPr>
          <a:xfrm>
            <a:off x="2428875" y="433387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2F0484-CBD2-02F7-0C41-F4D9B53B00D8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EF5FB8-B912-9865-FD7B-13CEC0256B4D}"/>
              </a:ext>
            </a:extLst>
          </p:cNvPr>
          <p:cNvSpPr/>
          <p:nvPr/>
        </p:nvSpPr>
        <p:spPr>
          <a:xfrm>
            <a:off x="3246098" y="82555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FC873-34E6-6CC7-0EA9-F754D944DA3F}"/>
              </a:ext>
            </a:extLst>
          </p:cNvPr>
          <p:cNvCxnSpPr/>
          <p:nvPr/>
        </p:nvCxnSpPr>
        <p:spPr>
          <a:xfrm>
            <a:off x="2428875" y="252412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0B2F01-F3B6-AEC9-DDF5-9C73D2E9DF42}"/>
              </a:ext>
            </a:extLst>
          </p:cNvPr>
          <p:cNvCxnSpPr>
            <a:cxnSpLocks/>
          </p:cNvCxnSpPr>
          <p:nvPr/>
        </p:nvCxnSpPr>
        <p:spPr>
          <a:xfrm>
            <a:off x="426720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360" y="2484597"/>
                <a:ext cx="9000" cy="13745"/>
              </a:xfrm>
              <a:prstGeom prst="rect">
                <a:avLst/>
              </a:prstGeom>
            </p:spPr>
          </p:pic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E3956FE-D120-4368-42F5-4165028BB13B}"/>
              </a:ext>
            </a:extLst>
          </p:cNvPr>
          <p:cNvCxnSpPr>
            <a:cxnSpLocks/>
          </p:cNvCxnSpPr>
          <p:nvPr/>
        </p:nvCxnSpPr>
        <p:spPr>
          <a:xfrm>
            <a:off x="609189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9FB9947-7B5D-F878-78F2-916820F16F71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CC0D3F-1BAF-B6EC-5245-1C481AAD3D2C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404DE7D-C672-7947-DC7F-DA05ECBF072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889A801-5698-C5E8-FFF9-4CD940AF40F0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2A79EB1-1F36-A49C-E28E-FE7E6E5BDD77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43A26D1-08F2-645C-8E97-0879FF8E2E98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F2C090-D4A1-DAF5-AFD9-2724AEB91D19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90508B-88C3-3396-FC33-B72DEB987D01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4E6B5A4-B642-226C-33CC-C2F5F918D847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3B85BB0-E928-92F9-474E-CC7F464DA1AD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0F4738D-B67E-64F6-09EB-E6648007A1E8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A49ABA0-C81B-DCB6-E271-51A285D7EBC3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B6711D6-BE4D-2D4B-1B1F-2CA82D3F4E9D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956E485-4FEC-66C4-CCDF-245FAE2A7ECB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29EBFA3-4D9C-AF6B-DA47-34207356B315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EFCC44B-455E-BCDA-CC16-E9990433CBAE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7D05FB-3DA6-CCE2-EC16-9727042F534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7C2C90-2B36-226A-4952-CC1C672F90B2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80C30E-0358-193B-F46E-FC98E84EDD47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D98B24-F895-212B-AADC-B5AA9A608A82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8CCC755-AB42-2306-27F2-676598DA13F2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DC6897-B0E0-60AC-37CE-582000AE33F3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EE0E701-3EA7-D74A-523F-0FCBA0DCAE42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A2DA38D-7FC9-1265-96C6-6483ED8E030B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D98F3A1-31FD-9956-7686-120BE60E731A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553FDB7-D5E9-075A-5C59-A47A28E0FB8C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8A5AB04-BACE-632B-053D-E6B6FD533F54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2F7FF81-4E17-3FD6-82CB-4199FF1CB6D4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F6AD1E7-52B4-1370-2821-C39C714E8690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52C8A83-3ACE-3369-8278-DA752BB096D1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21F351F-C941-244C-2699-D72F8AB005B3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F31863D-09F0-43D1-0A94-B00989B78781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0FF97D-3829-71A8-92A2-CE2658540FF9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A1F6FC1-8CD5-D1C3-C326-EE7F11D620AC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1533683-F0D8-8634-48EC-26882E90B413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C3370B1-9D99-921E-B508-58273303F90E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F82C23D-6F91-FA57-30B9-28E0602DB750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5992AA0-C01A-A36C-6745-D7CF1A50E19B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687208D-1AE7-A47D-41E1-34FD9120E88E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64AF327-B3EE-D91C-EACF-10A72D446F9B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E67C11B-F0A6-ABBC-27E1-E36C28B4405B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9BFB0FC-97BE-5FBE-A218-703BED04AF3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F7C3E2C-096C-FD3B-A3D9-FC10B4361F76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0AC885D-E4AD-D273-7E88-91035E75914D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61C5324-2CC3-67E5-93DF-4EE38B4B81EC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FB7753C-7828-5590-9EED-3AD597A92B88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53A6479-3007-19CC-82FA-03DB12BE808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C1E755E-0D1A-E25B-1231-8237C2F7BF29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4AD16D-7551-A0B5-5F8F-C77B88FF012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04F8121-1326-2CD2-9DF9-953CB2F8909E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66E63C3-4448-4FAE-1043-E25324736BFE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F663E57-8430-E7F0-CADC-6511A7146D19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EE062AD-D9BC-9035-0942-13021811FDC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02F6EAA-0DA9-35AC-DFD1-906F67E2EA03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0E6123B-164E-C217-315A-30FDF85F946D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5710B65-EB7A-5492-E7D2-685C19B220FF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815F95F-7F69-CB22-76DF-6247B9D79578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14E664-4234-1FC4-3D0D-F334BB32B44D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61228E9-BA5E-D110-F835-38425E5497C9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B5668A4-430A-A08B-F13F-FCCB97A91A65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5FFDE7F-6AA1-59A7-589E-4B6B598C86CB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8EEC80D-35A7-66EA-81F3-B89B0DF46410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9EAC54E-5623-32D1-F776-A4A81EEC0E45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AF9374F-F7B3-E936-8A08-38DB129B7CD5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3B5435A-172A-5B7A-869A-FEC656F623F0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063864E-5C2B-70EF-0A16-6DAB1392A129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302B307-23DA-6323-2497-B8ACF1ABC0BE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E79CD66-A481-4748-299D-68EC3F16EF55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1E8F05A-8519-17C0-BC8A-0717205DBDE4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144D52F-96B3-8E0C-41BF-0D7E2BEF8EF8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A2231D-0269-BFD3-BDCA-B0AF2F0C4D75}"/>
              </a:ext>
            </a:extLst>
          </p:cNvPr>
          <p:cNvGrpSpPr/>
          <p:nvPr/>
        </p:nvGrpSpPr>
        <p:grpSpPr>
          <a:xfrm>
            <a:off x="8245200" y="2542590"/>
            <a:ext cx="1410120" cy="556920"/>
            <a:chOff x="8245200" y="2542590"/>
            <a:chExt cx="141012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14:cNvPr>
                <p14:cNvContentPartPr/>
                <p14:nvPr/>
              </p14:nvContentPartPr>
              <p14:xfrm>
                <a:off x="8245200" y="2614230"/>
                <a:ext cx="200880" cy="214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40880" y="2609910"/>
                  <a:ext cx="209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14:cNvPr>
                <p14:cNvContentPartPr/>
                <p14:nvPr/>
              </p14:nvContentPartPr>
              <p14:xfrm>
                <a:off x="8551560" y="2716470"/>
                <a:ext cx="124920" cy="18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547240" y="2712150"/>
                  <a:ext cx="133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14:cNvPr>
                <p14:cNvContentPartPr/>
                <p14:nvPr/>
              </p14:nvContentPartPr>
              <p14:xfrm>
                <a:off x="8572800" y="2763990"/>
                <a:ext cx="133920" cy="40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568480" y="2759670"/>
                  <a:ext cx="142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14:cNvPr>
                <p14:cNvContentPartPr/>
                <p14:nvPr/>
              </p14:nvContentPartPr>
              <p14:xfrm>
                <a:off x="8909760" y="2542590"/>
                <a:ext cx="36360" cy="141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05440" y="2538270"/>
                  <a:ext cx="45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14:cNvPr>
                <p14:cNvContentPartPr/>
                <p14:nvPr/>
              </p14:nvContentPartPr>
              <p14:xfrm>
                <a:off x="9028200" y="2666070"/>
                <a:ext cx="9000" cy="14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23880" y="2661750"/>
                  <a:ext cx="17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14:cNvPr>
                <p14:cNvContentPartPr/>
                <p14:nvPr/>
              </p14:nvContentPartPr>
              <p14:xfrm>
                <a:off x="9107760" y="2575350"/>
                <a:ext cx="154800" cy="96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03440" y="2571030"/>
                  <a:ext cx="16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14:cNvPr>
                <p14:cNvContentPartPr/>
                <p14:nvPr/>
              </p14:nvContentPartPr>
              <p14:xfrm>
                <a:off x="8850000" y="2774790"/>
                <a:ext cx="591840" cy="7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845680" y="2770470"/>
                  <a:ext cx="6004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14:cNvPr>
                <p14:cNvContentPartPr/>
                <p14:nvPr/>
              </p14:nvContentPartPr>
              <p14:xfrm>
                <a:off x="9050160" y="2857230"/>
                <a:ext cx="174240" cy="80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45840" y="2852910"/>
                  <a:ext cx="18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14:cNvPr>
                <p14:cNvContentPartPr/>
                <p14:nvPr/>
              </p14:nvContentPartPr>
              <p14:xfrm>
                <a:off x="9153120" y="2806830"/>
                <a:ext cx="40680" cy="292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48800" y="2802510"/>
                  <a:ext cx="49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14:cNvPr>
                <p14:cNvContentPartPr/>
                <p14:nvPr/>
              </p14:nvContentPartPr>
              <p14:xfrm>
                <a:off x="9539040" y="2757510"/>
                <a:ext cx="90000" cy="21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34720" y="2753190"/>
                  <a:ext cx="98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14:cNvPr>
                <p14:cNvContentPartPr/>
                <p14:nvPr/>
              </p14:nvContentPartPr>
              <p14:xfrm>
                <a:off x="9552720" y="2820150"/>
                <a:ext cx="102600" cy="17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548400" y="2815830"/>
                  <a:ext cx="1112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86FAD47-1064-0A13-FFD2-39A5DAC83B57}"/>
              </a:ext>
            </a:extLst>
          </p:cNvPr>
          <p:cNvGrpSpPr/>
          <p:nvPr/>
        </p:nvGrpSpPr>
        <p:grpSpPr>
          <a:xfrm>
            <a:off x="9885000" y="2623590"/>
            <a:ext cx="766080" cy="183600"/>
            <a:chOff x="9885000" y="2623590"/>
            <a:chExt cx="7660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14:cNvPr>
                <p14:cNvContentPartPr/>
                <p14:nvPr/>
              </p14:nvContentPartPr>
              <p14:xfrm>
                <a:off x="9885000" y="2656350"/>
                <a:ext cx="160920" cy="150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880680" y="2652030"/>
                  <a:ext cx="169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14:cNvPr>
                <p14:cNvContentPartPr/>
                <p14:nvPr/>
              </p14:nvContentPartPr>
              <p14:xfrm>
                <a:off x="10173360" y="2720430"/>
                <a:ext cx="6480" cy="41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69040" y="2716110"/>
                  <a:ext cx="1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14:cNvPr>
                <p14:cNvContentPartPr/>
                <p14:nvPr/>
              </p14:nvContentPartPr>
              <p14:xfrm>
                <a:off x="10236000" y="2652390"/>
                <a:ext cx="116280" cy="126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231680" y="2648070"/>
                  <a:ext cx="124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14:cNvPr>
                <p14:cNvContentPartPr/>
                <p14:nvPr/>
              </p14:nvContentPartPr>
              <p14:xfrm>
                <a:off x="10447680" y="2657430"/>
                <a:ext cx="105480" cy="121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43360" y="2653110"/>
                  <a:ext cx="114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14:cNvPr>
                <p14:cNvContentPartPr/>
                <p14:nvPr/>
              </p14:nvContentPartPr>
              <p14:xfrm>
                <a:off x="10503840" y="2623590"/>
                <a:ext cx="147240" cy="36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499520" y="2619270"/>
                  <a:ext cx="15588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19198EE-2A21-0B64-51B6-F5C6FEA9472F}"/>
              </a:ext>
            </a:extLst>
          </p:cNvPr>
          <p:cNvSpPr/>
          <p:nvPr/>
        </p:nvSpPr>
        <p:spPr>
          <a:xfrm>
            <a:off x="438084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CDED82-71AB-27DD-6C28-6BB930124A57}"/>
              </a:ext>
            </a:extLst>
          </p:cNvPr>
          <p:cNvSpPr/>
          <p:nvPr/>
        </p:nvSpPr>
        <p:spPr>
          <a:xfrm>
            <a:off x="627126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78A407-A8A9-5CAD-E4CC-30BC1AD990D1}"/>
              </a:ext>
            </a:extLst>
          </p:cNvPr>
          <p:cNvSpPr/>
          <p:nvPr/>
        </p:nvSpPr>
        <p:spPr>
          <a:xfrm>
            <a:off x="3367693" y="263530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3677CE-7511-EC15-E052-632BE8989B06}"/>
              </a:ext>
            </a:extLst>
          </p:cNvPr>
          <p:cNvSpPr/>
          <p:nvPr/>
        </p:nvSpPr>
        <p:spPr>
          <a:xfrm>
            <a:off x="4459909" y="25431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D51E6-EB07-F50A-5264-B9CCCB2B7C45}"/>
              </a:ext>
            </a:extLst>
          </p:cNvPr>
          <p:cNvSpPr/>
          <p:nvPr/>
        </p:nvSpPr>
        <p:spPr>
          <a:xfrm>
            <a:off x="6218920" y="257175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851FAE-8219-FF5B-838F-26AADEA3A06C}"/>
              </a:ext>
            </a:extLst>
          </p:cNvPr>
          <p:cNvSpPr/>
          <p:nvPr/>
        </p:nvSpPr>
        <p:spPr>
          <a:xfrm>
            <a:off x="3332645" y="44862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A4238-ED63-6487-D9E2-E564024E7849}"/>
              </a:ext>
            </a:extLst>
          </p:cNvPr>
          <p:cNvSpPr/>
          <p:nvPr/>
        </p:nvSpPr>
        <p:spPr>
          <a:xfrm>
            <a:off x="4437698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43E82-08A8-D12B-ADEA-021EEDC35E8A}"/>
              </a:ext>
            </a:extLst>
          </p:cNvPr>
          <p:cNvSpPr/>
          <p:nvPr/>
        </p:nvSpPr>
        <p:spPr>
          <a:xfrm>
            <a:off x="6271261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399">
            <a:extLst>
              <a:ext uri="{FF2B5EF4-FFF2-40B4-BE49-F238E27FC236}">
                <a16:creationId xmlns:a16="http://schemas.microsoft.com/office/drawing/2014/main" id="{F27033C2-D383-F9BD-3ACD-29C08477D3E1}"/>
              </a:ext>
            </a:extLst>
          </p:cNvPr>
          <p:cNvSpPr txBox="1"/>
          <p:nvPr/>
        </p:nvSpPr>
        <p:spPr>
          <a:xfrm>
            <a:off x="971550" y="57706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Nr = 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C = 1.0/Nr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R = 0.2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D = C-2.0*R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S = D/2.0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0.0;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0.0;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row = 0:Nr-1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col = 0:Nr-1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0.5 + S + R + col*(2*S+2*R);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0.5 + S + R + row*(2*S+2*R);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fprintf(</a:t>
            </a:r>
            <a:r>
              <a:rPr lang="pt-BR" sz="1800" b="0" i="0" dirty="0">
                <a:solidFill>
                  <a:srgbClr val="A709F5"/>
                </a:solidFill>
                <a:effectLst/>
                <a:latin typeface="Menlo"/>
              </a:rPr>
              <a:t>"&lt;%0.2f,%0.2f&gt;\n"</a:t>
            </a:r>
            <a:r>
              <a:rPr lang="pt-BR" sz="1800" b="0" i="0" dirty="0">
                <a:effectLst/>
                <a:latin typeface="Menlo"/>
              </a:rPr>
              <a:t>,x,y)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2017A69-70DD-6CAB-C1D9-C22832985916}"/>
              </a:ext>
            </a:extLst>
          </p:cNvPr>
          <p:cNvSpPr txBox="1"/>
          <p:nvPr/>
        </p:nvSpPr>
        <p:spPr>
          <a:xfrm>
            <a:off x="5686425" y="1223725"/>
            <a:ext cx="2705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Nr =  2</a:t>
            </a:r>
          </a:p>
          <a:p>
            <a:r>
              <a:rPr lang="en-US" dirty="0"/>
              <a:t>C =  0.5000</a:t>
            </a:r>
          </a:p>
          <a:p>
            <a:r>
              <a:rPr lang="en-US" dirty="0"/>
              <a:t>R =  0.2000</a:t>
            </a:r>
          </a:p>
          <a:p>
            <a:r>
              <a:rPr lang="en-US" dirty="0"/>
              <a:t>D =  0.1000</a:t>
            </a:r>
          </a:p>
          <a:p>
            <a:r>
              <a:rPr lang="en-US" dirty="0"/>
              <a:t>S = 0.0500</a:t>
            </a:r>
          </a:p>
          <a:p>
            <a:endParaRPr lang="en-US" dirty="0"/>
          </a:p>
          <a:p>
            <a:r>
              <a:rPr lang="en-US" dirty="0"/>
              <a:t>row:0,col:0&lt;0.75,0.75&gt;</a:t>
            </a:r>
          </a:p>
          <a:p>
            <a:r>
              <a:rPr lang="en-US" dirty="0"/>
              <a:t>row:0,col:1&lt;1.25,0.75&gt;</a:t>
            </a:r>
          </a:p>
          <a:p>
            <a:r>
              <a:rPr lang="en-US" dirty="0"/>
              <a:t>row:1,col:0&lt;0.75,1.25&gt;</a:t>
            </a:r>
          </a:p>
          <a:p>
            <a:r>
              <a:rPr lang="en-US" dirty="0"/>
              <a:t>row:1,col:1&lt;1.25,1.25&gt;</a:t>
            </a:r>
          </a:p>
        </p:txBody>
      </p:sp>
    </p:spTree>
    <p:extLst>
      <p:ext uri="{BB962C8B-B14F-4D97-AF65-F5344CB8AC3E}">
        <p14:creationId xmlns:p14="http://schemas.microsoft.com/office/powerpoint/2010/main" val="18122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8CC4259-2B03-B1E2-CBF9-DCB99CEFF9C5}"/>
              </a:ext>
            </a:extLst>
          </p:cNvPr>
          <p:cNvSpPr txBox="1"/>
          <p:nvPr/>
        </p:nvSpPr>
        <p:spPr>
          <a:xfrm>
            <a:off x="3171825" y="533400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and Lock array allocation and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C2C694-3743-4B4E-3300-E8AE4C3571EE}"/>
              </a:ext>
            </a:extLst>
          </p:cNvPr>
          <p:cNvSpPr txBox="1"/>
          <p:nvPr/>
        </p:nvSpPr>
        <p:spPr>
          <a:xfrm>
            <a:off x="381000" y="1400175"/>
            <a:ext cx="946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In P Forge</a:t>
            </a:r>
          </a:p>
          <a:p>
            <a:pPr marL="342900" indent="-342900">
              <a:buAutoNum type="romanUcPeriod"/>
            </a:pPr>
            <a:r>
              <a:rPr lang="en-US" dirty="0"/>
              <a:t>Load config file</a:t>
            </a:r>
          </a:p>
          <a:p>
            <a:pPr marL="342900" indent="-342900">
              <a:buAutoNum type="romanUcPeriod"/>
            </a:pPr>
            <a:r>
              <a:rPr lang="en-US" dirty="0"/>
              <a:t>Generate </a:t>
            </a:r>
            <a:r>
              <a:rPr lang="en-US" dirty="0" err="1"/>
              <a:t>paricle</a:t>
            </a:r>
            <a:r>
              <a:rPr lang="en-US" dirty="0"/>
              <a:t> data and </a:t>
            </a:r>
            <a:r>
              <a:rPr lang="en-US" dirty="0" err="1"/>
              <a:t>tst</a:t>
            </a:r>
            <a:r>
              <a:rPr lang="en-US" dirty="0"/>
              <a:t> file</a:t>
            </a:r>
          </a:p>
          <a:p>
            <a:pPr marL="342900" indent="-342900">
              <a:buAutoNum type="romanUcPeriod"/>
            </a:pPr>
            <a:r>
              <a:rPr lang="en-US" dirty="0"/>
              <a:t>Select a bin file</a:t>
            </a:r>
          </a:p>
          <a:p>
            <a:pPr marL="342900" indent="-342900">
              <a:buAutoNum type="romanUcPeriod"/>
            </a:pPr>
            <a:r>
              <a:rPr lang="en-US" dirty="0"/>
              <a:t>Press Fill Cell Arry</a:t>
            </a:r>
          </a:p>
          <a:p>
            <a:pPr marL="800100" lvl="1" indent="-342900">
              <a:buAutoNum type="arabicPeriod"/>
            </a:pPr>
            <a:r>
              <a:rPr lang="en-US" dirty="0"/>
              <a:t>Takes side length and adds one to it since the counter is &lt;0,0,0&gt; based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an cell array that is [(side_length+1)^3][(</a:t>
            </a:r>
            <a:r>
              <a:rPr lang="en-US" dirty="0" err="1"/>
              <a:t>occupancy_list_size</a:t>
            </a:r>
            <a:r>
              <a:rPr lang="en-US" dirty="0"/>
              <a:t>)]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 lock array that is [(side_length+1)^3]</a:t>
            </a:r>
          </a:p>
          <a:p>
            <a:pPr marL="400050" indent="-400050">
              <a:buAutoNum type="romanUcPeriod"/>
            </a:pPr>
            <a:r>
              <a:rPr lang="en-US" dirty="0"/>
              <a:t>In </a:t>
            </a:r>
            <a:r>
              <a:rPr lang="en-US" dirty="0" err="1"/>
              <a:t>vulkan</a:t>
            </a:r>
            <a:endParaRPr lang="en-US" dirty="0"/>
          </a:p>
          <a:p>
            <a:pPr marL="400050" indent="-4000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4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E0D23-8604-027F-2C77-786A298230D4}"/>
              </a:ext>
            </a:extLst>
          </p:cNvPr>
          <p:cNvSpPr txBox="1"/>
          <p:nvPr/>
        </p:nvSpPr>
        <p:spPr>
          <a:xfrm>
            <a:off x="1371600" y="819150"/>
            <a:ext cx="103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cell array</a:t>
            </a:r>
          </a:p>
          <a:p>
            <a:r>
              <a:rPr lang="en-US" dirty="0"/>
              <a:t>	calculates cell array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byts</a:t>
            </a:r>
            <a:r>
              <a:rPr lang="en-US" dirty="0"/>
              <a:t>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calulates</a:t>
            </a:r>
            <a:r>
              <a:rPr lang="en-US" dirty="0"/>
              <a:t> lock array bytes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Write cell array bytes to </a:t>
            </a:r>
            <a:r>
              <a:rPr lang="en-US" dirty="0" err="1"/>
              <a:t>cfg</a:t>
            </a:r>
            <a:r>
              <a:rPr lang="en-US" dirty="0"/>
              <a:t>(</a:t>
            </a:r>
            <a:r>
              <a:rPr lang="en-US" dirty="0" err="1"/>
              <a:t>cell_ary_rpt_text</a:t>
            </a:r>
            <a:r>
              <a:rPr lang="en-US" dirty="0"/>
              <a:t> = "cell_ary_rpt.txt“);</a:t>
            </a:r>
          </a:p>
        </p:txBody>
      </p:sp>
    </p:spTree>
    <p:extLst>
      <p:ext uri="{BB962C8B-B14F-4D97-AF65-F5344CB8AC3E}">
        <p14:creationId xmlns:p14="http://schemas.microsoft.com/office/powerpoint/2010/main" val="201459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BAE990F-B85B-69EC-2E15-193A9A0A9340}"/>
              </a:ext>
            </a:extLst>
          </p:cNvPr>
          <p:cNvGrpSpPr/>
          <p:nvPr/>
        </p:nvGrpSpPr>
        <p:grpSpPr>
          <a:xfrm>
            <a:off x="787815" y="1066035"/>
            <a:ext cx="1619640" cy="450360"/>
            <a:chOff x="787815" y="1066035"/>
            <a:chExt cx="161964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2D20CC-0E6C-46B9-1148-C56C92C0DBCC}"/>
                    </a:ext>
                  </a:extLst>
                </p14:cNvPr>
                <p14:cNvContentPartPr/>
                <p14:nvPr/>
              </p14:nvContentPartPr>
              <p14:xfrm>
                <a:off x="900855" y="1152795"/>
                <a:ext cx="34560" cy="153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2D20CC-0E6C-46B9-1148-C56C92C0DB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735" y="1146675"/>
                  <a:ext cx="46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F7789D-EEED-4F6F-9B59-2DCDFF6C24AE}"/>
                    </a:ext>
                  </a:extLst>
                </p14:cNvPr>
                <p14:cNvContentPartPr/>
                <p14:nvPr/>
              </p14:nvContentPartPr>
              <p14:xfrm>
                <a:off x="787815" y="1301835"/>
                <a:ext cx="288720" cy="34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F7789D-EEED-4F6F-9B59-2DCDFF6C24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695" y="1295715"/>
                  <a:ext cx="300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F80182-2C5D-CEF5-2370-5B7B122BC457}"/>
                    </a:ext>
                  </a:extLst>
                </p14:cNvPr>
                <p14:cNvContentPartPr/>
                <p14:nvPr/>
              </p14:nvContentPartPr>
              <p14:xfrm>
                <a:off x="906255" y="1387875"/>
                <a:ext cx="126720" cy="10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F80182-2C5D-CEF5-2370-5B7B122BC4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0135" y="1381755"/>
                  <a:ext cx="138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1C715E-630F-B2E3-565F-9A91DC98EE64}"/>
                    </a:ext>
                  </a:extLst>
                </p14:cNvPr>
                <p14:cNvContentPartPr/>
                <p14:nvPr/>
              </p14:nvContentPartPr>
              <p14:xfrm>
                <a:off x="1146735" y="1183035"/>
                <a:ext cx="162000" cy="10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1C715E-630F-B2E3-565F-9A91DC98EE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0615" y="1176915"/>
                  <a:ext cx="17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FEF62A-DD6C-36FC-0D40-B5BB99562CC6}"/>
                    </a:ext>
                  </a:extLst>
                </p14:cNvPr>
                <p14:cNvContentPartPr/>
                <p14:nvPr/>
              </p14:nvContentPartPr>
              <p14:xfrm>
                <a:off x="1272375" y="1075755"/>
                <a:ext cx="21960" cy="17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FEF62A-DD6C-36FC-0D40-B5BB99562C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6255" y="1069635"/>
                  <a:ext cx="34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50DAB8-C60A-A1CF-F109-992694336373}"/>
                    </a:ext>
                  </a:extLst>
                </p14:cNvPr>
                <p14:cNvContentPartPr/>
                <p14:nvPr/>
              </p14:nvContentPartPr>
              <p14:xfrm>
                <a:off x="1155015" y="1301475"/>
                <a:ext cx="309600" cy="33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50DAB8-C60A-A1CF-F109-9926943363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8895" y="1295355"/>
                  <a:ext cx="321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8AE53A-127B-ADE9-2A0E-5723B5302E38}"/>
                    </a:ext>
                  </a:extLst>
                </p14:cNvPr>
                <p14:cNvContentPartPr/>
                <p14:nvPr/>
              </p14:nvContentPartPr>
              <p14:xfrm>
                <a:off x="1119375" y="1389675"/>
                <a:ext cx="174600" cy="9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8AE53A-127B-ADE9-2A0E-5723B5302E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3255" y="1383555"/>
                  <a:ext cx="18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28137C-954D-A936-D1D1-E58AC0235985}"/>
                    </a:ext>
                  </a:extLst>
                </p14:cNvPr>
                <p14:cNvContentPartPr/>
                <p14:nvPr/>
              </p14:nvContentPartPr>
              <p14:xfrm>
                <a:off x="1267695" y="1307235"/>
                <a:ext cx="46800" cy="171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28137C-954D-A936-D1D1-E58AC02359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1575" y="1301115"/>
                  <a:ext cx="59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2322F1-FF1E-686E-9D6E-6637250B330A}"/>
                    </a:ext>
                  </a:extLst>
                </p14:cNvPr>
                <p14:cNvContentPartPr/>
                <p14:nvPr/>
              </p14:nvContentPartPr>
              <p14:xfrm>
                <a:off x="1354455" y="1342515"/>
                <a:ext cx="123480" cy="12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2322F1-FF1E-686E-9D6E-6637250B33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8335" y="1336395"/>
                  <a:ext cx="135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FEBFA3-B72D-5768-AEE6-ED5E16F24869}"/>
                    </a:ext>
                  </a:extLst>
                </p14:cNvPr>
                <p14:cNvContentPartPr/>
                <p14:nvPr/>
              </p14:nvContentPartPr>
              <p14:xfrm>
                <a:off x="1522935" y="1145955"/>
                <a:ext cx="120240" cy="32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FEBFA3-B72D-5768-AEE6-ED5E16F248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6815" y="1139835"/>
                  <a:ext cx="132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5B6944-F351-DAB3-6891-DEA932955AD6}"/>
                    </a:ext>
                  </a:extLst>
                </p14:cNvPr>
                <p14:cNvContentPartPr/>
                <p14:nvPr/>
              </p14:nvContentPartPr>
              <p14:xfrm>
                <a:off x="1641735" y="1219395"/>
                <a:ext cx="13932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5B6944-F351-DAB3-6891-DEA932955A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5615" y="1213275"/>
                  <a:ext cx="151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3C2F14-7D95-7D11-1A57-E2BA109741C2}"/>
                    </a:ext>
                  </a:extLst>
                </p14:cNvPr>
                <p14:cNvContentPartPr/>
                <p14:nvPr/>
              </p14:nvContentPartPr>
              <p14:xfrm>
                <a:off x="1783575" y="1199235"/>
                <a:ext cx="137520" cy="73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3C2F14-7D95-7D11-1A57-E2BA109741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77455" y="1193115"/>
                  <a:ext cx="149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C65C10-7832-88A4-BB65-D8DE67305654}"/>
                    </a:ext>
                  </a:extLst>
                </p14:cNvPr>
                <p14:cNvContentPartPr/>
                <p14:nvPr/>
              </p14:nvContentPartPr>
              <p14:xfrm>
                <a:off x="1908135" y="1131195"/>
                <a:ext cx="45360" cy="165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C65C10-7832-88A4-BB65-D8DE673056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2015" y="1125075"/>
                  <a:ext cx="5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0D02E6-E840-4248-E447-724109BBD346}"/>
                    </a:ext>
                  </a:extLst>
                </p14:cNvPr>
                <p14:cNvContentPartPr/>
                <p14:nvPr/>
              </p14:nvContentPartPr>
              <p14:xfrm>
                <a:off x="2028735" y="1159275"/>
                <a:ext cx="37080" cy="11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0D02E6-E840-4248-E447-724109BBD3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22615" y="1153155"/>
                  <a:ext cx="49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D9FF48-1DD1-55B4-FE07-9ED60D2CC2E1}"/>
                    </a:ext>
                  </a:extLst>
                </p14:cNvPr>
                <p14:cNvContentPartPr/>
                <p14:nvPr/>
              </p14:nvContentPartPr>
              <p14:xfrm>
                <a:off x="1823175" y="1306155"/>
                <a:ext cx="352800" cy="43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D9FF48-1DD1-55B4-FE07-9ED60D2CC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17055" y="1300035"/>
                  <a:ext cx="365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764A97-7918-0AD8-33A1-F8B8012EDFA9}"/>
                    </a:ext>
                  </a:extLst>
                </p14:cNvPr>
                <p14:cNvContentPartPr/>
                <p14:nvPr/>
              </p14:nvContentPartPr>
              <p14:xfrm>
                <a:off x="1834695" y="1429635"/>
                <a:ext cx="12096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764A97-7918-0AD8-33A1-F8B8012EDF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28575" y="1423515"/>
                  <a:ext cx="133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0DBF51-EEAC-0E8F-201A-AB826E0A95B8}"/>
                    </a:ext>
                  </a:extLst>
                </p14:cNvPr>
                <p14:cNvContentPartPr/>
                <p14:nvPr/>
              </p14:nvContentPartPr>
              <p14:xfrm>
                <a:off x="1917135" y="1369875"/>
                <a:ext cx="68760" cy="13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0DBF51-EEAC-0E8F-201A-AB826E0A95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1015" y="1363755"/>
                  <a:ext cx="81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E6D669-6F56-D3A8-DF76-19635C0FD5B1}"/>
                    </a:ext>
                  </a:extLst>
                </p14:cNvPr>
                <p14:cNvContentPartPr/>
                <p14:nvPr/>
              </p14:nvContentPartPr>
              <p14:xfrm>
                <a:off x="2015415" y="1400835"/>
                <a:ext cx="133920" cy="11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E6D669-6F56-D3A8-DF76-19635C0FD5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09295" y="1394715"/>
                  <a:ext cx="146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45F95A-7189-3DF1-F343-1A4D5124C5DC}"/>
                    </a:ext>
                  </a:extLst>
                </p14:cNvPr>
                <p14:cNvContentPartPr/>
                <p14:nvPr/>
              </p14:nvContentPartPr>
              <p14:xfrm>
                <a:off x="2265255" y="1066035"/>
                <a:ext cx="142200" cy="44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45F95A-7189-3DF1-F343-1A4D5124C5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9135" y="1059915"/>
                  <a:ext cx="154440" cy="46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FDD6F7-1EAA-BA0B-CD6C-5DCA5B58A04E}"/>
                  </a:ext>
                </a:extLst>
              </p14:cNvPr>
              <p14:cNvContentPartPr/>
              <p14:nvPr/>
            </p14:nvContentPartPr>
            <p14:xfrm>
              <a:off x="2678184" y="1273176"/>
              <a:ext cx="98640" cy="12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FDD6F7-1EAA-BA0B-CD6C-5DCA5B58A0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72064" y="1267056"/>
                <a:ext cx="11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F86B19-558F-6E5A-BE7C-0F910DB0086B}"/>
                  </a:ext>
                </a:extLst>
              </p14:cNvPr>
              <p14:cNvContentPartPr/>
              <p14:nvPr/>
            </p14:nvContentPartPr>
            <p14:xfrm>
              <a:off x="2687544" y="1361016"/>
              <a:ext cx="152280" cy="25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F86B19-558F-6E5A-BE7C-0F910DB008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81424" y="1354896"/>
                <a:ext cx="164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2F3EB64-195E-89C8-E447-FA149F456A98}"/>
                  </a:ext>
                </a:extLst>
              </p14:cNvPr>
              <p14:cNvContentPartPr/>
              <p14:nvPr/>
            </p14:nvContentPartPr>
            <p14:xfrm>
              <a:off x="1970784" y="1124856"/>
              <a:ext cx="185040" cy="67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2F3EB64-195E-89C8-E447-FA149F456A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64664" y="1118736"/>
                <a:ext cx="19728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9271CBD-BC07-ADA5-9E91-408F874731F9}"/>
              </a:ext>
            </a:extLst>
          </p:cNvPr>
          <p:cNvGrpSpPr/>
          <p:nvPr/>
        </p:nvGrpSpPr>
        <p:grpSpPr>
          <a:xfrm>
            <a:off x="1077264" y="1829016"/>
            <a:ext cx="1157760" cy="573120"/>
            <a:chOff x="1077264" y="1829016"/>
            <a:chExt cx="115776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8B41DC-9FB3-1302-1F1D-EA98D5575E8A}"/>
                    </a:ext>
                  </a:extLst>
                </p14:cNvPr>
                <p14:cNvContentPartPr/>
                <p14:nvPr/>
              </p14:nvContentPartPr>
              <p14:xfrm>
                <a:off x="1138824" y="1931976"/>
                <a:ext cx="155880" cy="120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8B41DC-9FB3-1302-1F1D-EA98D5575E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2704" y="1925856"/>
                  <a:ext cx="168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BE587F4-373A-750E-E2D4-ED293A35CF29}"/>
                    </a:ext>
                  </a:extLst>
                </p14:cNvPr>
                <p14:cNvContentPartPr/>
                <p14:nvPr/>
              </p14:nvContentPartPr>
              <p14:xfrm>
                <a:off x="1256544" y="1829016"/>
                <a:ext cx="32760" cy="213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BE587F4-373A-750E-E2D4-ED293A35CF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50424" y="1822896"/>
                  <a:ext cx="45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505E2B5-8648-D1E1-A63E-1F3C20816DCA}"/>
                    </a:ext>
                  </a:extLst>
                </p14:cNvPr>
                <p14:cNvContentPartPr/>
                <p14:nvPr/>
              </p14:nvContentPartPr>
              <p14:xfrm>
                <a:off x="1077264" y="2132856"/>
                <a:ext cx="289080" cy="15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505E2B5-8648-D1E1-A63E-1F3C20816D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1144" y="2126736"/>
                  <a:ext cx="30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22757F6-79D1-790A-049A-B55653D123B9}"/>
                    </a:ext>
                  </a:extLst>
                </p14:cNvPr>
                <p14:cNvContentPartPr/>
                <p14:nvPr/>
              </p14:nvContentPartPr>
              <p14:xfrm>
                <a:off x="1111464" y="2228256"/>
                <a:ext cx="131040" cy="137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22757F6-79D1-790A-049A-B55653D123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5344" y="2222136"/>
                  <a:ext cx="143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665C95-31DE-441B-D12B-4CC3BC990B32}"/>
                    </a:ext>
                  </a:extLst>
                </p14:cNvPr>
                <p14:cNvContentPartPr/>
                <p14:nvPr/>
              </p14:nvContentPartPr>
              <p14:xfrm>
                <a:off x="1211904" y="2161296"/>
                <a:ext cx="63360" cy="182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665C95-31DE-441B-D12B-4CC3BC990B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05784" y="2155176"/>
                  <a:ext cx="75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6C5878-4EF3-7A13-11A1-B79771205C7A}"/>
                    </a:ext>
                  </a:extLst>
                </p14:cNvPr>
                <p14:cNvContentPartPr/>
                <p14:nvPr/>
              </p14:nvContentPartPr>
              <p14:xfrm>
                <a:off x="1287504" y="2219616"/>
                <a:ext cx="92160" cy="145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6C5878-4EF3-7A13-11A1-B79771205C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81384" y="2213496"/>
                  <a:ext cx="104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EACBEB-7C45-CB58-11A1-0D7778FEE86B}"/>
                    </a:ext>
                  </a:extLst>
                </p14:cNvPr>
                <p14:cNvContentPartPr/>
                <p14:nvPr/>
              </p14:nvContentPartPr>
              <p14:xfrm>
                <a:off x="1411704" y="1872936"/>
                <a:ext cx="119880" cy="387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EACBEB-7C45-CB58-11A1-0D7778FEE8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05584" y="1866816"/>
                  <a:ext cx="132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B5381F7-BE8B-0A39-636C-00BA1E920463}"/>
                    </a:ext>
                  </a:extLst>
                </p14:cNvPr>
                <p14:cNvContentPartPr/>
                <p14:nvPr/>
              </p14:nvContentPartPr>
              <p14:xfrm>
                <a:off x="1513944" y="2065176"/>
                <a:ext cx="80280" cy="114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B5381F7-BE8B-0A39-636C-00BA1E9204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07824" y="2059056"/>
                  <a:ext cx="92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84D8F61-C594-1923-3EF6-87BBE1BEC946}"/>
                    </a:ext>
                  </a:extLst>
                </p14:cNvPr>
                <p14:cNvContentPartPr/>
                <p14:nvPr/>
              </p14:nvContentPartPr>
              <p14:xfrm>
                <a:off x="1643544" y="1965096"/>
                <a:ext cx="156600" cy="110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84D8F61-C594-1923-3EF6-87BBE1BEC9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37424" y="1958976"/>
                  <a:ext cx="168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CDF8B83-AF7B-AF06-0769-303AED4F4573}"/>
                    </a:ext>
                  </a:extLst>
                </p14:cNvPr>
                <p14:cNvContentPartPr/>
                <p14:nvPr/>
              </p14:nvContentPartPr>
              <p14:xfrm>
                <a:off x="1735704" y="1856736"/>
                <a:ext cx="47520" cy="213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CDF8B83-AF7B-AF06-0769-303AED4F45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29584" y="1850616"/>
                  <a:ext cx="59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2C4BFF7-23E4-D83D-D1D9-EF40912D39A2}"/>
                    </a:ext>
                  </a:extLst>
                </p14:cNvPr>
                <p14:cNvContentPartPr/>
                <p14:nvPr/>
              </p14:nvContentPartPr>
              <p14:xfrm>
                <a:off x="1854864" y="1936296"/>
                <a:ext cx="37080" cy="133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2C4BFF7-23E4-D83D-D1D9-EF40912D39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48744" y="1930176"/>
                  <a:ext cx="49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6A9B11-CDD1-04E1-0398-A46636BE10B3}"/>
                    </a:ext>
                  </a:extLst>
                </p14:cNvPr>
                <p14:cNvContentPartPr/>
                <p14:nvPr/>
              </p14:nvContentPartPr>
              <p14:xfrm>
                <a:off x="1788624" y="1883376"/>
                <a:ext cx="174240" cy="77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6A9B11-CDD1-04E1-0398-A46636BE10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82504" y="1877256"/>
                  <a:ext cx="186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FFEDBB5-CCA9-1ADC-1930-2D8E810DE575}"/>
                    </a:ext>
                  </a:extLst>
                </p14:cNvPr>
                <p14:cNvContentPartPr/>
                <p14:nvPr/>
              </p14:nvContentPartPr>
              <p14:xfrm>
                <a:off x="1643544" y="2094336"/>
                <a:ext cx="435240" cy="44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FFEDBB5-CCA9-1ADC-1930-2D8E810DE5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37424" y="2088216"/>
                  <a:ext cx="447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5ED436-7A13-74D7-49E2-765F4C34D438}"/>
                    </a:ext>
                  </a:extLst>
                </p14:cNvPr>
                <p14:cNvContentPartPr/>
                <p14:nvPr/>
              </p14:nvContentPartPr>
              <p14:xfrm>
                <a:off x="1674864" y="2199096"/>
                <a:ext cx="191520" cy="203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5ED436-7A13-74D7-49E2-765F4C34D4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68744" y="2192976"/>
                  <a:ext cx="203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A95DCF8-498E-E27E-14FA-12D41F633091}"/>
                    </a:ext>
                  </a:extLst>
                </p14:cNvPr>
                <p14:cNvContentPartPr/>
                <p14:nvPr/>
              </p14:nvContentPartPr>
              <p14:xfrm>
                <a:off x="1906704" y="2259936"/>
                <a:ext cx="140040" cy="88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95DCF8-498E-E27E-14FA-12D41F6330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00584" y="2253816"/>
                  <a:ext cx="152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1E5AE0-C723-758F-DB45-FD260BE5DC80}"/>
                    </a:ext>
                  </a:extLst>
                </p14:cNvPr>
                <p14:cNvContentPartPr/>
                <p14:nvPr/>
              </p14:nvContentPartPr>
              <p14:xfrm>
                <a:off x="2058624" y="1933776"/>
                <a:ext cx="176400" cy="366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1E5AE0-C723-758F-DB45-FD260BE5DC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52504" y="1927656"/>
                  <a:ext cx="18864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23A7E5-9515-9C49-B63A-865AD385A9E5}"/>
              </a:ext>
            </a:extLst>
          </p:cNvPr>
          <p:cNvGrpSpPr/>
          <p:nvPr/>
        </p:nvGrpSpPr>
        <p:grpSpPr>
          <a:xfrm>
            <a:off x="2451024" y="2016216"/>
            <a:ext cx="131400" cy="96480"/>
            <a:chOff x="2451024" y="2016216"/>
            <a:chExt cx="13140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CBEC7B0-F346-ABA7-D59A-1733BFAF2E6D}"/>
                    </a:ext>
                  </a:extLst>
                </p14:cNvPr>
                <p14:cNvContentPartPr/>
                <p14:nvPr/>
              </p14:nvContentPartPr>
              <p14:xfrm>
                <a:off x="2468664" y="2016216"/>
                <a:ext cx="113760" cy="9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CBEC7B0-F346-ABA7-D59A-1733BFAF2E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62544" y="2010096"/>
                  <a:ext cx="126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5504E0B-41D4-DD3F-8780-1AA1E953410F}"/>
                    </a:ext>
                  </a:extLst>
                </p14:cNvPr>
                <p14:cNvContentPartPr/>
                <p14:nvPr/>
              </p14:nvContentPartPr>
              <p14:xfrm>
                <a:off x="2451024" y="2099736"/>
                <a:ext cx="123840" cy="12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5504E0B-41D4-DD3F-8780-1AA1E95341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44904" y="2093616"/>
                  <a:ext cx="1360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184430-D1CE-576B-9804-118748E1B397}"/>
              </a:ext>
            </a:extLst>
          </p:cNvPr>
          <p:cNvGrpSpPr/>
          <p:nvPr/>
        </p:nvGrpSpPr>
        <p:grpSpPr>
          <a:xfrm>
            <a:off x="2750184" y="1826136"/>
            <a:ext cx="864720" cy="561240"/>
            <a:chOff x="2750184" y="1826136"/>
            <a:chExt cx="864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CF7FDD-66B5-F7D4-E5DF-15AC64036FFB}"/>
                    </a:ext>
                  </a:extLst>
                </p14:cNvPr>
                <p14:cNvContentPartPr/>
                <p14:nvPr/>
              </p14:nvContentPartPr>
              <p14:xfrm>
                <a:off x="2910024" y="1994976"/>
                <a:ext cx="6120" cy="12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CF7FDD-66B5-F7D4-E5DF-15AC64036F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03904" y="1988856"/>
                  <a:ext cx="18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06425C7-427D-30DA-265D-E700C7AEDD6F}"/>
                    </a:ext>
                  </a:extLst>
                </p14:cNvPr>
                <p14:cNvContentPartPr/>
                <p14:nvPr/>
              </p14:nvContentPartPr>
              <p14:xfrm>
                <a:off x="2933784" y="1929456"/>
                <a:ext cx="17280" cy="143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06425C7-427D-30DA-265D-E700C7AEDD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27664" y="1923336"/>
                  <a:ext cx="29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194481-2A01-07B8-2C5B-E903DA792333}"/>
                    </a:ext>
                  </a:extLst>
                </p14:cNvPr>
                <p14:cNvContentPartPr/>
                <p14:nvPr/>
              </p14:nvContentPartPr>
              <p14:xfrm>
                <a:off x="2750184" y="1900656"/>
                <a:ext cx="108720" cy="223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194481-2A01-07B8-2C5B-E903DA7923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44064" y="1894536"/>
                  <a:ext cx="120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88771C7-8F8F-17C1-DFE2-1E2DCC86E204}"/>
                    </a:ext>
                  </a:extLst>
                </p14:cNvPr>
                <p14:cNvContentPartPr/>
                <p14:nvPr/>
              </p14:nvContentPartPr>
              <p14:xfrm>
                <a:off x="3018744" y="1873296"/>
                <a:ext cx="122040" cy="263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88771C7-8F8F-17C1-DFE2-1E2DCC86E2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12624" y="1867176"/>
                  <a:ext cx="134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7B570D-B0FA-8923-C886-A86F11504AEF}"/>
                    </a:ext>
                  </a:extLst>
                </p14:cNvPr>
                <p14:cNvContentPartPr/>
                <p14:nvPr/>
              </p14:nvContentPartPr>
              <p14:xfrm>
                <a:off x="3198744" y="1943496"/>
                <a:ext cx="133200" cy="118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7B570D-B0FA-8923-C886-A86F11504A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92624" y="1937376"/>
                  <a:ext cx="145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E7EBD8-3762-EEDE-17D4-C145DF0B5947}"/>
                    </a:ext>
                  </a:extLst>
                </p14:cNvPr>
                <p14:cNvContentPartPr/>
                <p14:nvPr/>
              </p14:nvContentPartPr>
              <p14:xfrm>
                <a:off x="3310344" y="1826136"/>
                <a:ext cx="47160" cy="228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E7EBD8-3762-EEDE-17D4-C145DF0B59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04224" y="1820016"/>
                  <a:ext cx="59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521D90-BA29-262E-8816-7A2D03FBD376}"/>
                    </a:ext>
                  </a:extLst>
                </p14:cNvPr>
                <p14:cNvContentPartPr/>
                <p14:nvPr/>
              </p14:nvContentPartPr>
              <p14:xfrm>
                <a:off x="3417264" y="1886616"/>
                <a:ext cx="24840" cy="147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521D90-BA29-262E-8816-7A2D03FBD3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1144" y="1880496"/>
                  <a:ext cx="37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F8C4745-63AF-B18C-66CB-0BB80FC4F21D}"/>
                    </a:ext>
                  </a:extLst>
                </p14:cNvPr>
                <p14:cNvContentPartPr/>
                <p14:nvPr/>
              </p14:nvContentPartPr>
              <p14:xfrm>
                <a:off x="3379104" y="1853856"/>
                <a:ext cx="139320" cy="99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F8C4745-63AF-B18C-66CB-0BB80FC4F2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72984" y="1847736"/>
                  <a:ext cx="151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C04DC9-BD9C-D416-6A79-929CA70434A0}"/>
                    </a:ext>
                  </a:extLst>
                </p14:cNvPr>
                <p14:cNvContentPartPr/>
                <p14:nvPr/>
              </p14:nvContentPartPr>
              <p14:xfrm>
                <a:off x="3255264" y="2100816"/>
                <a:ext cx="302040" cy="41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C04DC9-BD9C-D416-6A79-929CA70434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9144" y="2094696"/>
                  <a:ext cx="314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D945ABC-5754-9F29-1A85-72D6E9AF1D58}"/>
                    </a:ext>
                  </a:extLst>
                </p14:cNvPr>
                <p14:cNvContentPartPr/>
                <p14:nvPr/>
              </p14:nvContentPartPr>
              <p14:xfrm>
                <a:off x="3254544" y="2153016"/>
                <a:ext cx="185040" cy="234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D945ABC-5754-9F29-1A85-72D6E9AF1D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48424" y="2146896"/>
                  <a:ext cx="197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91F910B-806E-01D3-629C-776C84934D1D}"/>
                    </a:ext>
                  </a:extLst>
                </p14:cNvPr>
                <p14:cNvContentPartPr/>
                <p14:nvPr/>
              </p14:nvContentPartPr>
              <p14:xfrm>
                <a:off x="3486384" y="2241216"/>
                <a:ext cx="128520" cy="124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91F910B-806E-01D3-629C-776C84934D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80264" y="2235096"/>
                  <a:ext cx="1407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B240A4-5116-8CDC-551F-E24E92F5EBAF}"/>
              </a:ext>
            </a:extLst>
          </p:cNvPr>
          <p:cNvGrpSpPr/>
          <p:nvPr/>
        </p:nvGrpSpPr>
        <p:grpSpPr>
          <a:xfrm>
            <a:off x="3813984" y="1646496"/>
            <a:ext cx="1103760" cy="740520"/>
            <a:chOff x="3813984" y="1646496"/>
            <a:chExt cx="1103760" cy="74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A5C4A4-8737-4C4C-A439-5492F8A5A16B}"/>
                    </a:ext>
                  </a:extLst>
                </p14:cNvPr>
                <p14:cNvContentPartPr/>
                <p14:nvPr/>
              </p14:nvContentPartPr>
              <p14:xfrm>
                <a:off x="3871944" y="2019816"/>
                <a:ext cx="32400" cy="140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A5C4A4-8737-4C4C-A439-5492F8A5A1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5824" y="2013696"/>
                  <a:ext cx="44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FD272E-C0C5-E669-3870-7342BFA6DF7F}"/>
                    </a:ext>
                  </a:extLst>
                </p14:cNvPr>
                <p14:cNvContentPartPr/>
                <p14:nvPr/>
              </p14:nvContentPartPr>
              <p14:xfrm>
                <a:off x="3813984" y="2087496"/>
                <a:ext cx="162720" cy="20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FD272E-C0C5-E669-3870-7342BFA6DF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07864" y="2081376"/>
                  <a:ext cx="174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694C5F9-7930-81FF-72CF-F430A38764CC}"/>
                    </a:ext>
                  </a:extLst>
                </p14:cNvPr>
                <p14:cNvContentPartPr/>
                <p14:nvPr/>
              </p14:nvContentPartPr>
              <p14:xfrm>
                <a:off x="4092264" y="1947456"/>
                <a:ext cx="147960" cy="142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694C5F9-7930-81FF-72CF-F430A38764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86144" y="1941336"/>
                  <a:ext cx="160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71C5C0E-B602-5C8F-AA70-0D1564DA31B9}"/>
                    </a:ext>
                  </a:extLst>
                </p14:cNvPr>
                <p14:cNvContentPartPr/>
                <p14:nvPr/>
              </p14:nvContentPartPr>
              <p14:xfrm>
                <a:off x="4329144" y="1771776"/>
                <a:ext cx="226440" cy="315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71C5C0E-B602-5C8F-AA70-0D1564DA31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3024" y="1765656"/>
                  <a:ext cx="238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87358D-5D21-9C33-BF6A-400B21650DEA}"/>
                    </a:ext>
                  </a:extLst>
                </p14:cNvPr>
                <p14:cNvContentPartPr/>
                <p14:nvPr/>
              </p14:nvContentPartPr>
              <p14:xfrm>
                <a:off x="4509504" y="1646496"/>
                <a:ext cx="60480" cy="111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87358D-5D21-9C33-BF6A-400B21650DE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03384" y="1640376"/>
                  <a:ext cx="72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583BEDC-5758-5A9F-FB3C-53C0DBD77B79}"/>
                    </a:ext>
                  </a:extLst>
                </p14:cNvPr>
                <p14:cNvContentPartPr/>
                <p14:nvPr/>
              </p14:nvContentPartPr>
              <p14:xfrm>
                <a:off x="4615344" y="1783296"/>
                <a:ext cx="38520" cy="243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583BEDC-5758-5A9F-FB3C-53C0DBD77B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09224" y="1777176"/>
                  <a:ext cx="50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26953E6-AD02-1A54-D239-ACB1B139A35A}"/>
                    </a:ext>
                  </a:extLst>
                </p14:cNvPr>
                <p14:cNvContentPartPr/>
                <p14:nvPr/>
              </p14:nvContentPartPr>
              <p14:xfrm>
                <a:off x="4536864" y="1724976"/>
                <a:ext cx="205560" cy="98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26953E6-AD02-1A54-D239-ACB1B139A3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30744" y="1718856"/>
                  <a:ext cx="21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014D1B5-9FAD-04D2-283B-52CE85AC053C}"/>
                    </a:ext>
                  </a:extLst>
                </p14:cNvPr>
                <p14:cNvContentPartPr/>
                <p14:nvPr/>
              </p14:nvContentPartPr>
              <p14:xfrm>
                <a:off x="4297104" y="2110536"/>
                <a:ext cx="408960" cy="82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014D1B5-9FAD-04D2-283B-52CE85AC05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90984" y="2104416"/>
                  <a:ext cx="421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812B340-CB2B-DB45-0C3D-CD829094D518}"/>
                    </a:ext>
                  </a:extLst>
                </p14:cNvPr>
                <p14:cNvContentPartPr/>
                <p14:nvPr/>
              </p14:nvContentPartPr>
              <p14:xfrm>
                <a:off x="4406544" y="2178936"/>
                <a:ext cx="137520" cy="208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812B340-CB2B-DB45-0C3D-CD829094D5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00424" y="2172816"/>
                  <a:ext cx="149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01AFDC2-7AA8-37A7-8BD9-1C56DCCF1C75}"/>
                    </a:ext>
                  </a:extLst>
                </p14:cNvPr>
                <p14:cNvContentPartPr/>
                <p14:nvPr/>
              </p14:nvContentPartPr>
              <p14:xfrm>
                <a:off x="4611024" y="2231856"/>
                <a:ext cx="130680" cy="118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01AFDC2-7AA8-37A7-8BD9-1C56DCCF1C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04904" y="2225736"/>
                  <a:ext cx="142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F0DC60-1AC3-C72C-D3A1-4957624A7BE0}"/>
                    </a:ext>
                  </a:extLst>
                </p14:cNvPr>
                <p14:cNvContentPartPr/>
                <p14:nvPr/>
              </p14:nvContentPartPr>
              <p14:xfrm>
                <a:off x="4779144" y="2142216"/>
                <a:ext cx="138600" cy="84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F0DC60-1AC3-C72C-D3A1-4957624A7B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73024" y="2136096"/>
                  <a:ext cx="1508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472C359-AE6D-470D-DDB4-F9DC9C60D664}"/>
              </a:ext>
            </a:extLst>
          </p:cNvPr>
          <p:cNvGrpSpPr/>
          <p:nvPr/>
        </p:nvGrpSpPr>
        <p:grpSpPr>
          <a:xfrm>
            <a:off x="863064" y="2601576"/>
            <a:ext cx="1429200" cy="493200"/>
            <a:chOff x="863064" y="2601576"/>
            <a:chExt cx="1429200" cy="49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8AFC35-B5AB-257C-1469-70166C2AD79D}"/>
                    </a:ext>
                  </a:extLst>
                </p14:cNvPr>
                <p14:cNvContentPartPr/>
                <p14:nvPr/>
              </p14:nvContentPartPr>
              <p14:xfrm>
                <a:off x="966384" y="2711376"/>
                <a:ext cx="31320" cy="92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8AFC35-B5AB-257C-1469-70166C2AD79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0264" y="2705256"/>
                  <a:ext cx="43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ADF0021-3288-43AE-4283-EFE13FAE53C9}"/>
                    </a:ext>
                  </a:extLst>
                </p14:cNvPr>
                <p14:cNvContentPartPr/>
                <p14:nvPr/>
              </p14:nvContentPartPr>
              <p14:xfrm>
                <a:off x="863064" y="2841336"/>
                <a:ext cx="270000" cy="45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ADF0021-3288-43AE-4283-EFE13FAE53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6944" y="2835216"/>
                  <a:ext cx="282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49B978-DA9B-6E99-816A-1E99249508DA}"/>
                    </a:ext>
                  </a:extLst>
                </p14:cNvPr>
                <p14:cNvContentPartPr/>
                <p14:nvPr/>
              </p14:nvContentPartPr>
              <p14:xfrm>
                <a:off x="942624" y="2966976"/>
                <a:ext cx="141840" cy="99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49B978-DA9B-6E99-816A-1E99249508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6504" y="2960856"/>
                  <a:ext cx="154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AFA0D37-F91D-BD0C-700A-AE86D41717F7}"/>
                    </a:ext>
                  </a:extLst>
                </p14:cNvPr>
                <p14:cNvContentPartPr/>
                <p14:nvPr/>
              </p14:nvContentPartPr>
              <p14:xfrm>
                <a:off x="1209744" y="2713536"/>
                <a:ext cx="133560" cy="93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AFA0D37-F91D-BD0C-700A-AE86D41717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3624" y="2707416"/>
                  <a:ext cx="145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156BEA-D10C-FB0C-0FC1-A8E4EE866D17}"/>
                    </a:ext>
                  </a:extLst>
                </p14:cNvPr>
                <p14:cNvContentPartPr/>
                <p14:nvPr/>
              </p14:nvContentPartPr>
              <p14:xfrm>
                <a:off x="1326024" y="2601576"/>
                <a:ext cx="41040" cy="179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156BEA-D10C-FB0C-0FC1-A8E4EE866D1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9904" y="2595456"/>
                  <a:ext cx="53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B454AF-5632-680F-B5A3-5CCD50D00FEC}"/>
                    </a:ext>
                  </a:extLst>
                </p14:cNvPr>
                <p14:cNvContentPartPr/>
                <p14:nvPr/>
              </p14:nvContentPartPr>
              <p14:xfrm>
                <a:off x="1188864" y="2841336"/>
                <a:ext cx="251280" cy="55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B454AF-5632-680F-B5A3-5CCD50D00FE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82744" y="2835216"/>
                  <a:ext cx="263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9CD5FC4-4452-04A4-4926-58A2FDF6FBE1}"/>
                    </a:ext>
                  </a:extLst>
                </p14:cNvPr>
                <p14:cNvContentPartPr/>
                <p14:nvPr/>
              </p14:nvContentPartPr>
              <p14:xfrm>
                <a:off x="1167264" y="2937096"/>
                <a:ext cx="178200" cy="157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9CD5FC4-4452-04A4-4926-58A2FDF6FB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1144" y="2930976"/>
                  <a:ext cx="190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8A9FAA-5D28-FB1C-4B48-82D49B421AB5}"/>
                    </a:ext>
                  </a:extLst>
                </p14:cNvPr>
                <p14:cNvContentPartPr/>
                <p14:nvPr/>
              </p14:nvContentPartPr>
              <p14:xfrm>
                <a:off x="1347264" y="2946096"/>
                <a:ext cx="114120" cy="107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8A9FAA-5D28-FB1C-4B48-82D49B421A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41144" y="2939976"/>
                  <a:ext cx="12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FD5996-325C-16B4-DFA4-ED9C514E030D}"/>
                    </a:ext>
                  </a:extLst>
                </p14:cNvPr>
                <p14:cNvContentPartPr/>
                <p14:nvPr/>
              </p14:nvContentPartPr>
              <p14:xfrm>
                <a:off x="1521864" y="2694816"/>
                <a:ext cx="91800" cy="313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FD5996-325C-16B4-DFA4-ED9C514E030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15744" y="2688696"/>
                  <a:ext cx="1040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887BDF-119D-1C0C-C3D4-72128A9C9B4A}"/>
                    </a:ext>
                  </a:extLst>
                </p14:cNvPr>
                <p14:cNvContentPartPr/>
                <p14:nvPr/>
              </p14:nvContentPartPr>
              <p14:xfrm>
                <a:off x="1618704" y="2761776"/>
                <a:ext cx="106200" cy="141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887BDF-119D-1C0C-C3D4-72128A9C9B4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12584" y="2755656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F17DB4-4087-959D-7C9C-1099FACEDB22}"/>
                    </a:ext>
                  </a:extLst>
                </p14:cNvPr>
                <p14:cNvContentPartPr/>
                <p14:nvPr/>
              </p14:nvContentPartPr>
              <p14:xfrm>
                <a:off x="1751904" y="2654136"/>
                <a:ext cx="142200" cy="164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F17DB4-4087-959D-7C9C-1099FACEDB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45784" y="2648016"/>
                  <a:ext cx="154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8252778-DC91-F6B5-C9D8-79CCE9C28E06}"/>
                    </a:ext>
                  </a:extLst>
                </p14:cNvPr>
                <p14:cNvContentPartPr/>
                <p14:nvPr/>
              </p14:nvContentPartPr>
              <p14:xfrm>
                <a:off x="1947024" y="2684016"/>
                <a:ext cx="32760" cy="98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8252778-DC91-F6B5-C9D8-79CCE9C28E0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40904" y="2677896"/>
                  <a:ext cx="45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B907DE-937C-80A0-1AE7-21B8721E8978}"/>
                    </a:ext>
                  </a:extLst>
                </p14:cNvPr>
                <p14:cNvContentPartPr/>
                <p14:nvPr/>
              </p14:nvContentPartPr>
              <p14:xfrm>
                <a:off x="1893384" y="2611656"/>
                <a:ext cx="204480" cy="59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B907DE-937C-80A0-1AE7-21B8721E89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87264" y="2605536"/>
                  <a:ext cx="216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711F18E-209F-C9CD-5B1C-45C4719AD2E4}"/>
                    </a:ext>
                  </a:extLst>
                </p14:cNvPr>
                <p14:cNvContentPartPr/>
                <p14:nvPr/>
              </p14:nvContentPartPr>
              <p14:xfrm>
                <a:off x="1760904" y="2815416"/>
                <a:ext cx="317520" cy="37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711F18E-209F-C9CD-5B1C-45C4719AD2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54784" y="2809296"/>
                  <a:ext cx="329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3E1D42-8005-C27F-DA9F-1C6882ADD304}"/>
                    </a:ext>
                  </a:extLst>
                </p14:cNvPr>
                <p14:cNvContentPartPr/>
                <p14:nvPr/>
              </p14:nvContentPartPr>
              <p14:xfrm>
                <a:off x="1749024" y="2857536"/>
                <a:ext cx="181800" cy="20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3E1D42-8005-C27F-DA9F-1C6882ADD3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42904" y="2851416"/>
                  <a:ext cx="194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2E4A539-3103-1816-32FE-EA0575A40CB5}"/>
                    </a:ext>
                  </a:extLst>
                </p14:cNvPr>
                <p14:cNvContentPartPr/>
                <p14:nvPr/>
              </p14:nvContentPartPr>
              <p14:xfrm>
                <a:off x="1974744" y="2926656"/>
                <a:ext cx="138240" cy="107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2E4A539-3103-1816-32FE-EA0575A40CB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68624" y="2920536"/>
                  <a:ext cx="150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7459CA-2927-8284-8623-BC986A9D6962}"/>
                    </a:ext>
                  </a:extLst>
                </p14:cNvPr>
                <p14:cNvContentPartPr/>
                <p14:nvPr/>
              </p14:nvContentPartPr>
              <p14:xfrm>
                <a:off x="2133504" y="2615976"/>
                <a:ext cx="158760" cy="408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7459CA-2927-8284-8623-BC986A9D69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27384" y="2609856"/>
                  <a:ext cx="17100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B4F3BA1-E6AF-FCAB-A892-384D9EF8339F}"/>
              </a:ext>
            </a:extLst>
          </p:cNvPr>
          <p:cNvGrpSpPr/>
          <p:nvPr/>
        </p:nvGrpSpPr>
        <p:grpSpPr>
          <a:xfrm>
            <a:off x="2520504" y="2794176"/>
            <a:ext cx="204120" cy="91440"/>
            <a:chOff x="2520504" y="2794176"/>
            <a:chExt cx="20412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0831AB6-FC32-DB29-891F-2E88553461F5}"/>
                    </a:ext>
                  </a:extLst>
                </p14:cNvPr>
                <p14:cNvContentPartPr/>
                <p14:nvPr/>
              </p14:nvContentPartPr>
              <p14:xfrm>
                <a:off x="2520504" y="2794176"/>
                <a:ext cx="193320" cy="18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0831AB6-FC32-DB29-891F-2E88553461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14384" y="2788056"/>
                  <a:ext cx="20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97386F5-4D91-18DD-9DB0-50BF1624FD7D}"/>
                    </a:ext>
                  </a:extLst>
                </p14:cNvPr>
                <p14:cNvContentPartPr/>
                <p14:nvPr/>
              </p14:nvContentPartPr>
              <p14:xfrm>
                <a:off x="2562264" y="2876616"/>
                <a:ext cx="162360" cy="9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97386F5-4D91-18DD-9DB0-50BF1624FD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56144" y="2870496"/>
                  <a:ext cx="1746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9B8148C-0CF3-068F-4483-96AB649E75F2}"/>
              </a:ext>
            </a:extLst>
          </p:cNvPr>
          <p:cNvGrpSpPr/>
          <p:nvPr/>
        </p:nvGrpSpPr>
        <p:grpSpPr>
          <a:xfrm>
            <a:off x="3005424" y="2466216"/>
            <a:ext cx="1739160" cy="515520"/>
            <a:chOff x="3005424" y="2466216"/>
            <a:chExt cx="173916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6717B8-C35B-1134-131C-C03430DAC91D}"/>
                    </a:ext>
                  </a:extLst>
                </p14:cNvPr>
                <p14:cNvContentPartPr/>
                <p14:nvPr/>
              </p14:nvContentPartPr>
              <p14:xfrm>
                <a:off x="3106584" y="2592936"/>
                <a:ext cx="55800" cy="101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6717B8-C35B-1134-131C-C03430DAC9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00464" y="2586816"/>
                  <a:ext cx="68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4153B29-8798-E55C-B352-7326B2552842}"/>
                    </a:ext>
                  </a:extLst>
                </p14:cNvPr>
                <p14:cNvContentPartPr/>
                <p14:nvPr/>
              </p14:nvContentPartPr>
              <p14:xfrm>
                <a:off x="3005424" y="2719656"/>
                <a:ext cx="279000" cy="75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4153B29-8798-E55C-B352-7326B25528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99304" y="2713536"/>
                  <a:ext cx="291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2235026-A655-B634-1CF9-EC73D07F2B1D}"/>
                    </a:ext>
                  </a:extLst>
                </p14:cNvPr>
                <p14:cNvContentPartPr/>
                <p14:nvPr/>
              </p14:nvContentPartPr>
              <p14:xfrm>
                <a:off x="3128184" y="2834136"/>
                <a:ext cx="211320" cy="144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2235026-A655-B634-1CF9-EC73D07F2B1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22064" y="2828016"/>
                  <a:ext cx="22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A9F0AB0-30A1-A6EA-8968-360234663766}"/>
                    </a:ext>
                  </a:extLst>
                </p14:cNvPr>
                <p14:cNvContentPartPr/>
                <p14:nvPr/>
              </p14:nvContentPartPr>
              <p14:xfrm>
                <a:off x="3362544" y="2593296"/>
                <a:ext cx="136800" cy="11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A9F0AB0-30A1-A6EA-8968-3602346637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56424" y="2587176"/>
                  <a:ext cx="149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CB045E4-5DA0-CFAD-AF4D-DF068C4EC441}"/>
                    </a:ext>
                  </a:extLst>
                </p14:cNvPr>
                <p14:cNvContentPartPr/>
                <p14:nvPr/>
              </p14:nvContentPartPr>
              <p14:xfrm>
                <a:off x="3470184" y="2503296"/>
                <a:ext cx="46080" cy="186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CB045E4-5DA0-CFAD-AF4D-DF068C4EC4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64064" y="2497176"/>
                  <a:ext cx="5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B722326-6D93-F230-A3CA-4C5DCEA5B83C}"/>
                    </a:ext>
                  </a:extLst>
                </p14:cNvPr>
                <p14:cNvContentPartPr/>
                <p14:nvPr/>
              </p14:nvContentPartPr>
              <p14:xfrm>
                <a:off x="3560184" y="2559456"/>
                <a:ext cx="50760" cy="164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B722326-6D93-F230-A3CA-4C5DCEA5B8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54064" y="2553336"/>
                  <a:ext cx="63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35BB55D-AFDF-69DA-0E11-02A5A6622905}"/>
                    </a:ext>
                  </a:extLst>
                </p14:cNvPr>
                <p14:cNvContentPartPr/>
                <p14:nvPr/>
              </p14:nvContentPartPr>
              <p14:xfrm>
                <a:off x="3513744" y="2523096"/>
                <a:ext cx="153360" cy="61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35BB55D-AFDF-69DA-0E11-02A5A66229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07624" y="2516976"/>
                  <a:ext cx="165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DEF5685-E3D3-DBA8-78C0-39A6D78B9AA0}"/>
                    </a:ext>
                  </a:extLst>
                </p14:cNvPr>
                <p14:cNvContentPartPr/>
                <p14:nvPr/>
              </p14:nvContentPartPr>
              <p14:xfrm>
                <a:off x="3376584" y="2746296"/>
                <a:ext cx="309240" cy="46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DEF5685-E3D3-DBA8-78C0-39A6D78B9A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70464" y="2740176"/>
                  <a:ext cx="321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D34C480-7AB0-23DA-6013-054A312B7DBC}"/>
                    </a:ext>
                  </a:extLst>
                </p14:cNvPr>
                <p14:cNvContentPartPr/>
                <p14:nvPr/>
              </p14:nvContentPartPr>
              <p14:xfrm>
                <a:off x="3405744" y="2832696"/>
                <a:ext cx="156240" cy="149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D34C480-7AB0-23DA-6013-054A312B7D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99624" y="2826576"/>
                  <a:ext cx="168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C70FCB1-DD73-1D0A-20F5-588BC286E1C1}"/>
                    </a:ext>
                  </a:extLst>
                </p14:cNvPr>
                <p14:cNvContentPartPr/>
                <p14:nvPr/>
              </p14:nvContentPartPr>
              <p14:xfrm>
                <a:off x="3618144" y="2833776"/>
                <a:ext cx="153720" cy="130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C70FCB1-DD73-1D0A-20F5-588BC286E1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12024" y="2827656"/>
                  <a:ext cx="165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1FC0ABE-1F46-734C-A578-79B12795CC3E}"/>
                    </a:ext>
                  </a:extLst>
                </p14:cNvPr>
                <p14:cNvContentPartPr/>
                <p14:nvPr/>
              </p14:nvContentPartPr>
              <p14:xfrm>
                <a:off x="3909744" y="2666736"/>
                <a:ext cx="30960" cy="117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1FC0ABE-1F46-734C-A578-79B12795CC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03624" y="2660616"/>
                  <a:ext cx="43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B623417-3B38-FCA7-45C5-E8951C6A9FAF}"/>
                    </a:ext>
                  </a:extLst>
                </p14:cNvPr>
                <p14:cNvContentPartPr/>
                <p14:nvPr/>
              </p14:nvContentPartPr>
              <p14:xfrm>
                <a:off x="3851784" y="2745576"/>
                <a:ext cx="183240" cy="25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B623417-3B38-FCA7-45C5-E8951C6A9F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45664" y="2739456"/>
                  <a:ext cx="195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6F4D6A0-C83A-E19B-EA28-233BE6F9EC32}"/>
                    </a:ext>
                  </a:extLst>
                </p14:cNvPr>
                <p14:cNvContentPartPr/>
                <p14:nvPr/>
              </p14:nvContentPartPr>
              <p14:xfrm>
                <a:off x="4103064" y="2526696"/>
                <a:ext cx="150840" cy="166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6F4D6A0-C83A-E19B-EA28-233BE6F9EC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96944" y="2520576"/>
                  <a:ext cx="163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192A2C3-E65D-C91B-9359-874D5F7DF424}"/>
                    </a:ext>
                  </a:extLst>
                </p14:cNvPr>
                <p14:cNvContentPartPr/>
                <p14:nvPr/>
              </p14:nvContentPartPr>
              <p14:xfrm>
                <a:off x="4210344" y="2466216"/>
                <a:ext cx="120960" cy="99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192A2C3-E65D-C91B-9359-874D5F7DF42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04224" y="2460096"/>
                  <a:ext cx="133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345CB57-B3B5-D01E-10C1-218CFE4DBE53}"/>
                    </a:ext>
                  </a:extLst>
                </p14:cNvPr>
                <p14:cNvContentPartPr/>
                <p14:nvPr/>
              </p14:nvContentPartPr>
              <p14:xfrm>
                <a:off x="4417344" y="2528136"/>
                <a:ext cx="22680" cy="1224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345CB57-B3B5-D01E-10C1-218CFE4DBE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11224" y="2522016"/>
                  <a:ext cx="34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3B2B097-40DA-D852-CC56-7D9972422F48}"/>
                    </a:ext>
                  </a:extLst>
                </p14:cNvPr>
                <p14:cNvContentPartPr/>
                <p14:nvPr/>
              </p14:nvContentPartPr>
              <p14:xfrm>
                <a:off x="4357224" y="2487816"/>
                <a:ext cx="179280" cy="65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3B2B097-40DA-D852-CC56-7D9972422F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51104" y="2481696"/>
                  <a:ext cx="191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12084D4-3D3A-6A48-44F3-158C2A5AE9FE}"/>
                    </a:ext>
                  </a:extLst>
                </p14:cNvPr>
                <p14:cNvContentPartPr/>
                <p14:nvPr/>
              </p14:nvContentPartPr>
              <p14:xfrm>
                <a:off x="4139064" y="2696976"/>
                <a:ext cx="407880" cy="57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12084D4-3D3A-6A48-44F3-158C2A5AE9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32944" y="2690856"/>
                  <a:ext cx="420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B00A04-B416-6C38-4934-A4E29608F131}"/>
                    </a:ext>
                  </a:extLst>
                </p14:cNvPr>
                <p14:cNvContentPartPr/>
                <p14:nvPr/>
              </p14:nvContentPartPr>
              <p14:xfrm>
                <a:off x="4153464" y="2775456"/>
                <a:ext cx="168480" cy="178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B00A04-B416-6C38-4934-A4E29608F1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47344" y="2769336"/>
                  <a:ext cx="180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F5838CE-4DE2-D3D8-25C5-794D3224D575}"/>
                    </a:ext>
                  </a:extLst>
                </p14:cNvPr>
                <p14:cNvContentPartPr/>
                <p14:nvPr/>
              </p14:nvContentPartPr>
              <p14:xfrm>
                <a:off x="4401504" y="2795976"/>
                <a:ext cx="192960" cy="127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F5838CE-4DE2-D3D8-25C5-794D3224D57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95384" y="2789856"/>
                  <a:ext cx="205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C4447A-5E95-9F8A-6BBB-FD928B77613A}"/>
                    </a:ext>
                  </a:extLst>
                </p14:cNvPr>
                <p14:cNvContentPartPr/>
                <p14:nvPr/>
              </p14:nvContentPartPr>
              <p14:xfrm>
                <a:off x="4652424" y="2731536"/>
                <a:ext cx="92160" cy="88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C4447A-5E95-9F8A-6BBB-FD928B77613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46304" y="2725416"/>
                  <a:ext cx="1044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9A37563-6D06-EB65-5C10-17B83E2D204F}"/>
              </a:ext>
            </a:extLst>
          </p:cNvPr>
          <p:cNvGrpSpPr/>
          <p:nvPr/>
        </p:nvGrpSpPr>
        <p:grpSpPr>
          <a:xfrm>
            <a:off x="2247624" y="3648456"/>
            <a:ext cx="915840" cy="443880"/>
            <a:chOff x="2247624" y="3648456"/>
            <a:chExt cx="91584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E24DDD5-94C8-AD45-2A17-E341182F6535}"/>
                    </a:ext>
                  </a:extLst>
                </p14:cNvPr>
                <p14:cNvContentPartPr/>
                <p14:nvPr/>
              </p14:nvContentPartPr>
              <p14:xfrm>
                <a:off x="2247624" y="3701736"/>
                <a:ext cx="137160" cy="196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E24DDD5-94C8-AD45-2A17-E341182F65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41504" y="3695616"/>
                  <a:ext cx="149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5AD2F7B-89A4-2252-4A10-77F649EA3BA6}"/>
                    </a:ext>
                  </a:extLst>
                </p14:cNvPr>
                <p14:cNvContentPartPr/>
                <p14:nvPr/>
              </p14:nvContentPartPr>
              <p14:xfrm>
                <a:off x="2253744" y="3914496"/>
                <a:ext cx="303120" cy="29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5AD2F7B-89A4-2252-4A10-77F649EA3B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47624" y="3908376"/>
                  <a:ext cx="315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11E687-8FC5-E13F-1A38-B60034A99B00}"/>
                    </a:ext>
                  </a:extLst>
                </p14:cNvPr>
                <p14:cNvContentPartPr/>
                <p14:nvPr/>
              </p14:nvContentPartPr>
              <p14:xfrm>
                <a:off x="2247984" y="3956256"/>
                <a:ext cx="16668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11E687-8FC5-E13F-1A38-B60034A99B0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41864" y="3950136"/>
                  <a:ext cx="178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2D8638-272A-B8BE-E8F3-764F7B1A80DF}"/>
                    </a:ext>
                  </a:extLst>
                </p14:cNvPr>
                <p14:cNvContentPartPr/>
                <p14:nvPr/>
              </p14:nvContentPartPr>
              <p14:xfrm>
                <a:off x="2368224" y="3907296"/>
                <a:ext cx="27360" cy="1836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2D8638-272A-B8BE-E8F3-764F7B1A80D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62104" y="3901176"/>
                  <a:ext cx="39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C490E5D-0EC2-8F95-02F9-5EA40C751E32}"/>
                    </a:ext>
                  </a:extLst>
                </p14:cNvPr>
                <p14:cNvContentPartPr/>
                <p14:nvPr/>
              </p14:nvContentPartPr>
              <p14:xfrm>
                <a:off x="2424024" y="3984336"/>
                <a:ext cx="67680" cy="108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C490E5D-0EC2-8F95-02F9-5EA40C751E3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17904" y="3978216"/>
                  <a:ext cx="79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281457F-B691-6958-E7CA-5D75DC629540}"/>
                    </a:ext>
                  </a:extLst>
                </p14:cNvPr>
                <p14:cNvContentPartPr/>
                <p14:nvPr/>
              </p14:nvContentPartPr>
              <p14:xfrm>
                <a:off x="2420784" y="3994416"/>
                <a:ext cx="117000" cy="62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281457F-B691-6958-E7CA-5D75DC6295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14664" y="3988296"/>
                  <a:ext cx="129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86E12D-45DA-707A-1901-AB58F89785CA}"/>
                    </a:ext>
                  </a:extLst>
                </p14:cNvPr>
                <p14:cNvContentPartPr/>
                <p14:nvPr/>
              </p14:nvContentPartPr>
              <p14:xfrm>
                <a:off x="2608344" y="3709296"/>
                <a:ext cx="117000" cy="315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86E12D-45DA-707A-1901-AB58F89785C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02224" y="3703176"/>
                  <a:ext cx="129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A86582D-B466-365D-510D-FB050081452F}"/>
                    </a:ext>
                  </a:extLst>
                </p14:cNvPr>
                <p14:cNvContentPartPr/>
                <p14:nvPr/>
              </p14:nvContentPartPr>
              <p14:xfrm>
                <a:off x="2728224" y="3792456"/>
                <a:ext cx="109080" cy="150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A86582D-B466-365D-510D-FB050081452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22104" y="3786336"/>
                  <a:ext cx="121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8A3BB4B-F63D-8110-5FED-2B36CF7BE8F8}"/>
                    </a:ext>
                  </a:extLst>
                </p14:cNvPr>
                <p14:cNvContentPartPr/>
                <p14:nvPr/>
              </p14:nvContentPartPr>
              <p14:xfrm>
                <a:off x="2724624" y="3839976"/>
                <a:ext cx="123480" cy="48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8A3BB4B-F63D-8110-5FED-2B36CF7BE8F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18504" y="3833856"/>
                  <a:ext cx="135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B989C4B-F5B3-3B1C-5917-2B72DA75308D}"/>
                    </a:ext>
                  </a:extLst>
                </p14:cNvPr>
                <p14:cNvContentPartPr/>
                <p14:nvPr/>
              </p14:nvContentPartPr>
              <p14:xfrm>
                <a:off x="2863944" y="3720096"/>
                <a:ext cx="150840" cy="57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B989C4B-F5B3-3B1C-5917-2B72DA75308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57824" y="3713976"/>
                  <a:ext cx="163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5CA8B42-D5E2-9258-5D81-4FEDA66DF3CC}"/>
                    </a:ext>
                  </a:extLst>
                </p14:cNvPr>
                <p14:cNvContentPartPr/>
                <p14:nvPr/>
              </p14:nvContentPartPr>
              <p14:xfrm>
                <a:off x="3006144" y="3648456"/>
                <a:ext cx="157320" cy="330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5CA8B42-D5E2-9258-5D81-4FEDA66DF3C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00024" y="3642336"/>
                  <a:ext cx="16956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3B5DE6D-C909-39FA-95C0-99BD41AAB084}"/>
              </a:ext>
            </a:extLst>
          </p:cNvPr>
          <p:cNvGrpSpPr/>
          <p:nvPr/>
        </p:nvGrpSpPr>
        <p:grpSpPr>
          <a:xfrm>
            <a:off x="3694104" y="3591576"/>
            <a:ext cx="424800" cy="402480"/>
            <a:chOff x="3694104" y="3591576"/>
            <a:chExt cx="4248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814D94-A6AC-4285-137A-76307580920A}"/>
                    </a:ext>
                  </a:extLst>
                </p14:cNvPr>
                <p14:cNvContentPartPr/>
                <p14:nvPr/>
              </p14:nvContentPartPr>
              <p14:xfrm>
                <a:off x="3803544" y="3655656"/>
                <a:ext cx="10440" cy="32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814D94-A6AC-4285-137A-76307580920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97424" y="3649536"/>
                  <a:ext cx="2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5B75422-4705-1201-12E8-E53468BB7304}"/>
                    </a:ext>
                  </a:extLst>
                </p14:cNvPr>
                <p14:cNvContentPartPr/>
                <p14:nvPr/>
              </p14:nvContentPartPr>
              <p14:xfrm>
                <a:off x="3824424" y="3591576"/>
                <a:ext cx="20520" cy="123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5B75422-4705-1201-12E8-E53468BB73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18304" y="3585456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5CC225C-867C-1716-9E6A-0440B5B8AAAF}"/>
                    </a:ext>
                  </a:extLst>
                </p14:cNvPr>
                <p14:cNvContentPartPr/>
                <p14:nvPr/>
              </p14:nvContentPartPr>
              <p14:xfrm>
                <a:off x="3694104" y="3796776"/>
                <a:ext cx="236520" cy="25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5CC225C-867C-1716-9E6A-0440B5B8AA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87984" y="3790656"/>
                  <a:ext cx="248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9DB54F0-7C9C-3068-99F6-B08FD08033D1}"/>
                    </a:ext>
                  </a:extLst>
                </p14:cNvPr>
                <p14:cNvContentPartPr/>
                <p14:nvPr/>
              </p14:nvContentPartPr>
              <p14:xfrm>
                <a:off x="3736944" y="3884976"/>
                <a:ext cx="165600" cy="109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9DB54F0-7C9C-3068-99F6-B08FD08033D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30824" y="3878856"/>
                  <a:ext cx="177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B943518-4E6A-3F99-1430-9227FD9001EF}"/>
                    </a:ext>
                  </a:extLst>
                </p14:cNvPr>
                <p14:cNvContentPartPr/>
                <p14:nvPr/>
              </p14:nvContentPartPr>
              <p14:xfrm>
                <a:off x="4013784" y="3685896"/>
                <a:ext cx="73080" cy="145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B943518-4E6A-3F99-1430-9227FD9001E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07664" y="3679776"/>
                  <a:ext cx="8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D96A1C6-1F8B-1BC8-83DC-C0316452064A}"/>
                    </a:ext>
                  </a:extLst>
                </p14:cNvPr>
                <p14:cNvContentPartPr/>
                <p14:nvPr/>
              </p14:nvContentPartPr>
              <p14:xfrm>
                <a:off x="3981744" y="3753216"/>
                <a:ext cx="137160" cy="90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D96A1C6-1F8B-1BC8-83DC-C0316452064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75624" y="3747096"/>
                  <a:ext cx="1494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151E51C-1825-E2C0-E849-2E6453F3060F}"/>
              </a:ext>
            </a:extLst>
          </p:cNvPr>
          <p:cNvGrpSpPr/>
          <p:nvPr/>
        </p:nvGrpSpPr>
        <p:grpSpPr>
          <a:xfrm>
            <a:off x="5363784" y="3281616"/>
            <a:ext cx="544320" cy="266400"/>
            <a:chOff x="5363784" y="3281616"/>
            <a:chExt cx="54432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C209B-B048-1250-221D-EF1DDD360602}"/>
                    </a:ext>
                  </a:extLst>
                </p14:cNvPr>
                <p14:cNvContentPartPr/>
                <p14:nvPr/>
              </p14:nvContentPartPr>
              <p14:xfrm>
                <a:off x="5363784" y="3389976"/>
                <a:ext cx="164880" cy="158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C209B-B048-1250-221D-EF1DDD36060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57664" y="3383856"/>
                  <a:ext cx="177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6E74C42-9588-FECD-3FD1-1B150B28EA68}"/>
                    </a:ext>
                  </a:extLst>
                </p14:cNvPr>
                <p14:cNvContentPartPr/>
                <p14:nvPr/>
              </p14:nvContentPartPr>
              <p14:xfrm>
                <a:off x="5369904" y="3392856"/>
                <a:ext cx="171720" cy="122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6E74C42-9588-FECD-3FD1-1B150B28EA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63784" y="3386736"/>
                  <a:ext cx="183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7282A0E-17AA-B056-F22A-74BF8256E0BA}"/>
                    </a:ext>
                  </a:extLst>
                </p14:cNvPr>
                <p14:cNvContentPartPr/>
                <p14:nvPr/>
              </p14:nvContentPartPr>
              <p14:xfrm>
                <a:off x="5603544" y="3295656"/>
                <a:ext cx="75600" cy="7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7282A0E-17AA-B056-F22A-74BF8256E0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97424" y="3289536"/>
                  <a:ext cx="87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62692D6-671D-77C4-20B1-90E1C458E25B}"/>
                    </a:ext>
                  </a:extLst>
                </p14:cNvPr>
                <p14:cNvContentPartPr/>
                <p14:nvPr/>
              </p14:nvContentPartPr>
              <p14:xfrm>
                <a:off x="5697864" y="3314376"/>
                <a:ext cx="105840" cy="205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62692D6-671D-77C4-20B1-90E1C458E2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91744" y="3308256"/>
                  <a:ext cx="118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2B33732-910C-C26F-D08E-3E076BB9F015}"/>
                    </a:ext>
                  </a:extLst>
                </p14:cNvPr>
                <p14:cNvContentPartPr/>
                <p14:nvPr/>
              </p14:nvContentPartPr>
              <p14:xfrm>
                <a:off x="5863824" y="3281616"/>
                <a:ext cx="44280" cy="79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2B33732-910C-C26F-D08E-3E076BB9F01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57704" y="3275496"/>
                  <a:ext cx="5652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D70FFAC-A1D0-5121-18E9-D103225FC3E4}"/>
              </a:ext>
            </a:extLst>
          </p:cNvPr>
          <p:cNvGrpSpPr/>
          <p:nvPr/>
        </p:nvGrpSpPr>
        <p:grpSpPr>
          <a:xfrm>
            <a:off x="5180544" y="3643056"/>
            <a:ext cx="680400" cy="257760"/>
            <a:chOff x="5180544" y="3643056"/>
            <a:chExt cx="68040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C084E6C-4B5C-4FC9-E305-4AFC0B1BC358}"/>
                    </a:ext>
                  </a:extLst>
                </p14:cNvPr>
                <p14:cNvContentPartPr/>
                <p14:nvPr/>
              </p14:nvContentPartPr>
              <p14:xfrm>
                <a:off x="5180544" y="3643056"/>
                <a:ext cx="680400" cy="291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C084E6C-4B5C-4FC9-E305-4AFC0B1BC35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74424" y="3636936"/>
                  <a:ext cx="692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294CC72-EBB4-5F9F-CA05-395AB80028E4}"/>
                    </a:ext>
                  </a:extLst>
                </p14:cNvPr>
                <p14:cNvContentPartPr/>
                <p14:nvPr/>
              </p14:nvContentPartPr>
              <p14:xfrm>
                <a:off x="5258304" y="3773016"/>
                <a:ext cx="131040" cy="127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294CC72-EBB4-5F9F-CA05-395AB80028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52184" y="3766896"/>
                  <a:ext cx="143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3C4FB02-5916-FB04-8313-51ED07287837}"/>
                    </a:ext>
                  </a:extLst>
                </p14:cNvPr>
                <p14:cNvContentPartPr/>
                <p14:nvPr/>
              </p14:nvContentPartPr>
              <p14:xfrm>
                <a:off x="5433624" y="3802896"/>
                <a:ext cx="117720" cy="26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3C4FB02-5916-FB04-8313-51ED072878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27504" y="3796776"/>
                  <a:ext cx="129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A054F97-F63C-A9EB-E705-1D23B690AF99}"/>
                    </a:ext>
                  </a:extLst>
                </p14:cNvPr>
                <p14:cNvContentPartPr/>
                <p14:nvPr/>
              </p14:nvContentPartPr>
              <p14:xfrm>
                <a:off x="5685984" y="3717216"/>
                <a:ext cx="56880" cy="141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A054F97-F63C-A9EB-E705-1D23B690AF9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79864" y="3711096"/>
                  <a:ext cx="6912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543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F1B8B94-C151-9C94-537C-856F20389B39}"/>
              </a:ext>
            </a:extLst>
          </p:cNvPr>
          <p:cNvGrpSpPr/>
          <p:nvPr/>
        </p:nvGrpSpPr>
        <p:grpSpPr>
          <a:xfrm>
            <a:off x="730224" y="661896"/>
            <a:ext cx="1103760" cy="277920"/>
            <a:chOff x="730224" y="661896"/>
            <a:chExt cx="11037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23CE2B-A5AC-0C8B-EAD4-18B8F720FCF9}"/>
                    </a:ext>
                  </a:extLst>
                </p14:cNvPr>
                <p14:cNvContentPartPr/>
                <p14:nvPr/>
              </p14:nvContentPartPr>
              <p14:xfrm>
                <a:off x="730224" y="661896"/>
                <a:ext cx="263880" cy="27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23CE2B-A5AC-0C8B-EAD4-18B8F720FC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104" y="655776"/>
                  <a:ext cx="276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0BA29E-C179-085A-F73E-A3781F3B6599}"/>
                    </a:ext>
                  </a:extLst>
                </p14:cNvPr>
                <p14:cNvContentPartPr/>
                <p14:nvPr/>
              </p14:nvContentPartPr>
              <p14:xfrm>
                <a:off x="821664" y="842616"/>
                <a:ext cx="169920" cy="1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0BA29E-C179-085A-F73E-A3781F3B65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544" y="836496"/>
                  <a:ext cx="182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0C8FC8-4ABE-B1B5-2184-DA2A45647CA5}"/>
                    </a:ext>
                  </a:extLst>
                </p14:cNvPr>
                <p14:cNvContentPartPr/>
                <p14:nvPr/>
              </p14:nvContentPartPr>
              <p14:xfrm>
                <a:off x="1034424" y="815976"/>
                <a:ext cx="171720" cy="6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0C8FC8-4ABE-B1B5-2184-DA2A45647C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8304" y="809856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4C06D5-90BB-A212-D13D-2C6036D78502}"/>
                    </a:ext>
                  </a:extLst>
                </p14:cNvPr>
                <p14:cNvContentPartPr/>
                <p14:nvPr/>
              </p14:nvContentPartPr>
              <p14:xfrm>
                <a:off x="1319184" y="801936"/>
                <a:ext cx="16200" cy="10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4C06D5-90BB-A212-D13D-2C6036D785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3064" y="795816"/>
                  <a:ext cx="28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6358D8-6051-EB94-C5D6-B5FF3B7D8CDD}"/>
                    </a:ext>
                  </a:extLst>
                </p14:cNvPr>
                <p14:cNvContentPartPr/>
                <p14:nvPr/>
              </p14:nvContentPartPr>
              <p14:xfrm>
                <a:off x="1297224" y="841536"/>
                <a:ext cx="132480" cy="1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6358D8-6051-EB94-C5D6-B5FF3B7D8C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1104" y="835416"/>
                  <a:ext cx="144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533196-C2F4-3C02-E87E-2FEB516EF2FE}"/>
                    </a:ext>
                  </a:extLst>
                </p14:cNvPr>
                <p14:cNvContentPartPr/>
                <p14:nvPr/>
              </p14:nvContentPartPr>
              <p14:xfrm>
                <a:off x="1574424" y="794016"/>
                <a:ext cx="7200" cy="10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533196-C2F4-3C02-E87E-2FEB516EF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8304" y="787896"/>
                  <a:ext cx="19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92EBF4-8DCB-5F48-117E-22933B34086F}"/>
                    </a:ext>
                  </a:extLst>
                </p14:cNvPr>
                <p14:cNvContentPartPr/>
                <p14:nvPr/>
              </p14:nvContentPartPr>
              <p14:xfrm>
                <a:off x="1488744" y="671616"/>
                <a:ext cx="345240" cy="23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92EBF4-8DCB-5F48-117E-22933B3408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2624" y="665496"/>
                  <a:ext cx="35748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2D0A51-CA1D-DDE3-F7EE-3AD78620E321}"/>
                  </a:ext>
                </a:extLst>
              </p14:cNvPr>
              <p14:cNvContentPartPr/>
              <p14:nvPr/>
            </p14:nvContentPartPr>
            <p14:xfrm>
              <a:off x="2034504" y="666216"/>
              <a:ext cx="286200" cy="149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2D0A51-CA1D-DDE3-F7EE-3AD78620E3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8384" y="660096"/>
                <a:ext cx="29844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13A0A4D-0027-1C2E-ABFF-CA75FA4A4B5E}"/>
              </a:ext>
            </a:extLst>
          </p:cNvPr>
          <p:cNvGrpSpPr/>
          <p:nvPr/>
        </p:nvGrpSpPr>
        <p:grpSpPr>
          <a:xfrm>
            <a:off x="2517264" y="531576"/>
            <a:ext cx="773280" cy="274680"/>
            <a:chOff x="2517264" y="531576"/>
            <a:chExt cx="7732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533152-876C-C7F5-D9AD-0D1B20708ED7}"/>
                    </a:ext>
                  </a:extLst>
                </p14:cNvPr>
                <p14:cNvContentPartPr/>
                <p14:nvPr/>
              </p14:nvContentPartPr>
              <p14:xfrm>
                <a:off x="2517264" y="531576"/>
                <a:ext cx="17208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533152-876C-C7F5-D9AD-0D1B20708E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1144" y="525456"/>
                  <a:ext cx="184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4D445F-1850-77FD-2226-BF9344D44EEE}"/>
                    </a:ext>
                  </a:extLst>
                </p14:cNvPr>
                <p14:cNvContentPartPr/>
                <p14:nvPr/>
              </p14:nvContentPartPr>
              <p14:xfrm>
                <a:off x="2566584" y="727056"/>
                <a:ext cx="122760" cy="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4D445F-1850-77FD-2226-BF9344D44E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0464" y="720936"/>
                  <a:ext cx="135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FFABF1-67C1-2492-255F-E5CA53DF487B}"/>
                    </a:ext>
                  </a:extLst>
                </p14:cNvPr>
                <p14:cNvContentPartPr/>
                <p14:nvPr/>
              </p14:nvContentPartPr>
              <p14:xfrm>
                <a:off x="2757384" y="722016"/>
                <a:ext cx="171360" cy="8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FFABF1-67C1-2492-255F-E5CA53DF48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1264" y="715896"/>
                  <a:ext cx="183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3C4C30-60EC-576B-4640-C95122461A18}"/>
                    </a:ext>
                  </a:extLst>
                </p14:cNvPr>
                <p14:cNvContentPartPr/>
                <p14:nvPr/>
              </p14:nvContentPartPr>
              <p14:xfrm>
                <a:off x="3148704" y="650016"/>
                <a:ext cx="12600" cy="11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3C4C30-60EC-576B-4640-C95122461A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2584" y="643896"/>
                  <a:ext cx="2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E5B0D3-D764-EF56-190F-8691300116DF}"/>
                    </a:ext>
                  </a:extLst>
                </p14:cNvPr>
                <p14:cNvContentPartPr/>
                <p14:nvPr/>
              </p14:nvContentPartPr>
              <p14:xfrm>
                <a:off x="3106584" y="715176"/>
                <a:ext cx="183960" cy="1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E5B0D3-D764-EF56-190F-8691300116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0464" y="709056"/>
                  <a:ext cx="1962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0812C-AE51-9B2F-DE42-0710FF011B53}"/>
              </a:ext>
            </a:extLst>
          </p:cNvPr>
          <p:cNvGrpSpPr/>
          <p:nvPr/>
        </p:nvGrpSpPr>
        <p:grpSpPr>
          <a:xfrm>
            <a:off x="3385224" y="535176"/>
            <a:ext cx="550800" cy="243360"/>
            <a:chOff x="3385224" y="535176"/>
            <a:chExt cx="5508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C5A93B-BF81-1E79-84B4-70F13914ED2A}"/>
                    </a:ext>
                  </a:extLst>
                </p14:cNvPr>
                <p14:cNvContentPartPr/>
                <p14:nvPr/>
              </p14:nvContentPartPr>
              <p14:xfrm>
                <a:off x="3455424" y="592416"/>
                <a:ext cx="2268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C5A93B-BF81-1E79-84B4-70F13914ED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9304" y="586296"/>
                  <a:ext cx="34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1F2D10-B8B7-7114-F68D-7792572B4752}"/>
                    </a:ext>
                  </a:extLst>
                </p14:cNvPr>
                <p14:cNvContentPartPr/>
                <p14:nvPr/>
              </p14:nvContentPartPr>
              <p14:xfrm>
                <a:off x="3385224" y="535176"/>
                <a:ext cx="2606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1F2D10-B8B7-7114-F68D-7792572B47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79104" y="529056"/>
                  <a:ext cx="272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4B9679-A8A9-468A-FF9E-FA7D3A5F8FB0}"/>
                    </a:ext>
                  </a:extLst>
                </p14:cNvPr>
                <p14:cNvContentPartPr/>
                <p14:nvPr/>
              </p14:nvContentPartPr>
              <p14:xfrm>
                <a:off x="3685104" y="684936"/>
                <a:ext cx="250920" cy="9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4B9679-A8A9-468A-FF9E-FA7D3A5F8F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8984" y="678816"/>
                  <a:ext cx="2631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48990FA-C57D-A660-F913-8046D3619704}"/>
                  </a:ext>
                </a:extLst>
              </p14:cNvPr>
              <p14:cNvContentPartPr/>
              <p14:nvPr/>
            </p14:nvContentPartPr>
            <p14:xfrm>
              <a:off x="978624" y="1334736"/>
              <a:ext cx="167400" cy="99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48990FA-C57D-A660-F913-8046D36197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2504" y="1328616"/>
                <a:ext cx="1796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8C47CEC-BC3D-528D-08E1-28B75C9CD184}"/>
              </a:ext>
            </a:extLst>
          </p:cNvPr>
          <p:cNvGrpSpPr/>
          <p:nvPr/>
        </p:nvGrpSpPr>
        <p:grpSpPr>
          <a:xfrm>
            <a:off x="1333224" y="1225296"/>
            <a:ext cx="425880" cy="233280"/>
            <a:chOff x="1333224" y="1225296"/>
            <a:chExt cx="42588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3D62FD-E4F8-0FD4-729E-51277C771848}"/>
                    </a:ext>
                  </a:extLst>
                </p14:cNvPr>
                <p14:cNvContentPartPr/>
                <p14:nvPr/>
              </p14:nvContentPartPr>
              <p14:xfrm>
                <a:off x="1354824" y="1284336"/>
                <a:ext cx="20880" cy="13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3D62FD-E4F8-0FD4-729E-51277C7718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8704" y="1278216"/>
                  <a:ext cx="33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A402C9-052C-34BD-CD7E-C05F51F6DA05}"/>
                    </a:ext>
                  </a:extLst>
                </p14:cNvPr>
                <p14:cNvContentPartPr/>
                <p14:nvPr/>
              </p14:nvContentPartPr>
              <p14:xfrm>
                <a:off x="1333224" y="1344096"/>
                <a:ext cx="119160" cy="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A402C9-052C-34BD-CD7E-C05F51F6DA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7104" y="1337976"/>
                  <a:ext cx="13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68DE9A-9860-89C7-9928-B7A162E6C2FD}"/>
                    </a:ext>
                  </a:extLst>
                </p14:cNvPr>
                <p14:cNvContentPartPr/>
                <p14:nvPr/>
              </p14:nvContentPartPr>
              <p14:xfrm>
                <a:off x="1574424" y="1325016"/>
                <a:ext cx="32400" cy="10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68DE9A-9860-89C7-9928-B7A162E6C2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68304" y="1318896"/>
                  <a:ext cx="44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F394EB-BDD9-8C2E-0B4A-CA3FC345FE5D}"/>
                    </a:ext>
                  </a:extLst>
                </p14:cNvPr>
                <p14:cNvContentPartPr/>
                <p14:nvPr/>
              </p14:nvContentPartPr>
              <p14:xfrm>
                <a:off x="1519704" y="1225296"/>
                <a:ext cx="239400" cy="23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F394EB-BDD9-8C2E-0B4A-CA3FC345FE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3584" y="1219176"/>
                  <a:ext cx="2516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74F675-C85D-D162-11C9-1160B7EFD05D}"/>
              </a:ext>
            </a:extLst>
          </p:cNvPr>
          <p:cNvGrpSpPr/>
          <p:nvPr/>
        </p:nvGrpSpPr>
        <p:grpSpPr>
          <a:xfrm>
            <a:off x="2022264" y="1193976"/>
            <a:ext cx="1623600" cy="320760"/>
            <a:chOff x="2022264" y="1193976"/>
            <a:chExt cx="16236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4B6A7F-0A82-EDFB-BDAB-1A0AC07B4740}"/>
                    </a:ext>
                  </a:extLst>
                </p14:cNvPr>
                <p14:cNvContentPartPr/>
                <p14:nvPr/>
              </p14:nvContentPartPr>
              <p14:xfrm>
                <a:off x="2022264" y="1309896"/>
                <a:ext cx="140040" cy="130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4B6A7F-0A82-EDFB-BDAB-1A0AC07B47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16144" y="1303776"/>
                  <a:ext cx="152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BC324F-DE4A-D056-060C-5FFFA4E49FCD}"/>
                    </a:ext>
                  </a:extLst>
                </p14:cNvPr>
                <p14:cNvContentPartPr/>
                <p14:nvPr/>
              </p14:nvContentPartPr>
              <p14:xfrm>
                <a:off x="2504664" y="1257336"/>
                <a:ext cx="193680" cy="18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BC324F-DE4A-D056-060C-5FFFA4E49F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98544" y="1251216"/>
                  <a:ext cx="205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9C633A7-F6CB-D2E4-07D0-2440F0614626}"/>
                    </a:ext>
                  </a:extLst>
                </p14:cNvPr>
                <p14:cNvContentPartPr/>
                <p14:nvPr/>
              </p14:nvContentPartPr>
              <p14:xfrm>
                <a:off x="2543184" y="1357776"/>
                <a:ext cx="165600" cy="1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9C633A7-F6CB-D2E4-07D0-2440F06146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7064" y="1351656"/>
                  <a:ext cx="177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965799-44B8-A25C-05B5-57F5ECF5F70D}"/>
                    </a:ext>
                  </a:extLst>
                </p14:cNvPr>
                <p14:cNvContentPartPr/>
                <p14:nvPr/>
              </p14:nvContentPartPr>
              <p14:xfrm>
                <a:off x="2800224" y="1323576"/>
                <a:ext cx="280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965799-44B8-A25C-05B5-57F5ECF5F7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4104" y="1317456"/>
                  <a:ext cx="40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0C92A2-E920-872B-0233-BEA04756978A}"/>
                    </a:ext>
                  </a:extLst>
                </p14:cNvPr>
                <p14:cNvContentPartPr/>
                <p14:nvPr/>
              </p14:nvContentPartPr>
              <p14:xfrm>
                <a:off x="2765664" y="1338696"/>
                <a:ext cx="140400" cy="1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0C92A2-E920-872B-0233-BEA0475697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9544" y="1332576"/>
                  <a:ext cx="15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358142-D318-9486-C3DC-07A184DA7811}"/>
                    </a:ext>
                  </a:extLst>
                </p14:cNvPr>
                <p14:cNvContentPartPr/>
                <p14:nvPr/>
              </p14:nvContentPartPr>
              <p14:xfrm>
                <a:off x="2958984" y="1335456"/>
                <a:ext cx="4680" cy="89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358142-D318-9486-C3DC-07A184DA78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2864" y="1329336"/>
                  <a:ext cx="16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BF6A2F-2AF1-7F8F-31A5-AEF03F24ACAA}"/>
                    </a:ext>
                  </a:extLst>
                </p14:cNvPr>
                <p14:cNvContentPartPr/>
                <p14:nvPr/>
              </p14:nvContentPartPr>
              <p14:xfrm>
                <a:off x="2921544" y="1248696"/>
                <a:ext cx="253080" cy="16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BF6A2F-2AF1-7F8F-31A5-AEF03F24AC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5424" y="1242576"/>
                  <a:ext cx="265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B8745D-7601-46C0-E24E-A4C34A86094D}"/>
                    </a:ext>
                  </a:extLst>
                </p14:cNvPr>
                <p14:cNvContentPartPr/>
                <p14:nvPr/>
              </p14:nvContentPartPr>
              <p14:xfrm>
                <a:off x="2292984" y="1193976"/>
                <a:ext cx="197280" cy="32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B8745D-7601-46C0-E24E-A4C34A8609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86864" y="1187856"/>
                  <a:ext cx="209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C95A73-8BDA-ECE3-A4AA-9C28E49D31BD}"/>
                    </a:ext>
                  </a:extLst>
                </p14:cNvPr>
                <p14:cNvContentPartPr/>
                <p14:nvPr/>
              </p14:nvContentPartPr>
              <p14:xfrm>
                <a:off x="3190104" y="1205856"/>
                <a:ext cx="182520" cy="25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C95A73-8BDA-ECE3-A4AA-9C28E49D31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83984" y="1199736"/>
                  <a:ext cx="194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EE271D-8FFB-867D-667A-EA5696225258}"/>
                    </a:ext>
                  </a:extLst>
                </p14:cNvPr>
                <p14:cNvContentPartPr/>
                <p14:nvPr/>
              </p14:nvContentPartPr>
              <p14:xfrm>
                <a:off x="3430584" y="1368576"/>
                <a:ext cx="215280" cy="86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EE271D-8FFB-867D-667A-EA56962252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4464" y="1362456"/>
                  <a:ext cx="2275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F4CF63F-05D0-884B-630E-0B82AD6E934B}"/>
              </a:ext>
            </a:extLst>
          </p:cNvPr>
          <p:cNvGrpSpPr/>
          <p:nvPr/>
        </p:nvGrpSpPr>
        <p:grpSpPr>
          <a:xfrm>
            <a:off x="703584" y="1828296"/>
            <a:ext cx="1165680" cy="209160"/>
            <a:chOff x="703584" y="1828296"/>
            <a:chExt cx="116568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E6BD02-4DED-42CF-EC0A-3EF0DBF53A2F}"/>
                    </a:ext>
                  </a:extLst>
                </p14:cNvPr>
                <p14:cNvContentPartPr/>
                <p14:nvPr/>
              </p14:nvContentPartPr>
              <p14:xfrm>
                <a:off x="703584" y="1935216"/>
                <a:ext cx="168120" cy="10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E6BD02-4DED-42CF-EC0A-3EF0DBF53A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7464" y="1929096"/>
                  <a:ext cx="180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6043E9-4887-4231-5D05-3E3EA2ED8175}"/>
                    </a:ext>
                  </a:extLst>
                </p14:cNvPr>
                <p14:cNvContentPartPr/>
                <p14:nvPr/>
              </p14:nvContentPartPr>
              <p14:xfrm>
                <a:off x="1019664" y="1913256"/>
                <a:ext cx="128880" cy="3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6043E9-4887-4231-5D05-3E3EA2ED81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3544" y="1907136"/>
                  <a:ext cx="141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F972BC-8994-7D7D-B841-96BB7FDA651C}"/>
                    </a:ext>
                  </a:extLst>
                </p14:cNvPr>
                <p14:cNvContentPartPr/>
                <p14:nvPr/>
              </p14:nvContentPartPr>
              <p14:xfrm>
                <a:off x="1036224" y="1984896"/>
                <a:ext cx="10476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F972BC-8994-7D7D-B841-96BB7FDA65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0104" y="1978776"/>
                  <a:ext cx="117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E25AE0-2F2C-33B1-5EAA-642751FFEBF1}"/>
                    </a:ext>
                  </a:extLst>
                </p14:cNvPr>
                <p14:cNvContentPartPr/>
                <p14:nvPr/>
              </p14:nvContentPartPr>
              <p14:xfrm>
                <a:off x="1242864" y="1828296"/>
                <a:ext cx="19260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E25AE0-2F2C-33B1-5EAA-642751FFEB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6744" y="1822176"/>
                  <a:ext cx="204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0EC0E2-ADCC-EA4C-CA17-49C1DAAFB8B5}"/>
                    </a:ext>
                  </a:extLst>
                </p14:cNvPr>
                <p14:cNvContentPartPr/>
                <p14:nvPr/>
              </p14:nvContentPartPr>
              <p14:xfrm>
                <a:off x="1263744" y="1936296"/>
                <a:ext cx="197640" cy="1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0EC0E2-ADCC-EA4C-CA17-49C1DAAFB8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57624" y="1930176"/>
                  <a:ext cx="209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1A49F0-2473-8AD0-78BA-402E21C0698D}"/>
                    </a:ext>
                  </a:extLst>
                </p14:cNvPr>
                <p14:cNvContentPartPr/>
                <p14:nvPr/>
              </p14:nvContentPartPr>
              <p14:xfrm>
                <a:off x="1514304" y="1934496"/>
                <a:ext cx="32400" cy="67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1A49F0-2473-8AD0-78BA-402E21C069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08184" y="1928376"/>
                  <a:ext cx="44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D1D122-4457-D058-F3B3-DB1F706819F2}"/>
                    </a:ext>
                  </a:extLst>
                </p14:cNvPr>
                <p14:cNvContentPartPr/>
                <p14:nvPr/>
              </p14:nvContentPartPr>
              <p14:xfrm>
                <a:off x="1480824" y="1955376"/>
                <a:ext cx="138960" cy="2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D1D122-4457-D058-F3B3-DB1F706819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74704" y="1949256"/>
                  <a:ext cx="151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B42C0D-BCB8-327B-BF42-62E03E06E26E}"/>
                    </a:ext>
                  </a:extLst>
                </p14:cNvPr>
                <p14:cNvContentPartPr/>
                <p14:nvPr/>
              </p14:nvContentPartPr>
              <p14:xfrm>
                <a:off x="1672704" y="1932696"/>
                <a:ext cx="28440" cy="67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B42C0D-BCB8-327B-BF42-62E03E06E2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66584" y="1926576"/>
                  <a:ext cx="40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DCB31D-BCD7-49F9-A21D-4CAA7C2242BD}"/>
                    </a:ext>
                  </a:extLst>
                </p14:cNvPr>
                <p14:cNvContentPartPr/>
                <p14:nvPr/>
              </p14:nvContentPartPr>
              <p14:xfrm>
                <a:off x="1624104" y="1837296"/>
                <a:ext cx="245160" cy="149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DCB31D-BCD7-49F9-A21D-4CAA7C2242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17984" y="1831176"/>
                  <a:ext cx="2574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FB46E4-78B7-EF4F-D27A-F08D9D88067C}"/>
              </a:ext>
            </a:extLst>
          </p:cNvPr>
          <p:cNvGrpSpPr/>
          <p:nvPr/>
        </p:nvGrpSpPr>
        <p:grpSpPr>
          <a:xfrm>
            <a:off x="1156824" y="2309976"/>
            <a:ext cx="1244160" cy="216720"/>
            <a:chOff x="1156824" y="2309976"/>
            <a:chExt cx="12441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8592E8-7DB1-01DA-5A6E-D2B92FBC1FF5}"/>
                    </a:ext>
                  </a:extLst>
                </p14:cNvPr>
                <p14:cNvContentPartPr/>
                <p14:nvPr/>
              </p14:nvContentPartPr>
              <p14:xfrm>
                <a:off x="1156824" y="2457576"/>
                <a:ext cx="165600" cy="6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8592E8-7DB1-01DA-5A6E-D2B92FBC1F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0704" y="2451456"/>
                  <a:ext cx="177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B3BD26-FE40-4A91-10A3-F7AA0A54E11E}"/>
                    </a:ext>
                  </a:extLst>
                </p14:cNvPr>
                <p14:cNvContentPartPr/>
                <p14:nvPr/>
              </p14:nvContentPartPr>
              <p14:xfrm>
                <a:off x="1458864" y="2393496"/>
                <a:ext cx="24120" cy="11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B3BD26-FE40-4A91-10A3-F7AA0A54E1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52744" y="2387376"/>
                  <a:ext cx="3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40506D-31F0-6649-3880-F2F5B8E637BB}"/>
                    </a:ext>
                  </a:extLst>
                </p14:cNvPr>
                <p14:cNvContentPartPr/>
                <p14:nvPr/>
              </p14:nvContentPartPr>
              <p14:xfrm>
                <a:off x="1447704" y="2451096"/>
                <a:ext cx="178560" cy="2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40506D-31F0-6649-3880-F2F5B8E637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1584" y="2444976"/>
                  <a:ext cx="190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94B50-0D04-B5BC-681C-E5D2AAE602BE}"/>
                    </a:ext>
                  </a:extLst>
                </p14:cNvPr>
                <p14:cNvContentPartPr/>
                <p14:nvPr/>
              </p14:nvContentPartPr>
              <p14:xfrm>
                <a:off x="1689984" y="2447136"/>
                <a:ext cx="23760" cy="57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94B50-0D04-B5BC-681C-E5D2AAE602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3864" y="2441016"/>
                  <a:ext cx="36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501D038-BFD7-5DF4-C4F4-4CD6FF0B6B98}"/>
                    </a:ext>
                  </a:extLst>
                </p14:cNvPr>
                <p14:cNvContentPartPr/>
                <p14:nvPr/>
              </p14:nvContentPartPr>
              <p14:xfrm>
                <a:off x="1664784" y="2334456"/>
                <a:ext cx="199440" cy="182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501D038-BFD7-5DF4-C4F4-4CD6FF0B6B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58664" y="2328336"/>
                  <a:ext cx="211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F5974D-7C57-836D-AEF0-7CEC9C8E9305}"/>
                    </a:ext>
                  </a:extLst>
                </p14:cNvPr>
                <p14:cNvContentPartPr/>
                <p14:nvPr/>
              </p14:nvContentPartPr>
              <p14:xfrm>
                <a:off x="2033784" y="2365776"/>
                <a:ext cx="145440" cy="78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F5974D-7C57-836D-AEF0-7CEC9C8E93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27664" y="2359656"/>
                  <a:ext cx="157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E66176-0537-6E4F-4C44-91D23D82EC8D}"/>
                    </a:ext>
                  </a:extLst>
                </p14:cNvPr>
                <p14:cNvContentPartPr/>
                <p14:nvPr/>
              </p14:nvContentPartPr>
              <p14:xfrm>
                <a:off x="2026584" y="2483136"/>
                <a:ext cx="165960" cy="24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E66176-0537-6E4F-4C44-91D23D82EC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20464" y="2477016"/>
                  <a:ext cx="178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867E2F-4596-92CC-01D0-0BCA067D8A2A}"/>
                    </a:ext>
                  </a:extLst>
                </p14:cNvPr>
                <p14:cNvContentPartPr/>
                <p14:nvPr/>
              </p14:nvContentPartPr>
              <p14:xfrm>
                <a:off x="2211624" y="2309976"/>
                <a:ext cx="189360" cy="167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867E2F-4596-92CC-01D0-0BCA067D8A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05504" y="2303856"/>
                  <a:ext cx="2016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63C2D9-74DE-E04E-3925-2C4D23CA751F}"/>
                  </a:ext>
                </a:extLst>
              </p14:cNvPr>
              <p14:cNvContentPartPr/>
              <p14:nvPr/>
            </p14:nvContentPartPr>
            <p14:xfrm>
              <a:off x="2493864" y="2389176"/>
              <a:ext cx="163440" cy="83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63C2D9-74DE-E04E-3925-2C4D23CA751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87744" y="2383056"/>
                <a:ext cx="17568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AB6C427A-E452-5678-2FD9-B4D144C59D11}"/>
              </a:ext>
            </a:extLst>
          </p:cNvPr>
          <p:cNvGrpSpPr/>
          <p:nvPr/>
        </p:nvGrpSpPr>
        <p:grpSpPr>
          <a:xfrm>
            <a:off x="1613304" y="2846736"/>
            <a:ext cx="537840" cy="197640"/>
            <a:chOff x="1613304" y="2846736"/>
            <a:chExt cx="53784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BF17CC-95B6-33C1-C673-5507921F9F81}"/>
                    </a:ext>
                  </a:extLst>
                </p14:cNvPr>
                <p14:cNvContentPartPr/>
                <p14:nvPr/>
              </p14:nvContentPartPr>
              <p14:xfrm>
                <a:off x="1681704" y="2906136"/>
                <a:ext cx="66960" cy="13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BF17CC-95B6-33C1-C673-5507921F9F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75584" y="2900016"/>
                  <a:ext cx="79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0838AB-7AE2-99A7-FFBA-D57827AB9646}"/>
                    </a:ext>
                  </a:extLst>
                </p14:cNvPr>
                <p14:cNvContentPartPr/>
                <p14:nvPr/>
              </p14:nvContentPartPr>
              <p14:xfrm>
                <a:off x="1613304" y="2846736"/>
                <a:ext cx="23436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0838AB-7AE2-99A7-FFBA-D57827AB96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07184" y="2840616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205D5F-96D5-B4FC-0AD8-8199E6E804B7}"/>
                    </a:ext>
                  </a:extLst>
                </p14:cNvPr>
                <p14:cNvContentPartPr/>
                <p14:nvPr/>
              </p14:nvContentPartPr>
              <p14:xfrm>
                <a:off x="1954224" y="2877696"/>
                <a:ext cx="140400" cy="9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205D5F-96D5-B4FC-0AD8-8199E6E804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48104" y="2871576"/>
                  <a:ext cx="152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563A0D-FD6E-9897-9276-40A1A62A1CB1}"/>
                    </a:ext>
                  </a:extLst>
                </p14:cNvPr>
                <p14:cNvContentPartPr/>
                <p14:nvPr/>
              </p14:nvContentPartPr>
              <p14:xfrm>
                <a:off x="1977264" y="3008736"/>
                <a:ext cx="173880" cy="2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563A0D-FD6E-9897-9276-40A1A62A1C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71144" y="3002616"/>
                  <a:ext cx="1861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922C8E-428B-9ECE-1BEE-5DD231803145}"/>
              </a:ext>
            </a:extLst>
          </p:cNvPr>
          <p:cNvGrpSpPr/>
          <p:nvPr/>
        </p:nvGrpSpPr>
        <p:grpSpPr>
          <a:xfrm>
            <a:off x="747864" y="1230696"/>
            <a:ext cx="200880" cy="251640"/>
            <a:chOff x="747864" y="1230696"/>
            <a:chExt cx="2008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A59F9A-77D2-8B50-29F7-9E1293A7610E}"/>
                    </a:ext>
                  </a:extLst>
                </p14:cNvPr>
                <p14:cNvContentPartPr/>
                <p14:nvPr/>
              </p14:nvContentPartPr>
              <p14:xfrm>
                <a:off x="747864" y="1230696"/>
                <a:ext cx="186480" cy="251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A59F9A-77D2-8B50-29F7-9E1293A761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744" y="1224576"/>
                  <a:ext cx="19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6CE9EA-6042-4985-137D-445309687716}"/>
                    </a:ext>
                  </a:extLst>
                </p14:cNvPr>
                <p14:cNvContentPartPr/>
                <p14:nvPr/>
              </p14:nvContentPartPr>
              <p14:xfrm>
                <a:off x="753264" y="1364976"/>
                <a:ext cx="195480" cy="37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6CE9EA-6042-4985-137D-4453096877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7144" y="1358856"/>
                  <a:ext cx="2077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8BA28A1-C55D-E496-BB4D-24D5BF09A524}"/>
              </a:ext>
            </a:extLst>
          </p:cNvPr>
          <p:cNvGrpSpPr/>
          <p:nvPr/>
        </p:nvGrpSpPr>
        <p:grpSpPr>
          <a:xfrm>
            <a:off x="915264" y="2286576"/>
            <a:ext cx="214200" cy="263520"/>
            <a:chOff x="915264" y="2286576"/>
            <a:chExt cx="21420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52C659-8B59-E1FA-2B5F-F0744D4F5398}"/>
                    </a:ext>
                  </a:extLst>
                </p14:cNvPr>
                <p14:cNvContentPartPr/>
                <p14:nvPr/>
              </p14:nvContentPartPr>
              <p14:xfrm>
                <a:off x="915264" y="2286576"/>
                <a:ext cx="172800" cy="263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52C659-8B59-E1FA-2B5F-F0744D4F53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144" y="2280456"/>
                  <a:ext cx="185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894FA0-90BD-0496-95E4-A490D325DA88}"/>
                    </a:ext>
                  </a:extLst>
                </p14:cNvPr>
                <p14:cNvContentPartPr/>
                <p14:nvPr/>
              </p14:nvContentPartPr>
              <p14:xfrm>
                <a:off x="918864" y="2445696"/>
                <a:ext cx="210600" cy="39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894FA0-90BD-0496-95E4-A490D325DA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2744" y="2439576"/>
                  <a:ext cx="2228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75C41E-4A6E-BF7A-7CD8-229AFB38DC27}"/>
              </a:ext>
            </a:extLst>
          </p:cNvPr>
          <p:cNvGrpSpPr/>
          <p:nvPr/>
        </p:nvGrpSpPr>
        <p:grpSpPr>
          <a:xfrm>
            <a:off x="2331504" y="2771856"/>
            <a:ext cx="981000" cy="269280"/>
            <a:chOff x="2331504" y="2771856"/>
            <a:chExt cx="9810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7B4E0-289D-8619-45D5-C7095688E1F1}"/>
                    </a:ext>
                  </a:extLst>
                </p14:cNvPr>
                <p14:cNvContentPartPr/>
                <p14:nvPr/>
              </p14:nvContentPartPr>
              <p14:xfrm>
                <a:off x="2331504" y="2873016"/>
                <a:ext cx="145800" cy="128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7B4E0-289D-8619-45D5-C7095688E1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25384" y="2866896"/>
                  <a:ext cx="158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307C4B-996F-BF75-4937-15E684BC7F86}"/>
                    </a:ext>
                  </a:extLst>
                </p14:cNvPr>
                <p14:cNvContentPartPr/>
                <p14:nvPr/>
              </p14:nvContentPartPr>
              <p14:xfrm>
                <a:off x="2505024" y="2993976"/>
                <a:ext cx="126000" cy="47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307C4B-996F-BF75-4937-15E684BC7F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98904" y="2987856"/>
                  <a:ext cx="138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2C7E06-FBA6-EE5E-B836-EE5E9005B947}"/>
                    </a:ext>
                  </a:extLst>
                </p14:cNvPr>
                <p14:cNvContentPartPr/>
                <p14:nvPr/>
              </p14:nvContentPartPr>
              <p14:xfrm>
                <a:off x="2768184" y="2881296"/>
                <a:ext cx="52920" cy="12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2C7E06-FBA6-EE5E-B836-EE5E9005B9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62064" y="2875176"/>
                  <a:ext cx="6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9A0B6C-507F-47B5-2B9E-3F5F07B92163}"/>
                    </a:ext>
                  </a:extLst>
                </p14:cNvPr>
                <p14:cNvContentPartPr/>
                <p14:nvPr/>
              </p14:nvContentPartPr>
              <p14:xfrm>
                <a:off x="2716704" y="2935656"/>
                <a:ext cx="133560" cy="2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9A0B6C-507F-47B5-2B9E-3F5F07B921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10584" y="2929536"/>
                  <a:ext cx="145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158C26-3520-978E-B50D-4E4D716FCC67}"/>
                    </a:ext>
                  </a:extLst>
                </p14:cNvPr>
                <p14:cNvContentPartPr/>
                <p14:nvPr/>
              </p14:nvContentPartPr>
              <p14:xfrm>
                <a:off x="3139704" y="2923776"/>
                <a:ext cx="172800" cy="81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158C26-3520-978E-B50D-4E4D716FCC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33584" y="2917656"/>
                  <a:ext cx="185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2A679FC-1A6F-07FF-065C-EC664B3F86B4}"/>
                    </a:ext>
                  </a:extLst>
                </p14:cNvPr>
                <p14:cNvContentPartPr/>
                <p14:nvPr/>
              </p14:nvContentPartPr>
              <p14:xfrm>
                <a:off x="2931624" y="2771856"/>
                <a:ext cx="138960" cy="24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2A679FC-1A6F-07FF-065C-EC664B3F86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25504" y="2765736"/>
                  <a:ext cx="151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00EC4F-910E-B08E-70AF-6A850B8D6897}"/>
                    </a:ext>
                  </a:extLst>
                </p14:cNvPr>
                <p14:cNvContentPartPr/>
                <p14:nvPr/>
              </p14:nvContentPartPr>
              <p14:xfrm>
                <a:off x="2967624" y="2902176"/>
                <a:ext cx="167040" cy="1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00EC4F-910E-B08E-70AF-6A850B8D68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61504" y="2896056"/>
                  <a:ext cx="1792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7552EF1-56D7-7666-7B4C-4825ACD16E3F}"/>
              </a:ext>
            </a:extLst>
          </p:cNvPr>
          <p:cNvGrpSpPr/>
          <p:nvPr/>
        </p:nvGrpSpPr>
        <p:grpSpPr>
          <a:xfrm>
            <a:off x="1632744" y="3227256"/>
            <a:ext cx="1997640" cy="324360"/>
            <a:chOff x="1632744" y="3227256"/>
            <a:chExt cx="199764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4D5892-F3DF-B8DE-7D35-118B02450A45}"/>
                    </a:ext>
                  </a:extLst>
                </p14:cNvPr>
                <p14:cNvContentPartPr/>
                <p14:nvPr/>
              </p14:nvContentPartPr>
              <p14:xfrm>
                <a:off x="1655064" y="3405816"/>
                <a:ext cx="37800" cy="14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4D5892-F3DF-B8DE-7D35-118B02450A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48944" y="3399696"/>
                  <a:ext cx="50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16014E4-CA9D-F54E-AD55-34B739EFC35D}"/>
                    </a:ext>
                  </a:extLst>
                </p14:cNvPr>
                <p14:cNvContentPartPr/>
                <p14:nvPr/>
              </p14:nvContentPartPr>
              <p14:xfrm>
                <a:off x="1632744" y="3367656"/>
                <a:ext cx="22608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16014E4-CA9D-F54E-AD55-34B739EFC3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26624" y="3361536"/>
                  <a:ext cx="238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DB8709-B1D1-DABE-3200-4361CD419C6E}"/>
                    </a:ext>
                  </a:extLst>
                </p14:cNvPr>
                <p14:cNvContentPartPr/>
                <p14:nvPr/>
              </p14:nvContentPartPr>
              <p14:xfrm>
                <a:off x="1951704" y="3373416"/>
                <a:ext cx="181080" cy="11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DB8709-B1D1-DABE-3200-4361CD419C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5584" y="3367296"/>
                  <a:ext cx="193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E1CBB3-E666-514E-6FC3-75F41B6CAC2A}"/>
                    </a:ext>
                  </a:extLst>
                </p14:cNvPr>
                <p14:cNvContentPartPr/>
                <p14:nvPr/>
              </p14:nvContentPartPr>
              <p14:xfrm>
                <a:off x="2288664" y="3324456"/>
                <a:ext cx="140040" cy="181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E1CBB3-E666-514E-6FC3-75F41B6CAC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82544" y="3318336"/>
                  <a:ext cx="152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B9BA48-D8DA-E07F-48E3-3B1E1726F5FB}"/>
                    </a:ext>
                  </a:extLst>
                </p14:cNvPr>
                <p14:cNvContentPartPr/>
                <p14:nvPr/>
              </p14:nvContentPartPr>
              <p14:xfrm>
                <a:off x="2462544" y="3348216"/>
                <a:ext cx="159120" cy="141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1B9BA48-D8DA-E07F-48E3-3B1E1726F5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56424" y="3342096"/>
                  <a:ext cx="171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A51F28-33DF-87DC-41FD-37B13BF492A2}"/>
                    </a:ext>
                  </a:extLst>
                </p14:cNvPr>
                <p14:cNvContentPartPr/>
                <p14:nvPr/>
              </p14:nvContentPartPr>
              <p14:xfrm>
                <a:off x="2723544" y="3387456"/>
                <a:ext cx="6120" cy="9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A51F28-33DF-87DC-41FD-37B13BF492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17424" y="3381336"/>
                  <a:ext cx="1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C61CF3-E66C-D164-0840-B6716F7CE47B}"/>
                    </a:ext>
                  </a:extLst>
                </p14:cNvPr>
                <p14:cNvContentPartPr/>
                <p14:nvPr/>
              </p14:nvContentPartPr>
              <p14:xfrm>
                <a:off x="2691504" y="3437496"/>
                <a:ext cx="88200" cy="16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C61CF3-E66C-D164-0840-B6716F7CE4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85384" y="3431376"/>
                  <a:ext cx="100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ABA329-2E1F-7DA2-57D2-F2671BC2071B}"/>
                    </a:ext>
                  </a:extLst>
                </p14:cNvPr>
                <p14:cNvContentPartPr/>
                <p14:nvPr/>
              </p14:nvContentPartPr>
              <p14:xfrm>
                <a:off x="2877264" y="3227256"/>
                <a:ext cx="16740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ABA329-2E1F-7DA2-57D2-F2671BC207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71144" y="3221136"/>
                  <a:ext cx="179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3DA84D-0D3A-B18E-032A-C4485A9BE2B3}"/>
                    </a:ext>
                  </a:extLst>
                </p14:cNvPr>
                <p14:cNvContentPartPr/>
                <p14:nvPr/>
              </p14:nvContentPartPr>
              <p14:xfrm>
                <a:off x="2913624" y="3398976"/>
                <a:ext cx="140040" cy="9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3DA84D-0D3A-B18E-032A-C4485A9BE2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07504" y="3392856"/>
                  <a:ext cx="152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31411B-02BC-A88C-0BF6-7BC8A2E13507}"/>
                    </a:ext>
                  </a:extLst>
                </p14:cNvPr>
                <p14:cNvContentPartPr/>
                <p14:nvPr/>
              </p14:nvContentPartPr>
              <p14:xfrm>
                <a:off x="3080304" y="3233376"/>
                <a:ext cx="189720" cy="235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31411B-02BC-A88C-0BF6-7BC8A2E135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4184" y="3227256"/>
                  <a:ext cx="201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E60D905-1167-9AB7-F28C-C9046918C5EF}"/>
                    </a:ext>
                  </a:extLst>
                </p14:cNvPr>
                <p14:cNvContentPartPr/>
                <p14:nvPr/>
              </p14:nvContentPartPr>
              <p14:xfrm>
                <a:off x="3376944" y="3367656"/>
                <a:ext cx="253440" cy="122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E60D905-1167-9AB7-F28C-C9046918C5E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70824" y="3361536"/>
                  <a:ext cx="26568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5B00FC-EBED-86FA-30A2-02D4798E0C87}"/>
                  </a:ext>
                </a:extLst>
              </p14:cNvPr>
              <p14:cNvContentPartPr/>
              <p14:nvPr/>
            </p14:nvContentPartPr>
            <p14:xfrm>
              <a:off x="1925424" y="3585456"/>
              <a:ext cx="212040" cy="70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5B00FC-EBED-86FA-30A2-02D4798E0C8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19304" y="3579336"/>
                <a:ext cx="2242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03A4824-641D-99F7-B95D-7011E0CB93D9}"/>
              </a:ext>
            </a:extLst>
          </p:cNvPr>
          <p:cNvGrpSpPr/>
          <p:nvPr/>
        </p:nvGrpSpPr>
        <p:grpSpPr>
          <a:xfrm>
            <a:off x="4506615" y="1679115"/>
            <a:ext cx="1573560" cy="480960"/>
            <a:chOff x="4506615" y="1679115"/>
            <a:chExt cx="15735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B21DC4-7E05-596E-EC2A-29AEA88B9B20}"/>
                    </a:ext>
                  </a:extLst>
                </p14:cNvPr>
                <p14:cNvContentPartPr/>
                <p14:nvPr/>
              </p14:nvContentPartPr>
              <p14:xfrm>
                <a:off x="5692095" y="1774875"/>
                <a:ext cx="2952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B21DC4-7E05-596E-EC2A-29AEA88B9B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85975" y="1768755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600CE4-0B21-CE8D-B199-84D29D08F7C2}"/>
                    </a:ext>
                  </a:extLst>
                </p14:cNvPr>
                <p14:cNvContentPartPr/>
                <p14:nvPr/>
              </p14:nvContentPartPr>
              <p14:xfrm>
                <a:off x="4629375" y="1743195"/>
                <a:ext cx="49680" cy="132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600CE4-0B21-CE8D-B199-84D29D08F7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23255" y="1737075"/>
                  <a:ext cx="61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997A54-4C31-192B-D5A3-2311BB82B33B}"/>
                    </a:ext>
                  </a:extLst>
                </p14:cNvPr>
                <p14:cNvContentPartPr/>
                <p14:nvPr/>
              </p14:nvContentPartPr>
              <p14:xfrm>
                <a:off x="4506615" y="1933635"/>
                <a:ext cx="282600" cy="5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997A54-4C31-192B-D5A3-2311BB82B3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00495" y="1927515"/>
                  <a:ext cx="294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7A79E3-D396-5C20-593F-E2454E481F46}"/>
                    </a:ext>
                  </a:extLst>
                </p14:cNvPr>
                <p14:cNvContentPartPr/>
                <p14:nvPr/>
              </p14:nvContentPartPr>
              <p14:xfrm>
                <a:off x="4589775" y="2021835"/>
                <a:ext cx="180720" cy="138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7A79E3-D396-5C20-593F-E2454E481F4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83655" y="2015715"/>
                  <a:ext cx="192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029272-A625-AF7C-0BED-4E1461F29E61}"/>
                    </a:ext>
                  </a:extLst>
                </p14:cNvPr>
                <p14:cNvContentPartPr/>
                <p14:nvPr/>
              </p14:nvContentPartPr>
              <p14:xfrm>
                <a:off x="4836735" y="1798995"/>
                <a:ext cx="178200" cy="87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029272-A625-AF7C-0BED-4E1461F29E6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30615" y="1792875"/>
                  <a:ext cx="190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A97A63-AD70-C816-0721-161F307D8609}"/>
                    </a:ext>
                  </a:extLst>
                </p14:cNvPr>
                <p14:cNvContentPartPr/>
                <p14:nvPr/>
              </p14:nvContentPartPr>
              <p14:xfrm>
                <a:off x="4935375" y="1700355"/>
                <a:ext cx="72360" cy="15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A97A63-AD70-C816-0721-161F307D86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29255" y="1694235"/>
                  <a:ext cx="84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02F7E7-2282-50CE-74E5-3AF79B33F509}"/>
                    </a:ext>
                  </a:extLst>
                </p14:cNvPr>
                <p14:cNvContentPartPr/>
                <p14:nvPr/>
              </p14:nvContentPartPr>
              <p14:xfrm>
                <a:off x="4774455" y="1870635"/>
                <a:ext cx="326520" cy="80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02F7E7-2282-50CE-74E5-3AF79B33F50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8335" y="1864515"/>
                  <a:ext cx="338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AA4A8C-3892-69BC-98BB-E6BF7871B19B}"/>
                    </a:ext>
                  </a:extLst>
                </p14:cNvPr>
                <p14:cNvContentPartPr/>
                <p14:nvPr/>
              </p14:nvContentPartPr>
              <p14:xfrm>
                <a:off x="4813695" y="1980075"/>
                <a:ext cx="158400" cy="13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AA4A8C-3892-69BC-98BB-E6BF7871B1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07575" y="1973955"/>
                  <a:ext cx="170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DB3FBC-069D-4F1F-F634-403820E62824}"/>
                    </a:ext>
                  </a:extLst>
                </p14:cNvPr>
                <p14:cNvContentPartPr/>
                <p14:nvPr/>
              </p14:nvContentPartPr>
              <p14:xfrm>
                <a:off x="4928535" y="1937595"/>
                <a:ext cx="42840" cy="175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DB3FBC-069D-4F1F-F634-403820E628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22415" y="1931475"/>
                  <a:ext cx="5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D8AE1B-C852-400F-2D08-9661FCD5D4E4}"/>
                    </a:ext>
                  </a:extLst>
                </p14:cNvPr>
                <p14:cNvContentPartPr/>
                <p14:nvPr/>
              </p14:nvContentPartPr>
              <p14:xfrm>
                <a:off x="5009895" y="1967835"/>
                <a:ext cx="118800" cy="13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D8AE1B-C852-400F-2D08-9661FCD5D4E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03775" y="1961715"/>
                  <a:ext cx="131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B67030-44A1-2EE9-5476-5476072DCD81}"/>
                    </a:ext>
                  </a:extLst>
                </p14:cNvPr>
                <p14:cNvContentPartPr/>
                <p14:nvPr/>
              </p14:nvContentPartPr>
              <p14:xfrm>
                <a:off x="5212215" y="1707915"/>
                <a:ext cx="165600" cy="39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B67030-44A1-2EE9-5476-5476072DCD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06095" y="1701795"/>
                  <a:ext cx="1778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6B87F1-A8C4-0163-0568-D80BC645E689}"/>
                    </a:ext>
                  </a:extLst>
                </p14:cNvPr>
                <p14:cNvContentPartPr/>
                <p14:nvPr/>
              </p14:nvContentPartPr>
              <p14:xfrm>
                <a:off x="5352615" y="1816275"/>
                <a:ext cx="133920" cy="12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6B87F1-A8C4-0163-0568-D80BC645E68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46495" y="1810155"/>
                  <a:ext cx="14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C3907A-FC07-AD90-6F4C-86D9AA4D8ABD}"/>
                    </a:ext>
                  </a:extLst>
                </p14:cNvPr>
                <p14:cNvContentPartPr/>
                <p14:nvPr/>
              </p14:nvContentPartPr>
              <p14:xfrm>
                <a:off x="5570775" y="1832475"/>
                <a:ext cx="147600" cy="8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C3907A-FC07-AD90-6F4C-86D9AA4D8A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4655" y="1826355"/>
                  <a:ext cx="159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835EBB-111A-48F4-3667-0652271484BB}"/>
                    </a:ext>
                  </a:extLst>
                </p14:cNvPr>
                <p14:cNvContentPartPr/>
                <p14:nvPr/>
              </p14:nvContentPartPr>
              <p14:xfrm>
                <a:off x="5680215" y="1728795"/>
                <a:ext cx="34920" cy="196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835EBB-111A-48F4-3667-0652271484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74095" y="1722675"/>
                  <a:ext cx="47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D54691-E1B8-AAD1-B8BC-6FE7CF63077D}"/>
                    </a:ext>
                  </a:extLst>
                </p14:cNvPr>
                <p14:cNvContentPartPr/>
                <p14:nvPr/>
              </p14:nvContentPartPr>
              <p14:xfrm>
                <a:off x="5787135" y="1782075"/>
                <a:ext cx="45720" cy="123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D54691-E1B8-AAD1-B8BC-6FE7CF6307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81015" y="1775955"/>
                  <a:ext cx="57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05AD72-8C23-5DFB-F33B-8E5A2AD8173F}"/>
                    </a:ext>
                  </a:extLst>
                </p14:cNvPr>
                <p14:cNvContentPartPr/>
                <p14:nvPr/>
              </p14:nvContentPartPr>
              <p14:xfrm>
                <a:off x="5717295" y="1720515"/>
                <a:ext cx="238680" cy="94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05AD72-8C23-5DFB-F33B-8E5A2AD817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11175" y="1714395"/>
                  <a:ext cx="250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AFD406-704C-4B2C-4377-3470E8904352}"/>
                    </a:ext>
                  </a:extLst>
                </p14:cNvPr>
                <p14:cNvContentPartPr/>
                <p14:nvPr/>
              </p14:nvContentPartPr>
              <p14:xfrm>
                <a:off x="5550975" y="1915635"/>
                <a:ext cx="334440" cy="50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AFD406-704C-4B2C-4377-3470E89043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44855" y="1909515"/>
                  <a:ext cx="346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2452FE-7BD5-E4DC-3182-CE8196FEE0C3}"/>
                    </a:ext>
                  </a:extLst>
                </p14:cNvPr>
                <p14:cNvContentPartPr/>
                <p14:nvPr/>
              </p14:nvContentPartPr>
              <p14:xfrm>
                <a:off x="5572215" y="2021475"/>
                <a:ext cx="173880" cy="106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2452FE-7BD5-E4DC-3182-CE8196FEE0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66095" y="2015355"/>
                  <a:ext cx="18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17B8E2-89BA-E4FE-37A1-8565D1AD8049}"/>
                    </a:ext>
                  </a:extLst>
                </p14:cNvPr>
                <p14:cNvContentPartPr/>
                <p14:nvPr/>
              </p14:nvContentPartPr>
              <p14:xfrm>
                <a:off x="5669775" y="1943355"/>
                <a:ext cx="60480" cy="200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17B8E2-89BA-E4FE-37A1-8565D1AD80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63655" y="1937235"/>
                  <a:ext cx="72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AF9C78-1792-D616-9388-4F659DDD48FA}"/>
                    </a:ext>
                  </a:extLst>
                </p14:cNvPr>
                <p14:cNvContentPartPr/>
                <p14:nvPr/>
              </p14:nvContentPartPr>
              <p14:xfrm>
                <a:off x="5739615" y="2018235"/>
                <a:ext cx="119520" cy="12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AF9C78-1792-D616-9388-4F659DDD48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33495" y="2012115"/>
                  <a:ext cx="131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8DC1111-5AE8-DB30-8985-0CD4CBB97CAD}"/>
                    </a:ext>
                  </a:extLst>
                </p14:cNvPr>
                <p14:cNvContentPartPr/>
                <p14:nvPr/>
              </p14:nvContentPartPr>
              <p14:xfrm>
                <a:off x="5944815" y="1679115"/>
                <a:ext cx="135360" cy="449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8DC1111-5AE8-DB30-8985-0CD4CBB97C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38695" y="1672995"/>
                  <a:ext cx="14760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9F6CC6C1-5586-09D9-D5E8-26CB1403BA55}"/>
              </a:ext>
            </a:extLst>
          </p:cNvPr>
          <p:cNvGrpSpPr/>
          <p:nvPr/>
        </p:nvGrpSpPr>
        <p:grpSpPr>
          <a:xfrm>
            <a:off x="2703015" y="4106235"/>
            <a:ext cx="884160" cy="591840"/>
            <a:chOff x="2703015" y="4106235"/>
            <a:chExt cx="88416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8403009-2C72-5492-427F-A68703896F51}"/>
                    </a:ext>
                  </a:extLst>
                </p14:cNvPr>
                <p14:cNvContentPartPr/>
                <p14:nvPr/>
              </p14:nvContentPartPr>
              <p14:xfrm>
                <a:off x="2841615" y="4238355"/>
                <a:ext cx="35640" cy="1519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8403009-2C72-5492-427F-A68703896F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35495" y="4232235"/>
                  <a:ext cx="47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4512E42-A054-3C60-89AF-CE67378E40EC}"/>
                    </a:ext>
                  </a:extLst>
                </p14:cNvPr>
                <p14:cNvContentPartPr/>
                <p14:nvPr/>
              </p14:nvContentPartPr>
              <p14:xfrm>
                <a:off x="2703015" y="4239075"/>
                <a:ext cx="118800" cy="1890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4512E42-A054-3C60-89AF-CE67378E40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96895" y="4232955"/>
                  <a:ext cx="131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038261C-448F-A45F-C230-39EE7E450389}"/>
                    </a:ext>
                  </a:extLst>
                </p14:cNvPr>
                <p14:cNvContentPartPr/>
                <p14:nvPr/>
              </p14:nvContentPartPr>
              <p14:xfrm>
                <a:off x="2930175" y="4202355"/>
                <a:ext cx="141480" cy="2671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038261C-448F-A45F-C230-39EE7E4503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24055" y="4196235"/>
                  <a:ext cx="153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543D637-71FF-A3A7-15CE-0C3F4AD4D98C}"/>
                    </a:ext>
                  </a:extLst>
                </p14:cNvPr>
                <p14:cNvContentPartPr/>
                <p14:nvPr/>
              </p14:nvContentPartPr>
              <p14:xfrm>
                <a:off x="3037455" y="4200915"/>
                <a:ext cx="159840" cy="1915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543D637-71FF-A3A7-15CE-0C3F4AD4D9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31335" y="4194795"/>
                  <a:ext cx="172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93D435B-6469-FDA6-DAD0-3F429851E84B}"/>
                    </a:ext>
                  </a:extLst>
                </p14:cNvPr>
                <p14:cNvContentPartPr/>
                <p14:nvPr/>
              </p14:nvContentPartPr>
              <p14:xfrm>
                <a:off x="3149415" y="4114155"/>
                <a:ext cx="7560" cy="61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93D435B-6469-FDA6-DAD0-3F429851E8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43295" y="4108035"/>
                  <a:ext cx="19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B167BD2-A594-9CA7-C9BE-24802BB03C49}"/>
                    </a:ext>
                  </a:extLst>
                </p14:cNvPr>
                <p14:cNvContentPartPr/>
                <p14:nvPr/>
              </p14:nvContentPartPr>
              <p14:xfrm>
                <a:off x="3225735" y="4189395"/>
                <a:ext cx="22320" cy="159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B167BD2-A594-9CA7-C9BE-24802BB03C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9615" y="4183275"/>
                  <a:ext cx="34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EA9B884-6C02-3D55-6D5D-33B1681CD99D}"/>
                    </a:ext>
                  </a:extLst>
                </p14:cNvPr>
                <p14:cNvContentPartPr/>
                <p14:nvPr/>
              </p14:nvContentPartPr>
              <p14:xfrm>
                <a:off x="3164535" y="4173555"/>
                <a:ext cx="151200" cy="928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EA9B884-6C02-3D55-6D5D-33B1681CD99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58415" y="4167435"/>
                  <a:ext cx="16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7D9D8FC-A8E5-3D4F-7683-A259A3674758}"/>
                    </a:ext>
                  </a:extLst>
                </p14:cNvPr>
                <p14:cNvContentPartPr/>
                <p14:nvPr/>
              </p14:nvContentPartPr>
              <p14:xfrm>
                <a:off x="3294495" y="4106235"/>
                <a:ext cx="135000" cy="111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7D9D8FC-A8E5-3D4F-7683-A259A36747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88375" y="4100115"/>
                  <a:ext cx="147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546262D-C1A8-0D7B-64AB-BDF7E715305B}"/>
                    </a:ext>
                  </a:extLst>
                </p14:cNvPr>
                <p14:cNvContentPartPr/>
                <p14:nvPr/>
              </p14:nvContentPartPr>
              <p14:xfrm>
                <a:off x="2995335" y="4388115"/>
                <a:ext cx="335160" cy="58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546262D-C1A8-0D7B-64AB-BDF7E71530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89215" y="4381995"/>
                  <a:ext cx="34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5D19744-61D2-B076-C8AC-18BA6A26EF5A}"/>
                    </a:ext>
                  </a:extLst>
                </p14:cNvPr>
                <p14:cNvContentPartPr/>
                <p14:nvPr/>
              </p14:nvContentPartPr>
              <p14:xfrm>
                <a:off x="3029175" y="4483515"/>
                <a:ext cx="162000" cy="214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5D19744-61D2-B076-C8AC-18BA6A26EF5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23055" y="4477395"/>
                  <a:ext cx="174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2751793-4C7E-9001-CDCE-5256B3D5BBC3}"/>
                    </a:ext>
                  </a:extLst>
                </p14:cNvPr>
                <p14:cNvContentPartPr/>
                <p14:nvPr/>
              </p14:nvContentPartPr>
              <p14:xfrm>
                <a:off x="3241215" y="4509075"/>
                <a:ext cx="143640" cy="1692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2751793-4C7E-9001-CDCE-5256B3D5BBC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35095" y="4502955"/>
                  <a:ext cx="155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3A6E7ED-EFDB-5EF9-7472-BFD970ED2694}"/>
                    </a:ext>
                  </a:extLst>
                </p14:cNvPr>
                <p14:cNvContentPartPr/>
                <p14:nvPr/>
              </p14:nvContentPartPr>
              <p14:xfrm>
                <a:off x="3440655" y="4469475"/>
                <a:ext cx="146520" cy="1044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3A6E7ED-EFDB-5EF9-7472-BFD970ED26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34535" y="4463355"/>
                  <a:ext cx="1587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DB2B72C8-51B4-3393-5744-29B1D2425522}"/>
              </a:ext>
            </a:extLst>
          </p:cNvPr>
          <p:cNvGrpSpPr/>
          <p:nvPr/>
        </p:nvGrpSpPr>
        <p:grpSpPr>
          <a:xfrm>
            <a:off x="3640815" y="3987075"/>
            <a:ext cx="1035720" cy="782640"/>
            <a:chOff x="3640815" y="3987075"/>
            <a:chExt cx="1035720" cy="7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B2E9E93-63C2-9954-F456-9260F96B4F71}"/>
                    </a:ext>
                  </a:extLst>
                </p14:cNvPr>
                <p14:cNvContentPartPr/>
                <p14:nvPr/>
              </p14:nvContentPartPr>
              <p14:xfrm>
                <a:off x="3703095" y="4267875"/>
                <a:ext cx="16200" cy="100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B2E9E93-63C2-9954-F456-9260F96B4F7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96975" y="4261755"/>
                  <a:ext cx="28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DE8DF7F-C237-8AA0-AD58-AB97670F7723}"/>
                    </a:ext>
                  </a:extLst>
                </p14:cNvPr>
                <p14:cNvContentPartPr/>
                <p14:nvPr/>
              </p14:nvContentPartPr>
              <p14:xfrm>
                <a:off x="3640815" y="4325115"/>
                <a:ext cx="167400" cy="27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DE8DF7F-C237-8AA0-AD58-AB97670F7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34695" y="4318995"/>
                  <a:ext cx="179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CAD8142-D0DE-BEF7-D2BA-5A150F0C2AB5}"/>
                    </a:ext>
                  </a:extLst>
                </p14:cNvPr>
                <p14:cNvContentPartPr/>
                <p14:nvPr/>
              </p14:nvContentPartPr>
              <p14:xfrm>
                <a:off x="3921975" y="4280475"/>
                <a:ext cx="185760" cy="111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CAD8142-D0DE-BEF7-D2BA-5A150F0C2AB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15855" y="4274355"/>
                  <a:ext cx="19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E3251C3-348C-90D2-1654-169D3442699F}"/>
                    </a:ext>
                  </a:extLst>
                </p14:cNvPr>
                <p14:cNvContentPartPr/>
                <p14:nvPr/>
              </p14:nvContentPartPr>
              <p14:xfrm>
                <a:off x="4171815" y="4142955"/>
                <a:ext cx="169560" cy="228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E3251C3-348C-90D2-1654-169D344269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65695" y="4136835"/>
                  <a:ext cx="181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125C575-C955-2DAB-E6D2-20695089CDF1}"/>
                    </a:ext>
                  </a:extLst>
                </p14:cNvPr>
                <p14:cNvContentPartPr/>
                <p14:nvPr/>
              </p14:nvContentPartPr>
              <p14:xfrm>
                <a:off x="4347495" y="4189035"/>
                <a:ext cx="38520" cy="1375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125C575-C955-2DAB-E6D2-20695089CDF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41375" y="4182915"/>
                  <a:ext cx="50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B1AF3FB-00B9-0523-4511-D01A168C9C04}"/>
                    </a:ext>
                  </a:extLst>
                </p14:cNvPr>
                <p14:cNvContentPartPr/>
                <p14:nvPr/>
              </p14:nvContentPartPr>
              <p14:xfrm>
                <a:off x="4302135" y="4128915"/>
                <a:ext cx="134640" cy="997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B1AF3FB-00B9-0523-4511-D01A168C9C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96015" y="4122795"/>
                  <a:ext cx="146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2ACEACA-BA1E-0C21-E41E-4C58F050D30F}"/>
                    </a:ext>
                  </a:extLst>
                </p14:cNvPr>
                <p14:cNvContentPartPr/>
                <p14:nvPr/>
              </p14:nvContentPartPr>
              <p14:xfrm>
                <a:off x="4264695" y="3987075"/>
                <a:ext cx="87120" cy="144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2ACEACA-BA1E-0C21-E41E-4C58F050D3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58575" y="3980955"/>
                  <a:ext cx="99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EE6D200-F043-B7B4-16F8-F28C4B269999}"/>
                    </a:ext>
                  </a:extLst>
                </p14:cNvPr>
                <p14:cNvContentPartPr/>
                <p14:nvPr/>
              </p14:nvContentPartPr>
              <p14:xfrm>
                <a:off x="4110255" y="4397115"/>
                <a:ext cx="331560" cy="860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EE6D200-F043-B7B4-16F8-F28C4B2699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04135" y="4390995"/>
                  <a:ext cx="343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71AB0E1-3DEB-F651-625D-A920F3E9DD98}"/>
                    </a:ext>
                  </a:extLst>
                </p14:cNvPr>
                <p14:cNvContentPartPr/>
                <p14:nvPr/>
              </p14:nvContentPartPr>
              <p14:xfrm>
                <a:off x="4115295" y="4544715"/>
                <a:ext cx="171000" cy="2250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71AB0E1-3DEB-F651-625D-A920F3E9DD9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09175" y="4538595"/>
                  <a:ext cx="183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CA2D094-EB53-2FE0-FD37-20B4869C3D31}"/>
                    </a:ext>
                  </a:extLst>
                </p14:cNvPr>
                <p14:cNvContentPartPr/>
                <p14:nvPr/>
              </p14:nvContentPartPr>
              <p14:xfrm>
                <a:off x="4326255" y="4610955"/>
                <a:ext cx="111960" cy="142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CA2D094-EB53-2FE0-FD37-20B4869C3D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20135" y="4604835"/>
                  <a:ext cx="124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1593177-C52C-070C-C98F-A421CBAE8365}"/>
                    </a:ext>
                  </a:extLst>
                </p14:cNvPr>
                <p14:cNvContentPartPr/>
                <p14:nvPr/>
              </p14:nvContentPartPr>
              <p14:xfrm>
                <a:off x="4498695" y="4490715"/>
                <a:ext cx="177840" cy="1080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1593177-C52C-070C-C98F-A421CBAE83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92575" y="4484595"/>
                  <a:ext cx="190080" cy="12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80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A52490-17D8-C531-4DFC-C73F28369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1333207"/>
            <a:ext cx="869753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A1EE8-1BBE-B1F9-4577-DE7A66FE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3" y="418011"/>
            <a:ext cx="9821646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851C6-8251-71D5-2239-DD8E52A95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303449"/>
            <a:ext cx="8228162" cy="54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3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88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57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425F8-E350-6CB8-BB62-A61A82CA13E7}"/>
              </a:ext>
            </a:extLst>
          </p:cNvPr>
          <p:cNvSpPr txBox="1"/>
          <p:nvPr/>
        </p:nvSpPr>
        <p:spPr>
          <a:xfrm>
            <a:off x="971550" y="1114425"/>
            <a:ext cx="4857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Steps: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Generate data sets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PQB,PQBR,PQBS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particleD.exe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perfdataPQB.csv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PQBTablePerfAllDiag.cfg</a:t>
            </a:r>
            <a:r>
              <a:rPr lang="en-US" dirty="0"/>
              <a:t>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Runs in verification mode (</a:t>
            </a:r>
            <a:r>
              <a:rPr lang="en-US" dirty="0" err="1"/>
              <a:t>cfg.mode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Produces a </a:t>
            </a:r>
            <a:r>
              <a:rPr lang="en-US" dirty="0" err="1"/>
              <a:t>repor</a:t>
            </a:r>
            <a:r>
              <a:rPr lang="en-US" dirty="0"/>
              <a:t> of all </a:t>
            </a:r>
            <a:r>
              <a:rPr lang="en-US" dirty="0" err="1"/>
              <a:t>unmatch</a:t>
            </a:r>
            <a:r>
              <a:rPr lang="en-US" dirty="0"/>
              <a:t>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ParticleR.exe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pPr marL="400050" indent="-4000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2F08231F-EBCD-3E30-6166-AC0555B011FF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DC1-D2CF-3EBE-559C-DA9F01A84868}"/>
              </a:ext>
            </a:extLst>
          </p:cNvPr>
          <p:cNvCxnSpPr>
            <a:stCxn id="113" idx="1"/>
            <a:endCxn id="113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DF311-134E-D345-D981-F1206F6A5104}"/>
              </a:ext>
            </a:extLst>
          </p:cNvPr>
          <p:cNvCxnSpPr>
            <a:stCxn id="113" idx="0"/>
            <a:endCxn id="113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0D583DC-7772-6B39-4C96-76A1D4F8651A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31BC201-197B-D16C-7DCE-F69FFED36FEF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526C799-FF42-8B94-A14B-C273176E04C5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C4FD88F-F881-7C50-A75C-697D67B8FFCD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86A50B-DBD3-9A06-FB45-86CCB7E954EB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4E0A1D-BB4B-C736-FB52-2B51189A4466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EC6C5DE-04B7-208B-616B-CB47EAF5510C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0A1915-E22D-E80B-6493-60563E5177F6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165603-C341-3557-968F-D4BBE4DEBE4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F8E48D5-6B23-7C1B-4DE7-FAF433125017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2D1EC88-589E-6A87-E523-FA9D726E32C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7C2B838-F218-4CEE-4625-3623DA5FB4EE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3CC0037-6203-9654-46E8-685F6CEFF6BD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17D865A-EBBE-1F4D-856B-B9B12FE56CC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03B2D6C-1EC0-E767-DF65-36DD34C59FCA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806DDF5-CD7C-80E8-B8AE-82EA85361F86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7854D1B-19D0-15DA-479E-F549503756ED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5735725-D824-4C10-AC08-78AFD0296C59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C107E2-B1B2-0D9A-13D6-22F595FA9B24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50D39F2-0094-69C4-15B3-4FD180DD4838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302" name="Oval 301">
            <a:extLst>
              <a:ext uri="{FF2B5EF4-FFF2-40B4-BE49-F238E27FC236}">
                <a16:creationId xmlns:a16="http://schemas.microsoft.com/office/drawing/2014/main" id="{EF15B816-A5A6-576E-FB47-B730A7E9E38D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30C1121-396E-7EC5-08F0-F0EFA9C2F26C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ACF6608-BD41-2B66-2E40-50EC9A0C39D5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D98F2E9-51AB-2FD1-56C0-CDE2B39DC573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1F01E28-73E1-C51C-E944-5F7DECD2A3DA}"/>
              </a:ext>
            </a:extLst>
          </p:cNvPr>
          <p:cNvGrpSpPr/>
          <p:nvPr/>
        </p:nvGrpSpPr>
        <p:grpSpPr>
          <a:xfrm>
            <a:off x="628320" y="1427310"/>
            <a:ext cx="1217880" cy="293760"/>
            <a:chOff x="628320" y="1427310"/>
            <a:chExt cx="121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14:cNvPr>
                <p14:cNvContentPartPr/>
                <p14:nvPr/>
              </p14:nvContentPartPr>
              <p14:xfrm>
                <a:off x="628320" y="1542510"/>
                <a:ext cx="122760" cy="1659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4000" y="1538190"/>
                  <a:ext cx="13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14:cNvPr>
                <p14:cNvContentPartPr/>
                <p14:nvPr/>
              </p14:nvContentPartPr>
              <p14:xfrm>
                <a:off x="652800" y="1580310"/>
                <a:ext cx="86760" cy="71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8480" y="1575990"/>
                  <a:ext cx="9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14:cNvPr>
                <p14:cNvContentPartPr/>
                <p14:nvPr/>
              </p14:nvContentPartPr>
              <p14:xfrm>
                <a:off x="808680" y="1578150"/>
                <a:ext cx="66600" cy="26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4360" y="1573830"/>
                  <a:ext cx="75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14:cNvPr>
                <p14:cNvContentPartPr/>
                <p14:nvPr/>
              </p14:nvContentPartPr>
              <p14:xfrm>
                <a:off x="810480" y="1624590"/>
                <a:ext cx="106200" cy="31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6160" y="1620270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14:cNvPr>
                <p14:cNvContentPartPr/>
                <p14:nvPr/>
              </p14:nvContentPartPr>
              <p14:xfrm>
                <a:off x="971040" y="1554030"/>
                <a:ext cx="91440" cy="86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6720" y="1549710"/>
                  <a:ext cx="100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14:cNvPr>
                <p14:cNvContentPartPr/>
                <p14:nvPr/>
              </p14:nvContentPartPr>
              <p14:xfrm>
                <a:off x="1167960" y="1583190"/>
                <a:ext cx="51480" cy="982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3640" y="1578870"/>
                  <a:ext cx="60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14:cNvPr>
                <p14:cNvContentPartPr/>
                <p14:nvPr/>
              </p14:nvContentPartPr>
              <p14:xfrm>
                <a:off x="1263720" y="1494630"/>
                <a:ext cx="154800" cy="226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59400" y="1490310"/>
                  <a:ext cx="163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14:cNvPr>
                <p14:cNvContentPartPr/>
                <p14:nvPr/>
              </p14:nvContentPartPr>
              <p14:xfrm>
                <a:off x="1466760" y="1498590"/>
                <a:ext cx="60840" cy="144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62440" y="1494270"/>
                  <a:ext cx="69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14:cNvPr>
                <p14:cNvContentPartPr/>
                <p14:nvPr/>
              </p14:nvContentPartPr>
              <p14:xfrm>
                <a:off x="1482600" y="1527750"/>
                <a:ext cx="75960" cy="38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78280" y="1523430"/>
                  <a:ext cx="84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14:cNvPr>
                <p14:cNvContentPartPr/>
                <p14:nvPr/>
              </p14:nvContentPartPr>
              <p14:xfrm>
                <a:off x="1697160" y="1427310"/>
                <a:ext cx="149040" cy="1188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92840" y="1422990"/>
                  <a:ext cx="1576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2B75400-2DC0-7F35-5607-4D3EAC1E7C24}"/>
              </a:ext>
            </a:extLst>
          </p:cNvPr>
          <p:cNvGrpSpPr/>
          <p:nvPr/>
        </p:nvGrpSpPr>
        <p:grpSpPr>
          <a:xfrm>
            <a:off x="586920" y="1899990"/>
            <a:ext cx="523800" cy="205200"/>
            <a:chOff x="586920" y="1899990"/>
            <a:chExt cx="5238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14:cNvPr>
                <p14:cNvContentPartPr/>
                <p14:nvPr/>
              </p14:nvContentPartPr>
              <p14:xfrm>
                <a:off x="586920" y="1899990"/>
                <a:ext cx="112680" cy="205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2600" y="1895670"/>
                  <a:ext cx="121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14:cNvPr>
                <p14:cNvContentPartPr/>
                <p14:nvPr/>
              </p14:nvContentPartPr>
              <p14:xfrm>
                <a:off x="598440" y="1978470"/>
                <a:ext cx="133920" cy="36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4120" y="1974150"/>
                  <a:ext cx="142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14:cNvPr>
                <p14:cNvContentPartPr/>
                <p14:nvPr/>
              </p14:nvContentPartPr>
              <p14:xfrm>
                <a:off x="805800" y="1955430"/>
                <a:ext cx="60120" cy="14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1480" y="1951110"/>
                  <a:ext cx="68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14:cNvPr>
                <p14:cNvContentPartPr/>
                <p14:nvPr/>
              </p14:nvContentPartPr>
              <p14:xfrm>
                <a:off x="798600" y="1979190"/>
                <a:ext cx="123840" cy="52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4280" y="1974870"/>
                  <a:ext cx="132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14:cNvPr>
                <p14:cNvContentPartPr/>
                <p14:nvPr/>
              </p14:nvContentPartPr>
              <p14:xfrm>
                <a:off x="975720" y="1915830"/>
                <a:ext cx="135000" cy="1144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1400" y="1911510"/>
                  <a:ext cx="14364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3" name="Oval 402">
            <a:extLst>
              <a:ext uri="{FF2B5EF4-FFF2-40B4-BE49-F238E27FC236}">
                <a16:creationId xmlns:a16="http://schemas.microsoft.com/office/drawing/2014/main" id="{39022436-2896-8F1A-2856-981956EFA1E1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435F65EF-017B-2830-3ED2-746D8D8369BF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7EBE1BA-2205-67F2-CDB7-55AABD462849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4B7BB8E-3DF8-335C-B778-A806E16696AF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" name="Group 563">
            <a:extLst>
              <a:ext uri="{FF2B5EF4-FFF2-40B4-BE49-F238E27FC236}">
                <a16:creationId xmlns:a16="http://schemas.microsoft.com/office/drawing/2014/main" id="{CAAC55FD-4BAC-021B-5DBA-75593B4786F2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2" name="Group 571">
            <a:extLst>
              <a:ext uri="{FF2B5EF4-FFF2-40B4-BE49-F238E27FC236}">
                <a16:creationId xmlns:a16="http://schemas.microsoft.com/office/drawing/2014/main" id="{48CDD929-64CC-B4FD-2407-06C886BCB196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9240324E-BD7B-20B4-328C-F22A8AECC8DC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4323B258-96C2-34AC-245A-408999C7FEC1}"/>
              </a:ext>
            </a:extLst>
          </p:cNvPr>
          <p:cNvGrpSpPr/>
          <p:nvPr/>
        </p:nvGrpSpPr>
        <p:grpSpPr>
          <a:xfrm>
            <a:off x="501960" y="4012470"/>
            <a:ext cx="550440" cy="423000"/>
            <a:chOff x="501960" y="4012470"/>
            <a:chExt cx="5504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14:cNvPr>
                <p14:cNvContentPartPr/>
                <p14:nvPr/>
              </p14:nvContentPartPr>
              <p14:xfrm>
                <a:off x="501960" y="4350150"/>
                <a:ext cx="92160" cy="853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7640" y="4345830"/>
                  <a:ext cx="100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14:cNvPr>
                <p14:cNvContentPartPr/>
                <p14:nvPr/>
              </p14:nvContentPartPr>
              <p14:xfrm>
                <a:off x="676560" y="4318470"/>
                <a:ext cx="23040" cy="190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2240" y="4314150"/>
                  <a:ext cx="31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14:cNvPr>
                <p14:cNvContentPartPr/>
                <p14:nvPr/>
              </p14:nvContentPartPr>
              <p14:xfrm>
                <a:off x="705720" y="4227390"/>
                <a:ext cx="123480" cy="558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01400" y="4223070"/>
                  <a:ext cx="132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14:cNvPr>
                <p14:cNvContentPartPr/>
                <p14:nvPr/>
              </p14:nvContentPartPr>
              <p14:xfrm>
                <a:off x="884280" y="4155750"/>
                <a:ext cx="45000" cy="784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9960" y="4151430"/>
                  <a:ext cx="53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14:cNvPr>
                <p14:cNvContentPartPr/>
                <p14:nvPr/>
              </p14:nvContentPartPr>
              <p14:xfrm>
                <a:off x="877080" y="4012470"/>
                <a:ext cx="175320" cy="1292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2760" y="4008150"/>
                  <a:ext cx="183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89C2A117-72DB-1B35-13FE-DD7FB775FBBE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9E7F9E2F-FA32-A9EA-3D0E-0A656591A6D0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D706BA13-56DF-07F0-D264-B12B302908F2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6B9D1CB5-9EC5-E382-6600-1AC1EEB04747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F75899EF-5D66-35AD-DF4D-231ECA40CC41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AB5E20A5-385D-C8EA-6B59-5225A9825F11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535C1729-B469-C0A8-B449-3C7DF659B778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AD85256E-FF2E-907F-C4C4-39CECD70A8DA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719943EF-0E91-66E7-244E-F6F88BC82404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05ABF49B-DEC4-6867-9452-E84DFF706858}"/>
              </a:ext>
            </a:extLst>
          </p:cNvPr>
          <p:cNvGrpSpPr/>
          <p:nvPr/>
        </p:nvGrpSpPr>
        <p:grpSpPr>
          <a:xfrm>
            <a:off x="8345640" y="2390670"/>
            <a:ext cx="162720" cy="229320"/>
            <a:chOff x="8345640" y="2390670"/>
            <a:chExt cx="1627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14:cNvPr>
                <p14:cNvContentPartPr/>
                <p14:nvPr/>
              </p14:nvContentPartPr>
              <p14:xfrm>
                <a:off x="8345640" y="2390670"/>
                <a:ext cx="117720" cy="16560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341320" y="2386350"/>
                  <a:ext cx="126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14:cNvPr>
                <p14:cNvContentPartPr/>
                <p14:nvPr/>
              </p14:nvContentPartPr>
              <p14:xfrm>
                <a:off x="8362920" y="2402550"/>
                <a:ext cx="89280" cy="990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358600" y="2398230"/>
                  <a:ext cx="97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14:cNvPr>
                <p14:cNvContentPartPr/>
                <p14:nvPr/>
              </p14:nvContentPartPr>
              <p14:xfrm>
                <a:off x="8492160" y="2499750"/>
                <a:ext cx="16200" cy="12024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487840" y="2495430"/>
                  <a:ext cx="248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2" name="Group 751">
            <a:extLst>
              <a:ext uri="{FF2B5EF4-FFF2-40B4-BE49-F238E27FC236}">
                <a16:creationId xmlns:a16="http://schemas.microsoft.com/office/drawing/2014/main" id="{8C821774-A4C3-2678-7662-08610CAA173C}"/>
              </a:ext>
            </a:extLst>
          </p:cNvPr>
          <p:cNvGrpSpPr/>
          <p:nvPr/>
        </p:nvGrpSpPr>
        <p:grpSpPr>
          <a:xfrm>
            <a:off x="8664960" y="2392110"/>
            <a:ext cx="844920" cy="134280"/>
            <a:chOff x="8664960" y="2392110"/>
            <a:chExt cx="84492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14:cNvPr>
                <p14:cNvContentPartPr/>
                <p14:nvPr/>
              </p14:nvContentPartPr>
              <p14:xfrm>
                <a:off x="8664960" y="2449710"/>
                <a:ext cx="108000" cy="36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660640" y="2445390"/>
                  <a:ext cx="116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14:cNvPr>
                <p14:cNvContentPartPr/>
                <p14:nvPr/>
              </p14:nvContentPartPr>
              <p14:xfrm>
                <a:off x="8677920" y="2492190"/>
                <a:ext cx="142920" cy="3420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673600" y="2487870"/>
                  <a:ext cx="151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14:cNvPr>
                <p14:cNvContentPartPr/>
                <p14:nvPr/>
              </p14:nvContentPartPr>
              <p14:xfrm>
                <a:off x="8880960" y="2412270"/>
                <a:ext cx="127080" cy="936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876640" y="2407950"/>
                  <a:ext cx="135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14:cNvPr>
                <p14:cNvContentPartPr/>
                <p14:nvPr/>
              </p14:nvContentPartPr>
              <p14:xfrm>
                <a:off x="9062040" y="2448990"/>
                <a:ext cx="13320" cy="4752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057720" y="2444670"/>
                  <a:ext cx="21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14:cNvPr>
                <p14:cNvContentPartPr/>
                <p14:nvPr/>
              </p14:nvContentPartPr>
              <p14:xfrm>
                <a:off x="9102000" y="2406150"/>
                <a:ext cx="102240" cy="10764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97680" y="2401830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14:cNvPr>
                <p14:cNvContentPartPr/>
                <p14:nvPr/>
              </p14:nvContentPartPr>
              <p14:xfrm>
                <a:off x="9157080" y="2394270"/>
                <a:ext cx="114120" cy="1548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52760" y="2389950"/>
                  <a:ext cx="122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14:cNvPr>
                <p14:cNvContentPartPr/>
                <p14:nvPr/>
              </p14:nvContentPartPr>
              <p14:xfrm>
                <a:off x="9396840" y="2392110"/>
                <a:ext cx="37800" cy="12924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2520" y="2387790"/>
                  <a:ext cx="46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14:cNvPr>
                <p14:cNvContentPartPr/>
                <p14:nvPr/>
              </p14:nvContentPartPr>
              <p14:xfrm>
                <a:off x="9333120" y="2452950"/>
                <a:ext cx="176760" cy="3204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328800" y="2448630"/>
                  <a:ext cx="1854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FACDF68F-B3BE-0CAA-D60E-4687F962871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C0E3E02D-9487-BEC8-484E-DCBFEE12A941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14:cNvPr>
              <p14:cNvContentPartPr/>
              <p14:nvPr/>
            </p14:nvContentPartPr>
            <p14:xfrm>
              <a:off x="9582240" y="2381670"/>
              <a:ext cx="91440" cy="154080"/>
            </p14:xfrm>
          </p:contentPart>
        </mc:Choice>
        <mc:Fallback xmlns=""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9577920" y="2377350"/>
                <a:ext cx="10008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4" name="Group 783">
            <a:extLst>
              <a:ext uri="{FF2B5EF4-FFF2-40B4-BE49-F238E27FC236}">
                <a16:creationId xmlns:a16="http://schemas.microsoft.com/office/drawing/2014/main" id="{8EF17C21-3DEB-2ECA-B956-687B466C24BA}"/>
              </a:ext>
            </a:extLst>
          </p:cNvPr>
          <p:cNvGrpSpPr/>
          <p:nvPr/>
        </p:nvGrpSpPr>
        <p:grpSpPr>
          <a:xfrm>
            <a:off x="9795000" y="2324070"/>
            <a:ext cx="344880" cy="200880"/>
            <a:chOff x="9795000" y="2324070"/>
            <a:chExt cx="3448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14:cNvPr>
                <p14:cNvContentPartPr/>
                <p14:nvPr/>
              </p14:nvContentPartPr>
              <p14:xfrm>
                <a:off x="9831720" y="2402190"/>
                <a:ext cx="27720" cy="118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827400" y="2397870"/>
                  <a:ext cx="3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14:cNvPr>
                <p14:cNvContentPartPr/>
                <p14:nvPr/>
              </p14:nvContentPartPr>
              <p14:xfrm>
                <a:off x="9795000" y="2453310"/>
                <a:ext cx="112320" cy="158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790680" y="2448990"/>
                  <a:ext cx="120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14:cNvPr>
                <p14:cNvContentPartPr/>
                <p14:nvPr/>
              </p14:nvContentPartPr>
              <p14:xfrm>
                <a:off x="9984360" y="2324070"/>
                <a:ext cx="155520" cy="20088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80040" y="2319750"/>
                  <a:ext cx="1641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078EC01-4B69-68CE-AF13-0BA31934380D}"/>
              </a:ext>
            </a:extLst>
          </p:cNvPr>
          <p:cNvGrpSpPr/>
          <p:nvPr/>
        </p:nvGrpSpPr>
        <p:grpSpPr>
          <a:xfrm>
            <a:off x="8327640" y="2793150"/>
            <a:ext cx="1821600" cy="383040"/>
            <a:chOff x="8327640" y="2793150"/>
            <a:chExt cx="18216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14:cNvPr>
                <p14:cNvContentPartPr/>
                <p14:nvPr/>
              </p14:nvContentPartPr>
              <p14:xfrm>
                <a:off x="8327640" y="2805750"/>
                <a:ext cx="186120" cy="37044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23320" y="2801430"/>
                  <a:ext cx="194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14:cNvPr>
                <p14:cNvContentPartPr/>
                <p14:nvPr/>
              </p14:nvContentPartPr>
              <p14:xfrm>
                <a:off x="8568120" y="3042270"/>
                <a:ext cx="11160" cy="8856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3800" y="3037950"/>
                  <a:ext cx="19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14:cNvPr>
                <p14:cNvContentPartPr/>
                <p14:nvPr/>
              </p14:nvContentPartPr>
              <p14:xfrm>
                <a:off x="8698440" y="2876670"/>
                <a:ext cx="131400" cy="316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94120" y="2872350"/>
                  <a:ext cx="140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14:cNvPr>
                <p14:cNvContentPartPr/>
                <p14:nvPr/>
              </p14:nvContentPartPr>
              <p14:xfrm>
                <a:off x="8686560" y="2951550"/>
                <a:ext cx="141120" cy="4104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682240" y="2947230"/>
                  <a:ext cx="14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14:cNvPr>
                <p14:cNvContentPartPr/>
                <p14:nvPr/>
              </p14:nvContentPartPr>
              <p14:xfrm>
                <a:off x="8932440" y="2862270"/>
                <a:ext cx="139680" cy="1256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928120" y="2857950"/>
                  <a:ext cx="148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14:cNvPr>
                <p14:cNvContentPartPr/>
                <p14:nvPr/>
              </p14:nvContentPartPr>
              <p14:xfrm>
                <a:off x="9154200" y="2916270"/>
                <a:ext cx="39600" cy="291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149880" y="2911950"/>
                  <a:ext cx="4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14:cNvPr>
                <p14:cNvContentPartPr/>
                <p14:nvPr/>
              </p14:nvContentPartPr>
              <p14:xfrm>
                <a:off x="9241320" y="2857230"/>
                <a:ext cx="63720" cy="14076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237000" y="2852910"/>
                  <a:ext cx="72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14:cNvPr>
                <p14:cNvContentPartPr/>
                <p14:nvPr/>
              </p14:nvContentPartPr>
              <p14:xfrm>
                <a:off x="9289200" y="2821590"/>
                <a:ext cx="89280" cy="1332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284880" y="2817270"/>
                  <a:ext cx="97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14:cNvPr>
                <p14:cNvContentPartPr/>
                <p14:nvPr/>
              </p14:nvContentPartPr>
              <p14:xfrm>
                <a:off x="9443280" y="2837790"/>
                <a:ext cx="21600" cy="12024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438960" y="2833470"/>
                  <a:ext cx="30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14:cNvPr>
                <p14:cNvContentPartPr/>
                <p14:nvPr/>
              </p14:nvContentPartPr>
              <p14:xfrm>
                <a:off x="9412320" y="2904750"/>
                <a:ext cx="151560" cy="2160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408000" y="2900430"/>
                  <a:ext cx="160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14:cNvPr>
                <p14:cNvContentPartPr/>
                <p14:nvPr/>
              </p14:nvContentPartPr>
              <p14:xfrm>
                <a:off x="9584760" y="2830950"/>
                <a:ext cx="132840" cy="8748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580440" y="2826630"/>
                  <a:ext cx="141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14:cNvPr>
                <p14:cNvContentPartPr/>
                <p14:nvPr/>
              </p14:nvContentPartPr>
              <p14:xfrm>
                <a:off x="9597000" y="2920230"/>
                <a:ext cx="74160" cy="316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592680" y="2915910"/>
                  <a:ext cx="82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14:cNvPr>
                <p14:cNvContentPartPr/>
                <p14:nvPr/>
              </p14:nvContentPartPr>
              <p14:xfrm>
                <a:off x="9786720" y="2876310"/>
                <a:ext cx="16200" cy="9072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782400" y="2871990"/>
                  <a:ext cx="24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14:cNvPr>
                <p14:cNvContentPartPr/>
                <p14:nvPr/>
              </p14:nvContentPartPr>
              <p14:xfrm>
                <a:off x="9733440" y="2922390"/>
                <a:ext cx="160920" cy="1188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729120" y="2918070"/>
                  <a:ext cx="169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14:cNvPr>
                <p14:cNvContentPartPr/>
                <p14:nvPr/>
              </p14:nvContentPartPr>
              <p14:xfrm>
                <a:off x="9924240" y="2793150"/>
                <a:ext cx="225000" cy="19584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919920" y="2788830"/>
                  <a:ext cx="23364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14:cNvPr>
              <p14:cNvContentPartPr/>
              <p14:nvPr/>
            </p14:nvContentPartPr>
            <p14:xfrm>
              <a:off x="8295960" y="3558150"/>
              <a:ext cx="360" cy="36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91640" y="35538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1" name="Group 850">
            <a:extLst>
              <a:ext uri="{FF2B5EF4-FFF2-40B4-BE49-F238E27FC236}">
                <a16:creationId xmlns:a16="http://schemas.microsoft.com/office/drawing/2014/main" id="{2A45D46C-9388-AE68-10BA-35590BF29A9C}"/>
              </a:ext>
            </a:extLst>
          </p:cNvPr>
          <p:cNvGrpSpPr/>
          <p:nvPr/>
        </p:nvGrpSpPr>
        <p:grpSpPr>
          <a:xfrm>
            <a:off x="10480440" y="4054590"/>
            <a:ext cx="199440" cy="251640"/>
            <a:chOff x="10480440" y="4054590"/>
            <a:chExt cx="1994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14:cNvPr>
                <p14:cNvContentPartPr/>
                <p14:nvPr/>
              </p14:nvContentPartPr>
              <p14:xfrm>
                <a:off x="10480440" y="4118310"/>
                <a:ext cx="25200" cy="17676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476120" y="4113990"/>
                  <a:ext cx="33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14:cNvPr>
                <p14:cNvContentPartPr/>
                <p14:nvPr/>
              </p14:nvContentPartPr>
              <p14:xfrm>
                <a:off x="10588080" y="4054590"/>
                <a:ext cx="91800" cy="25164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583760" y="4050270"/>
                  <a:ext cx="10044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85D9981D-025C-C58E-0C28-018B8EB1D26F}"/>
              </a:ext>
            </a:extLst>
          </p:cNvPr>
          <p:cNvGrpSpPr/>
          <p:nvPr/>
        </p:nvGrpSpPr>
        <p:grpSpPr>
          <a:xfrm>
            <a:off x="10727040" y="4144590"/>
            <a:ext cx="312840" cy="145800"/>
            <a:chOff x="10727040" y="4144590"/>
            <a:chExt cx="31284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14:cNvPr>
                <p14:cNvContentPartPr/>
                <p14:nvPr/>
              </p14:nvContentPartPr>
              <p14:xfrm>
                <a:off x="10727040" y="4144590"/>
                <a:ext cx="103320" cy="14256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722720" y="4140270"/>
                  <a:ext cx="111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14:cNvPr>
                <p14:cNvContentPartPr/>
                <p14:nvPr/>
              </p14:nvContentPartPr>
              <p14:xfrm>
                <a:off x="10849440" y="4223070"/>
                <a:ext cx="2880" cy="252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845120" y="4218750"/>
                  <a:ext cx="11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14:cNvPr>
                <p14:cNvContentPartPr/>
                <p14:nvPr/>
              </p14:nvContentPartPr>
              <p14:xfrm>
                <a:off x="10914600" y="4153950"/>
                <a:ext cx="125280" cy="13644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910280" y="4149630"/>
                  <a:ext cx="1339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6862EDF2-6A4E-615C-1F8E-F9BC5D961D9E}"/>
              </a:ext>
            </a:extLst>
          </p:cNvPr>
          <p:cNvGrpSpPr/>
          <p:nvPr/>
        </p:nvGrpSpPr>
        <p:grpSpPr>
          <a:xfrm>
            <a:off x="11124480" y="4058550"/>
            <a:ext cx="485640" cy="291600"/>
            <a:chOff x="11124480" y="4058550"/>
            <a:chExt cx="4856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14:cNvPr>
                <p14:cNvContentPartPr/>
                <p14:nvPr/>
              </p14:nvContentPartPr>
              <p14:xfrm>
                <a:off x="11179920" y="4146030"/>
                <a:ext cx="30600" cy="14220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175600" y="4141710"/>
                  <a:ext cx="39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14:cNvPr>
                <p14:cNvContentPartPr/>
                <p14:nvPr/>
              </p14:nvContentPartPr>
              <p14:xfrm>
                <a:off x="11124480" y="4215510"/>
                <a:ext cx="149400" cy="4860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120160" y="4211190"/>
                  <a:ext cx="158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14:cNvPr>
                <p14:cNvContentPartPr/>
                <p14:nvPr/>
              </p14:nvContentPartPr>
              <p14:xfrm>
                <a:off x="11307720" y="4120830"/>
                <a:ext cx="153360" cy="16308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303400" y="4116510"/>
                  <a:ext cx="16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14:cNvPr>
                <p14:cNvContentPartPr/>
                <p14:nvPr/>
              </p14:nvContentPartPr>
              <p14:xfrm>
                <a:off x="11452080" y="4058550"/>
                <a:ext cx="158040" cy="29160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447760" y="4054230"/>
                  <a:ext cx="166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14:cNvPr>
                <p14:cNvContentPartPr/>
                <p14:nvPr/>
              </p14:nvContentPartPr>
              <p14:xfrm>
                <a:off x="11202600" y="4162950"/>
                <a:ext cx="108000" cy="16128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1198280" y="4158630"/>
                  <a:ext cx="1166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20B29A3C-62AA-4C3B-1605-E1DA1949920D}"/>
              </a:ext>
            </a:extLst>
          </p:cNvPr>
          <p:cNvGrpSpPr/>
          <p:nvPr/>
        </p:nvGrpSpPr>
        <p:grpSpPr>
          <a:xfrm>
            <a:off x="8337720" y="3560310"/>
            <a:ext cx="2175480" cy="430560"/>
            <a:chOff x="8337720" y="3560310"/>
            <a:chExt cx="21754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14:cNvPr>
                <p14:cNvContentPartPr/>
                <p14:nvPr/>
              </p14:nvContentPartPr>
              <p14:xfrm>
                <a:off x="8337720" y="3658590"/>
                <a:ext cx="172440" cy="22680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333400" y="3654270"/>
                  <a:ext cx="181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14:cNvPr>
                <p14:cNvContentPartPr/>
                <p14:nvPr/>
              </p14:nvContentPartPr>
              <p14:xfrm>
                <a:off x="8358960" y="3699990"/>
                <a:ext cx="113040" cy="11916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354640" y="36956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14:cNvPr>
                <p14:cNvContentPartPr/>
                <p14:nvPr/>
              </p14:nvContentPartPr>
              <p14:xfrm>
                <a:off x="8545800" y="3802590"/>
                <a:ext cx="22680" cy="11160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541480" y="3798270"/>
                  <a:ext cx="31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14:cNvPr>
                <p14:cNvContentPartPr/>
                <p14:nvPr/>
              </p14:nvContentPartPr>
              <p14:xfrm>
                <a:off x="8720400" y="3692790"/>
                <a:ext cx="151560" cy="766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716080" y="3688470"/>
                  <a:ext cx="160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14:cNvPr>
                <p14:cNvContentPartPr/>
                <p14:nvPr/>
              </p14:nvContentPartPr>
              <p14:xfrm>
                <a:off x="9001560" y="3645270"/>
                <a:ext cx="146520" cy="11556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997240" y="3640950"/>
                  <a:ext cx="155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14:cNvPr>
                <p14:cNvContentPartPr/>
                <p14:nvPr/>
              </p14:nvContentPartPr>
              <p14:xfrm>
                <a:off x="9275880" y="3680550"/>
                <a:ext cx="29520" cy="5148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271560" y="3676230"/>
                  <a:ext cx="38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14:cNvPr>
                <p14:cNvContentPartPr/>
                <p14:nvPr/>
              </p14:nvContentPartPr>
              <p14:xfrm>
                <a:off x="9342840" y="3647790"/>
                <a:ext cx="125280" cy="11088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338520" y="3643470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14:cNvPr>
                <p14:cNvContentPartPr/>
                <p14:nvPr/>
              </p14:nvContentPartPr>
              <p14:xfrm>
                <a:off x="9416640" y="3609630"/>
                <a:ext cx="149760" cy="1692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412320" y="3605310"/>
                  <a:ext cx="158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14:cNvPr>
                <p14:cNvContentPartPr/>
                <p14:nvPr/>
              </p14:nvContentPartPr>
              <p14:xfrm>
                <a:off x="9675840" y="3614310"/>
                <a:ext cx="24120" cy="1368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671520" y="3609990"/>
                  <a:ext cx="32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14:cNvPr>
                <p14:cNvContentPartPr/>
                <p14:nvPr/>
              </p14:nvContentPartPr>
              <p14:xfrm>
                <a:off x="9646680" y="3665430"/>
                <a:ext cx="89280" cy="172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642360" y="3661110"/>
                  <a:ext cx="97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14:cNvPr>
                <p14:cNvContentPartPr/>
                <p14:nvPr/>
              </p14:nvContentPartPr>
              <p14:xfrm>
                <a:off x="9838200" y="3560310"/>
                <a:ext cx="137880" cy="16164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833880" y="3555990"/>
                  <a:ext cx="146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14:cNvPr>
                <p14:cNvContentPartPr/>
                <p14:nvPr/>
              </p14:nvContentPartPr>
              <p14:xfrm>
                <a:off x="10101000" y="3589830"/>
                <a:ext cx="19080" cy="11952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096680" y="3585510"/>
                  <a:ext cx="27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14:cNvPr>
                <p14:cNvContentPartPr/>
                <p14:nvPr/>
              </p14:nvContentPartPr>
              <p14:xfrm>
                <a:off x="10053120" y="3660030"/>
                <a:ext cx="151560" cy="1548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048800" y="3655710"/>
                  <a:ext cx="160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14:cNvPr>
                <p14:cNvContentPartPr/>
                <p14:nvPr/>
              </p14:nvContentPartPr>
              <p14:xfrm>
                <a:off x="10302240" y="3574710"/>
                <a:ext cx="210960" cy="1800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297920" y="3570390"/>
                  <a:ext cx="219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14:cNvPr>
                <p14:cNvContentPartPr/>
                <p14:nvPr/>
              </p14:nvContentPartPr>
              <p14:xfrm>
                <a:off x="8514840" y="3829230"/>
                <a:ext cx="173880" cy="161640"/>
              </p14:xfrm>
            </p:contentPart>
          </mc:Choice>
          <mc:Fallback xmlns="">
            <p:pic>
              <p:nvPicPr>
                <p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510520" y="3824910"/>
                  <a:ext cx="1825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B7E4AFC9-DF33-E2CF-B275-8F3C2B05BB8F}"/>
              </a:ext>
            </a:extLst>
          </p:cNvPr>
          <p:cNvGrpSpPr/>
          <p:nvPr/>
        </p:nvGrpSpPr>
        <p:grpSpPr>
          <a:xfrm>
            <a:off x="8388840" y="4156830"/>
            <a:ext cx="1948320" cy="403560"/>
            <a:chOff x="8388840" y="4156830"/>
            <a:chExt cx="194832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14:cNvPr>
                <p14:cNvContentPartPr/>
                <p14:nvPr/>
              </p14:nvContentPartPr>
              <p14:xfrm>
                <a:off x="8388840" y="4161510"/>
                <a:ext cx="268200" cy="37440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384520" y="4157190"/>
                  <a:ext cx="2768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14:cNvPr>
                <p14:cNvContentPartPr/>
                <p14:nvPr/>
              </p14:nvContentPartPr>
              <p14:xfrm>
                <a:off x="8552640" y="4481910"/>
                <a:ext cx="29520" cy="540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548320" y="4477590"/>
                  <a:ext cx="38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14:cNvPr>
                <p14:cNvContentPartPr/>
                <p14:nvPr/>
              </p14:nvContentPartPr>
              <p14:xfrm>
                <a:off x="8720760" y="4366350"/>
                <a:ext cx="12960" cy="975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716440" y="4362030"/>
                  <a:ext cx="21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14:cNvPr>
                <p14:cNvContentPartPr/>
                <p14:nvPr/>
              </p14:nvContentPartPr>
              <p14:xfrm>
                <a:off x="8799600" y="4224510"/>
                <a:ext cx="85680" cy="1548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795280" y="4220190"/>
                  <a:ext cx="94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14:cNvPr>
                <p14:cNvContentPartPr/>
                <p14:nvPr/>
              </p14:nvContentPartPr>
              <p14:xfrm>
                <a:off x="8805000" y="4319910"/>
                <a:ext cx="104040" cy="1368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800680" y="4315590"/>
                  <a:ext cx="112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14:cNvPr>
                <p14:cNvContentPartPr/>
                <p14:nvPr/>
              </p14:nvContentPartPr>
              <p14:xfrm>
                <a:off x="8999040" y="4245030"/>
                <a:ext cx="138240" cy="11484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994720" y="4240710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14:cNvPr>
                <p14:cNvContentPartPr/>
                <p14:nvPr/>
              </p14:nvContentPartPr>
              <p14:xfrm>
                <a:off x="9206760" y="4293270"/>
                <a:ext cx="26640" cy="4176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202440" y="4288950"/>
                  <a:ext cx="35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14:cNvPr>
                <p14:cNvContentPartPr/>
                <p14:nvPr/>
              </p14:nvContentPartPr>
              <p14:xfrm>
                <a:off x="9285960" y="4196430"/>
                <a:ext cx="111600" cy="13464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281640" y="4192110"/>
                  <a:ext cx="12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14:cNvPr>
                <p14:cNvContentPartPr/>
                <p14:nvPr/>
              </p14:nvContentPartPr>
              <p14:xfrm>
                <a:off x="9373800" y="4170870"/>
                <a:ext cx="114480" cy="612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369480" y="4166550"/>
                  <a:ext cx="12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14:cNvPr>
                <p14:cNvContentPartPr/>
                <p14:nvPr/>
              </p14:nvContentPartPr>
              <p14:xfrm>
                <a:off x="9521040" y="4209030"/>
                <a:ext cx="12960" cy="12456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516720" y="4204710"/>
                  <a:ext cx="21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14:cNvPr>
                <p14:cNvContentPartPr/>
                <p14:nvPr/>
              </p14:nvContentPartPr>
              <p14:xfrm>
                <a:off x="9465960" y="4250430"/>
                <a:ext cx="125280" cy="3708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461640" y="4246110"/>
                  <a:ext cx="13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14:cNvPr>
                <p14:cNvContentPartPr/>
                <p14:nvPr/>
              </p14:nvContentPartPr>
              <p14:xfrm>
                <a:off x="9643440" y="4156830"/>
                <a:ext cx="109800" cy="15408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639120" y="4152510"/>
                  <a:ext cx="118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14:cNvPr>
                <p14:cNvContentPartPr/>
                <p14:nvPr/>
              </p14:nvContentPartPr>
              <p14:xfrm>
                <a:off x="9820200" y="4189590"/>
                <a:ext cx="20520" cy="9360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815880" y="4185270"/>
                  <a:ext cx="2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14:cNvPr>
                <p14:cNvContentPartPr/>
                <p14:nvPr/>
              </p14:nvContentPartPr>
              <p14:xfrm>
                <a:off x="9778080" y="4235310"/>
                <a:ext cx="90000" cy="1764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773760" y="4230990"/>
                  <a:ext cx="98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14:cNvPr>
                <p14:cNvContentPartPr/>
                <p14:nvPr/>
              </p14:nvContentPartPr>
              <p14:xfrm>
                <a:off x="9927480" y="4162950"/>
                <a:ext cx="187560" cy="14364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923160" y="4158630"/>
                  <a:ext cx="196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14:cNvPr>
                <p14:cNvContentPartPr/>
                <p14:nvPr/>
              </p14:nvContentPartPr>
              <p14:xfrm>
                <a:off x="10248600" y="4159710"/>
                <a:ext cx="11520" cy="2520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244280" y="4155390"/>
                  <a:ext cx="20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14:cNvPr>
                <p14:cNvContentPartPr/>
                <p14:nvPr/>
              </p14:nvContentPartPr>
              <p14:xfrm>
                <a:off x="10266600" y="4176630"/>
                <a:ext cx="14400" cy="1321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262280" y="4172310"/>
                  <a:ext cx="23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14:cNvPr>
                <p14:cNvContentPartPr/>
                <p14:nvPr/>
              </p14:nvContentPartPr>
              <p14:xfrm>
                <a:off x="10215840" y="4229190"/>
                <a:ext cx="121320" cy="2808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211520" y="4224870"/>
                  <a:ext cx="12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14:cNvPr>
                <p14:cNvContentPartPr/>
                <p14:nvPr/>
              </p14:nvContentPartPr>
              <p14:xfrm>
                <a:off x="8670000" y="4416030"/>
                <a:ext cx="100440" cy="14436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665680" y="4411710"/>
                  <a:ext cx="1090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F4B1237A-E76E-502F-D83E-FB7CA222F8BD}"/>
              </a:ext>
            </a:extLst>
          </p:cNvPr>
          <p:cNvGrpSpPr/>
          <p:nvPr/>
        </p:nvGrpSpPr>
        <p:grpSpPr>
          <a:xfrm>
            <a:off x="8251320" y="4925790"/>
            <a:ext cx="537840" cy="236160"/>
            <a:chOff x="8251320" y="4925790"/>
            <a:chExt cx="53784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14:cNvPr>
                <p14:cNvContentPartPr/>
                <p14:nvPr/>
              </p14:nvContentPartPr>
              <p14:xfrm>
                <a:off x="8251320" y="4925790"/>
                <a:ext cx="96120" cy="15156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247000" y="4921470"/>
                  <a:ext cx="10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14:cNvPr>
                <p14:cNvContentPartPr/>
                <p14:nvPr/>
              </p14:nvContentPartPr>
              <p14:xfrm>
                <a:off x="8396400" y="5025870"/>
                <a:ext cx="360" cy="36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92080" y="502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14:cNvPr>
                <p14:cNvContentPartPr/>
                <p14:nvPr/>
              </p14:nvContentPartPr>
              <p14:xfrm>
                <a:off x="8364720" y="5025870"/>
                <a:ext cx="32040" cy="13608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360400" y="5021550"/>
                  <a:ext cx="40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14:cNvPr>
                <p14:cNvContentPartPr/>
                <p14:nvPr/>
              </p14:nvContentPartPr>
              <p14:xfrm>
                <a:off x="8505120" y="4951350"/>
                <a:ext cx="82440" cy="51480"/>
              </p14:xfrm>
            </p:contentPart>
          </mc:Choice>
          <mc:Fallback xmlns="">
            <p:pic>
              <p:nvPicPr>
                <p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500800" y="4947030"/>
                  <a:ext cx="91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14:cNvPr>
                <p14:cNvContentPartPr/>
                <p14:nvPr/>
              </p14:nvContentPartPr>
              <p14:xfrm>
                <a:off x="8474520" y="5009310"/>
                <a:ext cx="122400" cy="3132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470200" y="5004990"/>
                  <a:ext cx="13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14:cNvPr>
                <p14:cNvContentPartPr/>
                <p14:nvPr/>
              </p14:nvContentPartPr>
              <p14:xfrm>
                <a:off x="8679720" y="4948830"/>
                <a:ext cx="109440" cy="9468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675400" y="4944510"/>
                  <a:ext cx="1180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8AEFDDB8-9DF5-5198-1F79-23B981D243E5}"/>
              </a:ext>
            </a:extLst>
          </p:cNvPr>
          <p:cNvGrpSpPr/>
          <p:nvPr/>
        </p:nvGrpSpPr>
        <p:grpSpPr>
          <a:xfrm>
            <a:off x="9166800" y="4880070"/>
            <a:ext cx="663480" cy="200160"/>
            <a:chOff x="9166800" y="4880070"/>
            <a:chExt cx="6634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14:cNvPr>
                <p14:cNvContentPartPr/>
                <p14:nvPr/>
              </p14:nvContentPartPr>
              <p14:xfrm>
                <a:off x="9166800" y="4880070"/>
                <a:ext cx="142560" cy="15084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162480" y="4875750"/>
                  <a:ext cx="151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14:cNvPr>
                <p14:cNvContentPartPr/>
                <p14:nvPr/>
              </p14:nvContentPartPr>
              <p14:xfrm>
                <a:off x="9368760" y="5004990"/>
                <a:ext cx="41400" cy="7524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364440" y="5000670"/>
                  <a:ext cx="50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14:cNvPr>
                <p14:cNvContentPartPr/>
                <p14:nvPr/>
              </p14:nvContentPartPr>
              <p14:xfrm>
                <a:off x="9548760" y="4913190"/>
                <a:ext cx="91440" cy="2340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544440" y="4908870"/>
                  <a:ext cx="100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14:cNvPr>
                <p14:cNvContentPartPr/>
                <p14:nvPr/>
              </p14:nvContentPartPr>
              <p14:xfrm>
                <a:off x="9540120" y="4989510"/>
                <a:ext cx="104400" cy="2736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535800" y="4985190"/>
                  <a:ext cx="11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14:cNvPr>
                <p14:cNvContentPartPr/>
                <p14:nvPr/>
              </p14:nvContentPartPr>
              <p14:xfrm>
                <a:off x="9730560" y="4941990"/>
                <a:ext cx="99720" cy="74880"/>
              </p14:xfrm>
            </p:contentPart>
          </mc:Choice>
          <mc:Fallback xmlns=""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726240" y="4937670"/>
                  <a:ext cx="1083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9B595FEE-2159-368E-CF38-DF64510981B2}"/>
              </a:ext>
            </a:extLst>
          </p:cNvPr>
          <p:cNvGrpSpPr/>
          <p:nvPr/>
        </p:nvGrpSpPr>
        <p:grpSpPr>
          <a:xfrm>
            <a:off x="8222160" y="5380470"/>
            <a:ext cx="409320" cy="233640"/>
            <a:chOff x="8222160" y="5380470"/>
            <a:chExt cx="40932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14:cNvPr>
                <p14:cNvContentPartPr/>
                <p14:nvPr/>
              </p14:nvContentPartPr>
              <p14:xfrm>
                <a:off x="8222160" y="5380470"/>
                <a:ext cx="123480" cy="146520"/>
              </p14:xfrm>
            </p:contentPart>
          </mc:Choice>
          <mc:Fallback xmlns=""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17840" y="5376150"/>
                  <a:ext cx="132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14:cNvPr>
                <p14:cNvContentPartPr/>
                <p14:nvPr/>
              </p14:nvContentPartPr>
              <p14:xfrm>
                <a:off x="8354280" y="5547510"/>
                <a:ext cx="80280" cy="66600"/>
              </p14:xfrm>
            </p:contentPart>
          </mc:Choice>
          <mc:Fallback xmlns=""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49960" y="5543190"/>
                  <a:ext cx="88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14:cNvPr>
                <p14:cNvContentPartPr/>
                <p14:nvPr/>
              </p14:nvContentPartPr>
              <p14:xfrm>
                <a:off x="8490360" y="5485950"/>
                <a:ext cx="141120" cy="86040"/>
              </p14:xfrm>
            </p:contentPart>
          </mc:Choice>
          <mc:Fallback xmlns=""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486040" y="5481630"/>
                  <a:ext cx="1497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14:cNvPr>
              <p14:cNvContentPartPr/>
              <p14:nvPr/>
            </p14:nvContentPartPr>
            <p14:xfrm>
              <a:off x="8777640" y="5463630"/>
              <a:ext cx="13320" cy="129960"/>
            </p14:xfrm>
          </p:contentPart>
        </mc:Choice>
        <mc:Fallback xmlns="">
          <p:pic>
            <p:nvPicPr>
              <p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8773320" y="5459310"/>
                <a:ext cx="2196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8" name="Group 897">
            <a:extLst>
              <a:ext uri="{FF2B5EF4-FFF2-40B4-BE49-F238E27FC236}">
                <a16:creationId xmlns:a16="http://schemas.microsoft.com/office/drawing/2014/main" id="{12C473D0-2024-EA5C-1C0F-FFFD7F689924}"/>
              </a:ext>
            </a:extLst>
          </p:cNvPr>
          <p:cNvGrpSpPr/>
          <p:nvPr/>
        </p:nvGrpSpPr>
        <p:grpSpPr>
          <a:xfrm>
            <a:off x="9144480" y="5375430"/>
            <a:ext cx="232200" cy="194400"/>
            <a:chOff x="9144480" y="5375430"/>
            <a:chExt cx="2322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14:cNvPr>
                <p14:cNvContentPartPr/>
                <p14:nvPr/>
              </p14:nvContentPartPr>
              <p14:xfrm>
                <a:off x="9144480" y="5375430"/>
                <a:ext cx="144000" cy="153360"/>
              </p14:xfrm>
            </p:contentPart>
          </mc:Choice>
          <mc:Fallback xmlns=""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140160" y="5371110"/>
                  <a:ext cx="15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14:cNvPr>
                <p14:cNvContentPartPr/>
                <p14:nvPr/>
              </p14:nvContentPartPr>
              <p14:xfrm>
                <a:off x="9359040" y="5506110"/>
                <a:ext cx="17640" cy="63720"/>
              </p14:xfrm>
            </p:contentPart>
          </mc:Choice>
          <mc:Fallback xmlns=""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354720" y="5501790"/>
                  <a:ext cx="2628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7" name="Group 896">
            <a:extLst>
              <a:ext uri="{FF2B5EF4-FFF2-40B4-BE49-F238E27FC236}">
                <a16:creationId xmlns:a16="http://schemas.microsoft.com/office/drawing/2014/main" id="{48F8596D-7FA5-CCD9-D9A3-D8AEFF067AF1}"/>
              </a:ext>
            </a:extLst>
          </p:cNvPr>
          <p:cNvGrpSpPr/>
          <p:nvPr/>
        </p:nvGrpSpPr>
        <p:grpSpPr>
          <a:xfrm>
            <a:off x="9567840" y="5407470"/>
            <a:ext cx="360000" cy="96120"/>
            <a:chOff x="9567840" y="5407470"/>
            <a:chExt cx="36000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14:cNvPr>
                <p14:cNvContentPartPr/>
                <p14:nvPr/>
              </p14:nvContentPartPr>
              <p14:xfrm>
                <a:off x="9592680" y="5409630"/>
                <a:ext cx="103320" cy="14040"/>
              </p14:xfrm>
            </p:contentPart>
          </mc:Choice>
          <mc:Fallback xmlns=""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588360" y="5405310"/>
                  <a:ext cx="11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14:cNvPr>
                <p14:cNvContentPartPr/>
                <p14:nvPr/>
              </p14:nvContentPartPr>
              <p14:xfrm>
                <a:off x="9567840" y="5466150"/>
                <a:ext cx="90000" cy="37440"/>
              </p14:xfrm>
            </p:contentPart>
          </mc:Choice>
          <mc:Fallback xmlns=""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563520" y="5461830"/>
                  <a:ext cx="98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14:cNvPr>
                <p14:cNvContentPartPr/>
                <p14:nvPr/>
              </p14:nvContentPartPr>
              <p14:xfrm>
                <a:off x="9786000" y="5407470"/>
                <a:ext cx="141840" cy="90000"/>
              </p14:xfrm>
            </p:contentPart>
          </mc:Choice>
          <mc:Fallback xmlns=""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781680" y="5403150"/>
                  <a:ext cx="1504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19E6560-4CAA-E32E-913E-DAA4B2F2AFF3}"/>
              </a:ext>
            </a:extLst>
          </p:cNvPr>
          <p:cNvGrpSpPr/>
          <p:nvPr/>
        </p:nvGrpSpPr>
        <p:grpSpPr>
          <a:xfrm>
            <a:off x="8284080" y="5871870"/>
            <a:ext cx="168120" cy="326880"/>
            <a:chOff x="8284080" y="5871870"/>
            <a:chExt cx="1681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14:cNvPr>
                <p14:cNvContentPartPr/>
                <p14:nvPr/>
              </p14:nvContentPartPr>
              <p14:xfrm>
                <a:off x="8284080" y="5871870"/>
                <a:ext cx="125280" cy="236520"/>
              </p14:xfrm>
            </p:contentPart>
          </mc:Choice>
          <mc:Fallback xmlns=""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279760" y="5867550"/>
                  <a:ext cx="133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14:cNvPr>
                <p14:cNvContentPartPr/>
                <p14:nvPr/>
              </p14:nvContentPartPr>
              <p14:xfrm>
                <a:off x="8307480" y="6036030"/>
                <a:ext cx="43920" cy="4320"/>
              </p14:xfrm>
            </p:contentPart>
          </mc:Choice>
          <mc:Fallback xmlns=""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303160" y="6031710"/>
                  <a:ext cx="52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14:cNvPr>
                <p14:cNvContentPartPr/>
                <p14:nvPr/>
              </p14:nvContentPartPr>
              <p14:xfrm>
                <a:off x="8340960" y="6117030"/>
                <a:ext cx="111240" cy="81720"/>
              </p14:xfrm>
            </p:contentPart>
          </mc:Choice>
          <mc:Fallback xmlns=""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336640" y="6112710"/>
                  <a:ext cx="1198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A3D6EA60-FC46-D271-3EDB-C006DDBD4C18}"/>
              </a:ext>
            </a:extLst>
          </p:cNvPr>
          <p:cNvGrpSpPr/>
          <p:nvPr/>
        </p:nvGrpSpPr>
        <p:grpSpPr>
          <a:xfrm>
            <a:off x="8619240" y="6016230"/>
            <a:ext cx="225720" cy="154800"/>
            <a:chOff x="8619240" y="6016230"/>
            <a:chExt cx="2257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14:cNvPr>
                <p14:cNvContentPartPr/>
                <p14:nvPr/>
              </p14:nvContentPartPr>
              <p14:xfrm>
                <a:off x="8619240" y="6047550"/>
                <a:ext cx="61200" cy="5040"/>
              </p14:xfrm>
            </p:contentPart>
          </mc:Choice>
          <mc:Fallback xmlns=""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614920" y="6043230"/>
                  <a:ext cx="698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14:cNvPr>
                <p14:cNvContentPartPr/>
                <p14:nvPr/>
              </p14:nvContentPartPr>
              <p14:xfrm>
                <a:off x="8636160" y="6074910"/>
                <a:ext cx="77760" cy="3168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31840" y="6070590"/>
                  <a:ext cx="86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14:cNvPr>
                <p14:cNvContentPartPr/>
                <p14:nvPr/>
              </p14:nvContentPartPr>
              <p14:xfrm>
                <a:off x="8806800" y="6016230"/>
                <a:ext cx="38160" cy="154800"/>
              </p14:xfrm>
            </p:contentPart>
          </mc:Choice>
          <mc:Fallback xmlns=""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802480" y="6011910"/>
                  <a:ext cx="468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2B0EA6FA-16A5-EC53-E422-51A60D1F1E14}"/>
              </a:ext>
            </a:extLst>
          </p:cNvPr>
          <p:cNvGrpSpPr/>
          <p:nvPr/>
        </p:nvGrpSpPr>
        <p:grpSpPr>
          <a:xfrm>
            <a:off x="9284520" y="5948550"/>
            <a:ext cx="705600" cy="258480"/>
            <a:chOff x="9284520" y="5948550"/>
            <a:chExt cx="7056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14:cNvPr>
                <p14:cNvContentPartPr/>
                <p14:nvPr/>
              </p14:nvContentPartPr>
              <p14:xfrm>
                <a:off x="9284520" y="5948550"/>
                <a:ext cx="161640" cy="172080"/>
              </p14:xfrm>
            </p:contentPart>
          </mc:Choice>
          <mc:Fallback xmlns=""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280200" y="5944230"/>
                  <a:ext cx="170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14:cNvPr>
                <p14:cNvContentPartPr/>
                <p14:nvPr/>
              </p14:nvContentPartPr>
              <p14:xfrm>
                <a:off x="9521040" y="6064830"/>
                <a:ext cx="98640" cy="93960"/>
              </p14:xfrm>
            </p:contentPart>
          </mc:Choice>
          <mc:Fallback xmlns=""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516720" y="6060510"/>
                  <a:ext cx="107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14:cNvPr>
                <p14:cNvContentPartPr/>
                <p14:nvPr/>
              </p14:nvContentPartPr>
              <p14:xfrm>
                <a:off x="9744600" y="6006870"/>
                <a:ext cx="96480" cy="91800"/>
              </p14:xfrm>
            </p:contentPart>
          </mc:Choice>
          <mc:Fallback xmlns="">
            <p:pic>
              <p:nvPicPr>
                <p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740280" y="6002550"/>
                  <a:ext cx="105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14:cNvPr>
                <p14:cNvContentPartPr/>
                <p14:nvPr/>
              </p14:nvContentPartPr>
              <p14:xfrm>
                <a:off x="9954840" y="6013350"/>
                <a:ext cx="35280" cy="193680"/>
              </p14:xfrm>
            </p:contentPart>
          </mc:Choice>
          <mc:Fallback xmlns=""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950520" y="6009030"/>
                  <a:ext cx="439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A516BD18-CECB-035F-8967-34A6A331CEF8}"/>
              </a:ext>
            </a:extLst>
          </p:cNvPr>
          <p:cNvGrpSpPr/>
          <p:nvPr/>
        </p:nvGrpSpPr>
        <p:grpSpPr>
          <a:xfrm>
            <a:off x="279480" y="4883670"/>
            <a:ext cx="1402200" cy="1338480"/>
            <a:chOff x="279480" y="4883670"/>
            <a:chExt cx="1402200" cy="13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14:cNvPr>
                <p14:cNvContentPartPr/>
                <p14:nvPr/>
              </p14:nvContentPartPr>
              <p14:xfrm>
                <a:off x="279480" y="5110110"/>
                <a:ext cx="111240" cy="143280"/>
              </p14:xfrm>
            </p:contentPart>
          </mc:Choice>
          <mc:Fallback xmlns="">
            <p:pic>
              <p:nvPicPr>
                <p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75160" y="5105790"/>
                  <a:ext cx="119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14:cNvPr>
                <p14:cNvContentPartPr/>
                <p14:nvPr/>
              </p14:nvContentPartPr>
              <p14:xfrm>
                <a:off x="482520" y="5130630"/>
                <a:ext cx="49680" cy="16920"/>
              </p14:xfrm>
            </p:contentPart>
          </mc:Choice>
          <mc:Fallback xmlns="">
            <p:pic>
              <p:nvPicPr>
                <p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78200" y="5126310"/>
                  <a:ext cx="58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14:cNvPr>
                <p14:cNvContentPartPr/>
                <p14:nvPr/>
              </p14:nvContentPartPr>
              <p14:xfrm>
                <a:off x="488640" y="5147550"/>
                <a:ext cx="94680" cy="52560"/>
              </p14:xfrm>
            </p:contentPart>
          </mc:Choice>
          <mc:Fallback xmlns="">
            <p:pic>
              <p:nvPicPr>
                <p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84320" y="5143230"/>
                  <a:ext cx="103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14:cNvPr>
                <p14:cNvContentPartPr/>
                <p14:nvPr/>
              </p14:nvContentPartPr>
              <p14:xfrm>
                <a:off x="611040" y="5062950"/>
                <a:ext cx="130320" cy="90720"/>
              </p14:xfrm>
            </p:contentPart>
          </mc:Choice>
          <mc:Fallback xmlns="">
            <p:pic>
              <p:nvPicPr>
                <p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06720" y="5058630"/>
                  <a:ext cx="138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14:cNvPr>
                <p14:cNvContentPartPr/>
                <p14:nvPr/>
              </p14:nvContentPartPr>
              <p14:xfrm>
                <a:off x="940080" y="4979790"/>
                <a:ext cx="98280" cy="88200"/>
              </p14:xfrm>
            </p:contentPart>
          </mc:Choice>
          <mc:Fallback xmlns="">
            <p:pic>
              <p:nvPicPr>
                <p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935760" y="4975470"/>
                  <a:ext cx="106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14:cNvPr>
                <p14:cNvContentPartPr/>
                <p14:nvPr/>
              </p14:nvContentPartPr>
              <p14:xfrm>
                <a:off x="1100280" y="4924350"/>
                <a:ext cx="63720" cy="23400"/>
              </p14:xfrm>
            </p:contentPart>
          </mc:Choice>
          <mc:Fallback xmlns="">
            <p:pic>
              <p:nvPicPr>
                <p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095960" y="4920030"/>
                  <a:ext cx="72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14:cNvPr>
                <p14:cNvContentPartPr/>
                <p14:nvPr/>
              </p14:nvContentPartPr>
              <p14:xfrm>
                <a:off x="1092360" y="4978350"/>
                <a:ext cx="69120" cy="21240"/>
              </p14:xfrm>
            </p:contentPart>
          </mc:Choice>
          <mc:Fallback xmlns="">
            <p:pic>
              <p:nvPicPr>
                <p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88040" y="4974030"/>
                  <a:ext cx="77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14:cNvPr>
                <p14:cNvContentPartPr/>
                <p14:nvPr/>
              </p14:nvContentPartPr>
              <p14:xfrm>
                <a:off x="1176960" y="4883670"/>
                <a:ext cx="144360" cy="86040"/>
              </p14:xfrm>
            </p:contentPart>
          </mc:Choice>
          <mc:Fallback xmlns="">
            <p:pic>
              <p:nvPicPr>
                <p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172640" y="4879350"/>
                  <a:ext cx="15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14:cNvPr>
                <p14:cNvContentPartPr/>
                <p14:nvPr/>
              </p14:nvContentPartPr>
              <p14:xfrm>
                <a:off x="307560" y="5470110"/>
                <a:ext cx="74160" cy="207000"/>
              </p14:xfrm>
            </p:contentPart>
          </mc:Choice>
          <mc:Fallback xmlns="">
            <p:pic>
              <p:nvPicPr>
                <p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03240" y="5465790"/>
                  <a:ext cx="82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14:cNvPr>
                <p14:cNvContentPartPr/>
                <p14:nvPr/>
              </p14:nvContentPartPr>
              <p14:xfrm>
                <a:off x="446520" y="5458590"/>
                <a:ext cx="111960" cy="88560"/>
              </p14:xfrm>
            </p:contentPart>
          </mc:Choice>
          <mc:Fallback xmlns="">
            <p:pic>
              <p:nvPicPr>
                <p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42200" y="5454270"/>
                  <a:ext cx="120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14:cNvPr>
                <p14:cNvContentPartPr/>
                <p14:nvPr/>
              </p14:nvContentPartPr>
              <p14:xfrm>
                <a:off x="629400" y="5405670"/>
                <a:ext cx="45360" cy="111960"/>
              </p14:xfrm>
            </p:contentPart>
          </mc:Choice>
          <mc:Fallback xmlns=""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625080" y="5401350"/>
                  <a:ext cx="54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14:cNvPr>
                <p14:cNvContentPartPr/>
                <p14:nvPr/>
              </p14:nvContentPartPr>
              <p14:xfrm>
                <a:off x="977520" y="5322510"/>
                <a:ext cx="97920" cy="84600"/>
              </p14:xfrm>
            </p:contentPart>
          </mc:Choice>
          <mc:Fallback xmlns="">
            <p:pic>
              <p:nvPicPr>
                <p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73200" y="5318190"/>
                  <a:ext cx="106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14:cNvPr>
                <p14:cNvContentPartPr/>
                <p14:nvPr/>
              </p14:nvContentPartPr>
              <p14:xfrm>
                <a:off x="1104240" y="5292270"/>
                <a:ext cx="45360" cy="26640"/>
              </p14:xfrm>
            </p:contentPart>
          </mc:Choice>
          <mc:Fallback xmlns="">
            <p:pic>
              <p:nvPicPr>
                <p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99920" y="5287950"/>
                  <a:ext cx="54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14:cNvPr>
                <p14:cNvContentPartPr/>
                <p14:nvPr/>
              </p14:nvContentPartPr>
              <p14:xfrm>
                <a:off x="1125120" y="5299830"/>
                <a:ext cx="129960" cy="64440"/>
              </p14:xfrm>
            </p:contentPart>
          </mc:Choice>
          <mc:Fallback xmlns=""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120800" y="5295510"/>
                  <a:ext cx="138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14:cNvPr>
                <p14:cNvContentPartPr/>
                <p14:nvPr/>
              </p14:nvContentPartPr>
              <p14:xfrm>
                <a:off x="1210080" y="5241510"/>
                <a:ext cx="169560" cy="71280"/>
              </p14:xfrm>
            </p:contentPart>
          </mc:Choice>
          <mc:Fallback xmlns="">
            <p:pic>
              <p:nvPicPr>
                <p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205760" y="5237190"/>
                  <a:ext cx="178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14:cNvPr>
                <p14:cNvContentPartPr/>
                <p14:nvPr/>
              </p14:nvContentPartPr>
              <p14:xfrm>
                <a:off x="449040" y="5748030"/>
                <a:ext cx="68760" cy="156960"/>
              </p14:xfrm>
            </p:contentPart>
          </mc:Choice>
          <mc:Fallback xmlns="">
            <p:pic>
              <p:nvPicPr>
                <p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44720" y="5743710"/>
                  <a:ext cx="77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14:cNvPr>
                <p14:cNvContentPartPr/>
                <p14:nvPr/>
              </p14:nvContentPartPr>
              <p14:xfrm>
                <a:off x="656400" y="5739030"/>
                <a:ext cx="60840" cy="38160"/>
              </p14:xfrm>
            </p:contentPart>
          </mc:Choice>
          <mc:Fallback xmlns=""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52080" y="5734350"/>
                  <a:ext cx="69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14:cNvPr>
                <p14:cNvContentPartPr/>
                <p14:nvPr/>
              </p14:nvContentPartPr>
              <p14:xfrm>
                <a:off x="663600" y="5769270"/>
                <a:ext cx="75960" cy="52200"/>
              </p14:xfrm>
            </p:contentPart>
          </mc:Choice>
          <mc:Fallback xmlns=""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59280" y="5764950"/>
                  <a:ext cx="84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14:cNvPr>
                <p14:cNvContentPartPr/>
                <p14:nvPr/>
              </p14:nvContentPartPr>
              <p14:xfrm>
                <a:off x="783840" y="5698350"/>
                <a:ext cx="117720" cy="92520"/>
              </p14:xfrm>
            </p:contentPart>
          </mc:Choice>
          <mc:Fallback xmlns=""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79520" y="5694030"/>
                  <a:ext cx="126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14:cNvPr>
                <p14:cNvContentPartPr/>
                <p14:nvPr/>
              </p14:nvContentPartPr>
              <p14:xfrm>
                <a:off x="1135560" y="5598990"/>
                <a:ext cx="137520" cy="76680"/>
              </p14:xfrm>
            </p:contentPart>
          </mc:Choice>
          <mc:Fallback xmlns=""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131240" y="5594670"/>
                  <a:ext cx="146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14:cNvPr>
                <p14:cNvContentPartPr/>
                <p14:nvPr/>
              </p14:nvContentPartPr>
              <p14:xfrm>
                <a:off x="1356600" y="5529150"/>
                <a:ext cx="58680" cy="31320"/>
              </p14:xfrm>
            </p:contentPart>
          </mc:Choice>
          <mc:Fallback xmlns=""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352280" y="5524830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14:cNvPr>
                <p14:cNvContentPartPr/>
                <p14:nvPr/>
              </p14:nvContentPartPr>
              <p14:xfrm>
                <a:off x="1314840" y="5539230"/>
                <a:ext cx="145440" cy="85680"/>
              </p14:xfrm>
            </p:contentPart>
          </mc:Choice>
          <mc:Fallback xmlns="">
            <p:pic>
              <p:nvPicPr>
                <p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310520" y="5534910"/>
                  <a:ext cx="154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14:cNvPr>
                <p14:cNvContentPartPr/>
                <p14:nvPr/>
              </p14:nvContentPartPr>
              <p14:xfrm>
                <a:off x="1511760" y="5467950"/>
                <a:ext cx="9000" cy="112680"/>
              </p14:xfrm>
            </p:contentPart>
          </mc:Choice>
          <mc:Fallback xmlns="">
            <p:pic>
              <p:nvPicPr>
                <p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507440" y="5463630"/>
                  <a:ext cx="17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14:cNvPr>
                <p14:cNvContentPartPr/>
                <p14:nvPr/>
              </p14:nvContentPartPr>
              <p14:xfrm>
                <a:off x="564600" y="6051870"/>
                <a:ext cx="99000" cy="170280"/>
              </p14:xfrm>
            </p:contentPart>
          </mc:Choice>
          <mc:Fallback xmlns=""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60280" y="6047550"/>
                  <a:ext cx="107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14:cNvPr>
                <p14:cNvContentPartPr/>
                <p14:nvPr/>
              </p14:nvContentPartPr>
              <p14:xfrm>
                <a:off x="736320" y="6024870"/>
                <a:ext cx="79920" cy="33480"/>
              </p14:xfrm>
            </p:contentPart>
          </mc:Choice>
          <mc:Fallback xmlns="">
            <p:pic>
              <p:nvPicPr>
                <p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32000" y="6020550"/>
                  <a:ext cx="88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14:cNvPr>
                <p14:cNvContentPartPr/>
                <p14:nvPr/>
              </p14:nvContentPartPr>
              <p14:xfrm>
                <a:off x="748920" y="6041790"/>
                <a:ext cx="115200" cy="63000"/>
              </p14:xfrm>
            </p:contentPart>
          </mc:Choice>
          <mc:Fallback xmlns="">
            <p:pic>
              <p:nvPicPr>
                <p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44600" y="6037470"/>
                  <a:ext cx="12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14:cNvPr>
                <p14:cNvContentPartPr/>
                <p14:nvPr/>
              </p14:nvContentPartPr>
              <p14:xfrm>
                <a:off x="953400" y="5986350"/>
                <a:ext cx="50400" cy="53280"/>
              </p14:xfrm>
            </p:contentPart>
          </mc:Choice>
          <mc:Fallback xmlns="">
            <p:pic>
              <p:nvPicPr>
                <p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49080" y="5982030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14:cNvPr>
                <p14:cNvContentPartPr/>
                <p14:nvPr/>
              </p14:nvContentPartPr>
              <p14:xfrm>
                <a:off x="1279200" y="5817870"/>
                <a:ext cx="109800" cy="111240"/>
              </p14:xfrm>
            </p:contentPart>
          </mc:Choice>
          <mc:Fallback xmlns="">
            <p:pic>
              <p:nvPicPr>
                <p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274880" y="5813550"/>
                  <a:ext cx="118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14:cNvPr>
                <p14:cNvContentPartPr/>
                <p14:nvPr/>
              </p14:nvContentPartPr>
              <p14:xfrm>
                <a:off x="1464240" y="5800950"/>
                <a:ext cx="45000" cy="13320"/>
              </p14:xfrm>
            </p:contentPart>
          </mc:Choice>
          <mc:Fallback xmlns="">
            <p:pic>
              <p:nvPicPr>
                <p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1459920" y="5796630"/>
                  <a:ext cx="53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14:cNvPr>
                <p14:cNvContentPartPr/>
                <p14:nvPr/>
              </p14:nvContentPartPr>
              <p14:xfrm>
                <a:off x="1587360" y="5771070"/>
                <a:ext cx="27720" cy="11520"/>
              </p14:xfrm>
            </p:contentPart>
          </mc:Choice>
          <mc:Fallback xmlns="">
            <p:pic>
              <p:nvPicPr>
                <p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583040" y="5766750"/>
                  <a:ext cx="36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14:cNvPr>
                <p14:cNvContentPartPr/>
                <p14:nvPr/>
              </p14:nvContentPartPr>
              <p14:xfrm>
                <a:off x="1650720" y="5670270"/>
                <a:ext cx="30960" cy="174600"/>
              </p14:xfrm>
            </p:contentPart>
          </mc:Choice>
          <mc:Fallback xmlns="">
            <p:pic>
              <p:nvPicPr>
                <p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646400" y="5665950"/>
                  <a:ext cx="39600" cy="18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2" name="Oval 951">
            <a:extLst>
              <a:ext uri="{FF2B5EF4-FFF2-40B4-BE49-F238E27FC236}">
                <a16:creationId xmlns:a16="http://schemas.microsoft.com/office/drawing/2014/main" id="{D5FA82E4-67AD-B917-3547-A3309AF03306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DF046E79-3BD2-62C5-1C44-9BBCDDF76123}"/>
              </a:ext>
            </a:extLst>
          </p:cNvPr>
          <p:cNvSpPr/>
          <p:nvPr/>
        </p:nvSpPr>
        <p:spPr>
          <a:xfrm>
            <a:off x="5200342" y="3895560"/>
            <a:ext cx="1847850" cy="18478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0BD77-EDF9-9E3F-24F4-9D183B03C3B9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3B82B9-3435-8519-3D9E-8135A68AD5B6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33A081-57B0-C979-4E2B-DF448F4CBC2C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D76BE8-1F87-9D8F-C819-5C8CA91CBB2D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AFD3A5-DDBA-4E90-8CE2-9D9C9E2A382C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07E7A6-782B-E8F9-81B9-87FC3A138647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9948-CCCE-CA54-1E71-1323C7DA8483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438F8B8-9D50-97F9-3B9A-7266CF220EC2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596C9-9EDC-DD47-D97B-7FDF79150EFB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C077E6-C6F3-D7BC-B35F-C57345821D20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821C9D-9A83-4196-02C1-0AB5DDEB224A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2AB96-7BF3-7F18-DB19-CA7E94786EC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F2486F-59F6-DEC9-79E2-05748429B759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E4DD251-EFAD-20BF-53A2-D59A1D133B8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63D660-4B3A-9C11-A3AB-C3924BAF1334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3A5341-68F6-E341-77E8-1C65339CD504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88C1299B-BF66-F19D-0B37-E3A66C323C2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CA94C6-891D-D21C-96EE-16B8AADDDFC0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1559830-E5B1-7B6B-AA22-584EC205A3D1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81E56B-314B-0B5E-C1D7-F1229EBA6E22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5D896EA-8046-10B0-4996-3EE8DF3F6516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FEEBE4-D0C3-5F5A-FAD7-7A1DB927D485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BFDB21-CB34-8F4E-DF60-E2387FB0481C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7EE431B0-EA5E-14E1-A07E-36F6DC55DF5C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ABD3FA7-FE73-F91F-BB00-D4C04E8F085A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AEB067-D41E-513B-D1D2-C3E9C859A08A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717604-2FCB-DE3C-6658-9388B1525549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AF2602EA-9D38-6932-8719-04C4B742E108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362FC9-E679-DB34-BC3D-24DCC2414A8A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FE9BD93-E0E0-375D-7145-234D798818E5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920A45-B2E2-FEB4-3B24-4F2939882ACC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786D82-579A-5E74-9D95-52A57084516B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B32D643-BCD8-30B5-4E64-2E84C4DD48A0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669BFC4-79AD-4BC3-E484-00A8F87B947E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0C9FB09-2A2E-0809-7A59-67A179F7D4F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1C798B5-F1D0-F63B-D685-F91EDB96BCA9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F00A4C6C-F7AD-61F1-2181-0E8770F39675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697294A-C7D4-F777-08B0-EA201B868E02}"/>
              </a:ext>
            </a:extLst>
          </p:cNvPr>
          <p:cNvSpPr/>
          <p:nvPr/>
        </p:nvSpPr>
        <p:spPr>
          <a:xfrm>
            <a:off x="4349475" y="3847523"/>
            <a:ext cx="1847850" cy="184785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14:cNvPr>
              <p14:cNvContentPartPr/>
              <p14:nvPr/>
            </p14:nvContentPartPr>
            <p14:xfrm>
              <a:off x="5117160" y="4704390"/>
              <a:ext cx="128880" cy="83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112840" y="4700070"/>
                <a:ext cx="1375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A6C37D4-779E-4801-DB17-A68F2A861E80}"/>
              </a:ext>
            </a:extLst>
          </p:cNvPr>
          <p:cNvGrpSpPr/>
          <p:nvPr/>
        </p:nvGrpSpPr>
        <p:grpSpPr>
          <a:xfrm>
            <a:off x="6366720" y="4712670"/>
            <a:ext cx="87120" cy="81720"/>
            <a:chOff x="6366720" y="4712670"/>
            <a:chExt cx="87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14:cNvPr>
                <p14:cNvContentPartPr/>
                <p14:nvPr/>
              </p14:nvContentPartPr>
              <p14:xfrm>
                <a:off x="6407400" y="4740030"/>
                <a:ext cx="36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03080" y="4735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14:cNvPr>
                <p14:cNvContentPartPr/>
                <p14:nvPr/>
              </p14:nvContentPartPr>
              <p14:xfrm>
                <a:off x="6366720" y="4712670"/>
                <a:ext cx="87120" cy="81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62400" y="4708350"/>
                  <a:ext cx="957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364A1E6-6843-9EA6-8C1E-C6F50B4244C0}"/>
              </a:ext>
            </a:extLst>
          </p:cNvPr>
          <p:cNvGrpSpPr/>
          <p:nvPr/>
        </p:nvGrpSpPr>
        <p:grpSpPr>
          <a:xfrm>
            <a:off x="8315760" y="1159830"/>
            <a:ext cx="1782000" cy="213840"/>
            <a:chOff x="8315760" y="1159830"/>
            <a:chExt cx="17820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14:cNvPr>
                <p14:cNvContentPartPr/>
                <p14:nvPr/>
              </p14:nvContentPartPr>
              <p14:xfrm>
                <a:off x="8315760" y="1188630"/>
                <a:ext cx="134280" cy="135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11440" y="1184310"/>
                  <a:ext cx="142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14:cNvPr>
                <p14:cNvContentPartPr/>
                <p14:nvPr/>
              </p14:nvContentPartPr>
              <p14:xfrm>
                <a:off x="8342760" y="1201230"/>
                <a:ext cx="65520" cy="135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38440" y="1196910"/>
                  <a:ext cx="74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14:cNvPr>
                <p14:cNvContentPartPr/>
                <p14:nvPr/>
              </p14:nvContentPartPr>
              <p14:xfrm>
                <a:off x="8553000" y="1191150"/>
                <a:ext cx="110880" cy="32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48680" y="1186830"/>
                  <a:ext cx="11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14:cNvPr>
                <p14:cNvContentPartPr/>
                <p14:nvPr/>
              </p14:nvContentPartPr>
              <p14:xfrm>
                <a:off x="8557320" y="1262430"/>
                <a:ext cx="128160" cy="27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53000" y="1258110"/>
                  <a:ext cx="13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14:cNvPr>
                <p14:cNvContentPartPr/>
                <p14:nvPr/>
              </p14:nvContentPartPr>
              <p14:xfrm>
                <a:off x="8778720" y="1177830"/>
                <a:ext cx="160200" cy="145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74400" y="1173510"/>
                  <a:ext cx="168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14:cNvPr>
                <p14:cNvContentPartPr/>
                <p14:nvPr/>
              </p14:nvContentPartPr>
              <p14:xfrm>
                <a:off x="9030000" y="1234710"/>
                <a:ext cx="29520" cy="39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025680" y="1230390"/>
                  <a:ext cx="38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14:cNvPr>
                <p14:cNvContentPartPr/>
                <p14:nvPr/>
              </p14:nvContentPartPr>
              <p14:xfrm>
                <a:off x="9069240" y="1183950"/>
                <a:ext cx="123840" cy="133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64920" y="1179630"/>
                  <a:ext cx="132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14:cNvPr>
                <p14:cNvContentPartPr/>
                <p14:nvPr/>
              </p14:nvContentPartPr>
              <p14:xfrm>
                <a:off x="9123960" y="1159830"/>
                <a:ext cx="136080" cy="21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19640" y="1155510"/>
                  <a:ext cx="144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14:cNvPr>
                <p14:cNvContentPartPr/>
                <p14:nvPr/>
              </p14:nvContentPartPr>
              <p14:xfrm>
                <a:off x="9305040" y="1237230"/>
                <a:ext cx="38160" cy="108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00720" y="1232910"/>
                  <a:ext cx="46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14:cNvPr>
                <p14:cNvContentPartPr/>
                <p14:nvPr/>
              </p14:nvContentPartPr>
              <p14:xfrm>
                <a:off x="9264720" y="1267110"/>
                <a:ext cx="149760" cy="34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60400" y="1262790"/>
                  <a:ext cx="158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14:cNvPr>
                <p14:cNvContentPartPr/>
                <p14:nvPr/>
              </p14:nvContentPartPr>
              <p14:xfrm>
                <a:off x="9438600" y="1220310"/>
                <a:ext cx="93600" cy="136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34280" y="1215990"/>
                  <a:ext cx="102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14:cNvPr>
                <p14:cNvContentPartPr/>
                <p14:nvPr/>
              </p14:nvContentPartPr>
              <p14:xfrm>
                <a:off x="9628680" y="1242990"/>
                <a:ext cx="19440" cy="103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24360" y="1238670"/>
                  <a:ext cx="2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14:cNvPr>
                <p14:cNvContentPartPr/>
                <p14:nvPr/>
              </p14:nvContentPartPr>
              <p14:xfrm>
                <a:off x="9588000" y="1281870"/>
                <a:ext cx="96480" cy="1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583680" y="1277550"/>
                  <a:ext cx="105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14:cNvPr>
                <p14:cNvContentPartPr/>
                <p14:nvPr/>
              </p14:nvContentPartPr>
              <p14:xfrm>
                <a:off x="9795720" y="1203030"/>
                <a:ext cx="14400" cy="140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91400" y="1198710"/>
                  <a:ext cx="23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14:cNvPr>
                <p14:cNvContentPartPr/>
                <p14:nvPr/>
              </p14:nvContentPartPr>
              <p14:xfrm>
                <a:off x="9795720" y="1187550"/>
                <a:ext cx="111600" cy="186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91400" y="1183230"/>
                  <a:ext cx="120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14:cNvPr>
                <p14:cNvContentPartPr/>
                <p14:nvPr/>
              </p14:nvContentPartPr>
              <p14:xfrm>
                <a:off x="10003800" y="1235790"/>
                <a:ext cx="35640" cy="101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999480" y="1231470"/>
                  <a:ext cx="44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14:cNvPr>
                <p14:cNvContentPartPr/>
                <p14:nvPr/>
              </p14:nvContentPartPr>
              <p14:xfrm>
                <a:off x="9975000" y="1289070"/>
                <a:ext cx="122760" cy="15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70680" y="1284750"/>
                  <a:ext cx="1314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369875D-864F-A77B-4871-4A1581949BF7}"/>
              </a:ext>
            </a:extLst>
          </p:cNvPr>
          <p:cNvGrpSpPr/>
          <p:nvPr/>
        </p:nvGrpSpPr>
        <p:grpSpPr>
          <a:xfrm>
            <a:off x="10251120" y="1166310"/>
            <a:ext cx="1259280" cy="200520"/>
            <a:chOff x="10251120" y="1166310"/>
            <a:chExt cx="1259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14:cNvPr>
                <p14:cNvContentPartPr/>
                <p14:nvPr/>
              </p14:nvContentPartPr>
              <p14:xfrm>
                <a:off x="10251120" y="1215630"/>
                <a:ext cx="78480" cy="12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246800" y="1211310"/>
                  <a:ext cx="87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14:cNvPr>
                <p14:cNvContentPartPr/>
                <p14:nvPr/>
              </p14:nvContentPartPr>
              <p14:xfrm>
                <a:off x="10305480" y="1237950"/>
                <a:ext cx="93240" cy="103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01160" y="1233630"/>
                  <a:ext cx="101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14:cNvPr>
                <p14:cNvContentPartPr/>
                <p14:nvPr/>
              </p14:nvContentPartPr>
              <p14:xfrm>
                <a:off x="10405920" y="1258470"/>
                <a:ext cx="157320" cy="65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01600" y="1254150"/>
                  <a:ext cx="165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14:cNvPr>
                <p14:cNvContentPartPr/>
                <p14:nvPr/>
              </p14:nvContentPartPr>
              <p14:xfrm>
                <a:off x="10586280" y="1166310"/>
                <a:ext cx="103680" cy="2005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81960" y="1161990"/>
                  <a:ext cx="112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14:cNvPr>
                <p14:cNvContentPartPr/>
                <p14:nvPr/>
              </p14:nvContentPartPr>
              <p14:xfrm>
                <a:off x="10711920" y="1231470"/>
                <a:ext cx="84600" cy="102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07600" y="1227150"/>
                  <a:ext cx="93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14:cNvPr>
                <p14:cNvContentPartPr/>
                <p14:nvPr/>
              </p14:nvContentPartPr>
              <p14:xfrm>
                <a:off x="10821000" y="1209510"/>
                <a:ext cx="93960" cy="117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16680" y="1205190"/>
                  <a:ext cx="102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14:cNvPr>
                <p14:cNvContentPartPr/>
                <p14:nvPr/>
              </p14:nvContentPartPr>
              <p14:xfrm>
                <a:off x="11013600" y="1237230"/>
                <a:ext cx="28800" cy="92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009280" y="1232910"/>
                  <a:ext cx="37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14:cNvPr>
                <p14:cNvContentPartPr/>
                <p14:nvPr/>
              </p14:nvContentPartPr>
              <p14:xfrm>
                <a:off x="10994520" y="1257390"/>
                <a:ext cx="147960" cy="31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90200" y="1253070"/>
                  <a:ext cx="156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14:cNvPr>
                <p14:cNvContentPartPr/>
                <p14:nvPr/>
              </p14:nvContentPartPr>
              <p14:xfrm>
                <a:off x="11112600" y="1216710"/>
                <a:ext cx="87840" cy="108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108280" y="1212390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14:cNvPr>
                <p14:cNvContentPartPr/>
                <p14:nvPr/>
              </p14:nvContentPartPr>
              <p14:xfrm>
                <a:off x="11244000" y="1221750"/>
                <a:ext cx="172440" cy="120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39680" y="1217430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14:cNvPr>
                <p14:cNvContentPartPr/>
                <p14:nvPr/>
              </p14:nvContentPartPr>
              <p14:xfrm>
                <a:off x="11356680" y="1187550"/>
                <a:ext cx="153720" cy="168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352360" y="1183230"/>
                  <a:ext cx="1623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667AD49-707B-B464-6ADE-30F814BBF7AA}"/>
              </a:ext>
            </a:extLst>
          </p:cNvPr>
          <p:cNvGrpSpPr/>
          <p:nvPr/>
        </p:nvGrpSpPr>
        <p:grpSpPr>
          <a:xfrm>
            <a:off x="8272200" y="1611990"/>
            <a:ext cx="396720" cy="363960"/>
            <a:chOff x="8272200" y="1611990"/>
            <a:chExt cx="3967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14:cNvPr>
                <p14:cNvContentPartPr/>
                <p14:nvPr/>
              </p14:nvContentPartPr>
              <p14:xfrm>
                <a:off x="8272200" y="1611990"/>
                <a:ext cx="221760" cy="3639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67880" y="1607670"/>
                  <a:ext cx="230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14:cNvPr>
                <p14:cNvContentPartPr/>
                <p14:nvPr/>
              </p14:nvContentPartPr>
              <p14:xfrm>
                <a:off x="8554440" y="1651590"/>
                <a:ext cx="105840" cy="126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50120" y="1647270"/>
                  <a:ext cx="11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14:cNvPr>
                <p14:cNvContentPartPr/>
                <p14:nvPr/>
              </p14:nvContentPartPr>
              <p14:xfrm>
                <a:off x="8571360" y="1715310"/>
                <a:ext cx="97560" cy="41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567040" y="1710990"/>
                  <a:ext cx="1062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0ECD2CD1-5BDE-EA7C-80E2-175EE9745319}"/>
              </a:ext>
            </a:extLst>
          </p:cNvPr>
          <p:cNvGrpSpPr/>
          <p:nvPr/>
        </p:nvGrpSpPr>
        <p:grpSpPr>
          <a:xfrm>
            <a:off x="8806800" y="1569870"/>
            <a:ext cx="2707560" cy="234000"/>
            <a:chOff x="8806800" y="1569870"/>
            <a:chExt cx="270756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14:cNvPr>
                <p14:cNvContentPartPr/>
                <p14:nvPr/>
              </p14:nvContentPartPr>
              <p14:xfrm>
                <a:off x="8806800" y="1644030"/>
                <a:ext cx="159840" cy="87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802480" y="1639710"/>
                  <a:ext cx="168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14:cNvPr>
                <p14:cNvContentPartPr/>
                <p14:nvPr/>
              </p14:nvContentPartPr>
              <p14:xfrm>
                <a:off x="9062400" y="1653390"/>
                <a:ext cx="16920" cy="21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058080" y="1649070"/>
                  <a:ext cx="2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14:cNvPr>
                <p14:cNvContentPartPr/>
                <p14:nvPr/>
              </p14:nvContentPartPr>
              <p14:xfrm>
                <a:off x="9137640" y="1589310"/>
                <a:ext cx="86760" cy="1429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133320" y="1584990"/>
                  <a:ext cx="95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14:cNvPr>
                <p14:cNvContentPartPr/>
                <p14:nvPr/>
              </p14:nvContentPartPr>
              <p14:xfrm>
                <a:off x="9224400" y="1572390"/>
                <a:ext cx="56520" cy="4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220080" y="1568070"/>
                  <a:ext cx="651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14:cNvPr>
                <p14:cNvContentPartPr/>
                <p14:nvPr/>
              </p14:nvContentPartPr>
              <p14:xfrm>
                <a:off x="9350760" y="1619190"/>
                <a:ext cx="25920" cy="98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346440" y="1614870"/>
                  <a:ext cx="34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14:cNvPr>
                <p14:cNvContentPartPr/>
                <p14:nvPr/>
              </p14:nvContentPartPr>
              <p14:xfrm>
                <a:off x="9331320" y="1652670"/>
                <a:ext cx="127800" cy="147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27000" y="1648350"/>
                  <a:ext cx="13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14:cNvPr>
                <p14:cNvContentPartPr/>
                <p14:nvPr/>
              </p14:nvContentPartPr>
              <p14:xfrm>
                <a:off x="9479280" y="1608030"/>
                <a:ext cx="92160" cy="1346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474960" y="1603710"/>
                  <a:ext cx="100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14:cNvPr>
                <p14:cNvContentPartPr/>
                <p14:nvPr/>
              </p14:nvContentPartPr>
              <p14:xfrm>
                <a:off x="9673320" y="1633950"/>
                <a:ext cx="20520" cy="95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69000" y="1629630"/>
                  <a:ext cx="2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14:cNvPr>
                <p14:cNvContentPartPr/>
                <p14:nvPr/>
              </p14:nvContentPartPr>
              <p14:xfrm>
                <a:off x="9625800" y="1668870"/>
                <a:ext cx="126000" cy="34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21480" y="1664550"/>
                  <a:ext cx="13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14:cNvPr>
                <p14:cNvContentPartPr/>
                <p14:nvPr/>
              </p14:nvContentPartPr>
              <p14:xfrm>
                <a:off x="9818040" y="1590030"/>
                <a:ext cx="151560" cy="153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13720" y="1585710"/>
                  <a:ext cx="160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14:cNvPr>
                <p14:cNvContentPartPr/>
                <p14:nvPr/>
              </p14:nvContentPartPr>
              <p14:xfrm>
                <a:off x="10066440" y="1649070"/>
                <a:ext cx="13320" cy="66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62120" y="1644750"/>
                  <a:ext cx="21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14:cNvPr>
                <p14:cNvContentPartPr/>
                <p14:nvPr/>
              </p14:nvContentPartPr>
              <p14:xfrm>
                <a:off x="10009920" y="1665990"/>
                <a:ext cx="131760" cy="16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05600" y="1661670"/>
                  <a:ext cx="140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14:cNvPr>
                <p14:cNvContentPartPr/>
                <p14:nvPr/>
              </p14:nvContentPartPr>
              <p14:xfrm>
                <a:off x="10260480" y="1627470"/>
                <a:ext cx="104760" cy="133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256160" y="1623150"/>
                  <a:ext cx="113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14:cNvPr>
                <p14:cNvContentPartPr/>
                <p14:nvPr/>
              </p14:nvContentPartPr>
              <p14:xfrm>
                <a:off x="10362000" y="1662390"/>
                <a:ext cx="128520" cy="84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357680" y="1658070"/>
                  <a:ext cx="137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14:cNvPr>
                <p14:cNvContentPartPr/>
                <p14:nvPr/>
              </p14:nvContentPartPr>
              <p14:xfrm>
                <a:off x="10565760" y="1603350"/>
                <a:ext cx="29880" cy="1670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561440" y="1599030"/>
                  <a:ext cx="3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14:cNvPr>
                <p14:cNvContentPartPr/>
                <p14:nvPr/>
              </p14:nvContentPartPr>
              <p14:xfrm>
                <a:off x="10662960" y="1569870"/>
                <a:ext cx="95040" cy="2145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658640" y="1565550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14:cNvPr>
                <p14:cNvContentPartPr/>
                <p14:nvPr/>
              </p14:nvContentPartPr>
              <p14:xfrm>
                <a:off x="10765200" y="1640790"/>
                <a:ext cx="88920" cy="108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760880" y="1636470"/>
                  <a:ext cx="97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14:cNvPr>
                <p14:cNvContentPartPr/>
                <p14:nvPr/>
              </p14:nvContentPartPr>
              <p14:xfrm>
                <a:off x="10877520" y="1626390"/>
                <a:ext cx="103680" cy="121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873200" y="1622070"/>
                  <a:ext cx="112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14:cNvPr>
                <p14:cNvContentPartPr/>
                <p14:nvPr/>
              </p14:nvContentPartPr>
              <p14:xfrm>
                <a:off x="11048880" y="1638630"/>
                <a:ext cx="39960" cy="101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044560" y="1634310"/>
                  <a:ext cx="48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14:cNvPr>
                <p14:cNvContentPartPr/>
                <p14:nvPr/>
              </p14:nvContentPartPr>
              <p14:xfrm>
                <a:off x="11039160" y="1702710"/>
                <a:ext cx="76680" cy="219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034840" y="1698390"/>
                  <a:ext cx="85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14:cNvPr>
                <p14:cNvContentPartPr/>
                <p14:nvPr/>
              </p14:nvContentPartPr>
              <p14:xfrm>
                <a:off x="11160480" y="1622790"/>
                <a:ext cx="109440" cy="1274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156160" y="1618470"/>
                  <a:ext cx="118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14:cNvPr>
                <p14:cNvContentPartPr/>
                <p14:nvPr/>
              </p14:nvContentPartPr>
              <p14:xfrm>
                <a:off x="11353080" y="1631070"/>
                <a:ext cx="95400" cy="113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348760" y="1626750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14:cNvPr>
                <p14:cNvContentPartPr/>
                <p14:nvPr/>
              </p14:nvContentPartPr>
              <p14:xfrm>
                <a:off x="11401320" y="1585350"/>
                <a:ext cx="113040" cy="218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397000" y="1581030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2B8EDFC-8C61-DAC0-CC36-75948FB4A999}"/>
              </a:ext>
            </a:extLst>
          </p:cNvPr>
          <p:cNvGrpSpPr/>
          <p:nvPr/>
        </p:nvGrpSpPr>
        <p:grpSpPr>
          <a:xfrm>
            <a:off x="8222880" y="2257110"/>
            <a:ext cx="1749600" cy="269280"/>
            <a:chOff x="8222880" y="2257110"/>
            <a:chExt cx="17496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14:cNvPr>
                <p14:cNvContentPartPr/>
                <p14:nvPr/>
              </p14:nvContentPartPr>
              <p14:xfrm>
                <a:off x="8222880" y="2257110"/>
                <a:ext cx="178200" cy="212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18560" y="2252790"/>
                  <a:ext cx="186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14:cNvPr>
                <p14:cNvContentPartPr/>
                <p14:nvPr/>
              </p14:nvContentPartPr>
              <p14:xfrm>
                <a:off x="8248800" y="2327310"/>
                <a:ext cx="74880" cy="125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44480" y="2322990"/>
                  <a:ext cx="83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14:cNvPr>
                <p14:cNvContentPartPr/>
                <p14:nvPr/>
              </p14:nvContentPartPr>
              <p14:xfrm>
                <a:off x="8335200" y="2435670"/>
                <a:ext cx="137160" cy="907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30880" y="2431350"/>
                  <a:ext cx="145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14:cNvPr>
                <p14:cNvContentPartPr/>
                <p14:nvPr/>
              </p14:nvContentPartPr>
              <p14:xfrm>
                <a:off x="8458680" y="2501550"/>
                <a:ext cx="2880" cy="28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454360" y="2497230"/>
                  <a:ext cx="115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14:cNvPr>
                <p14:cNvContentPartPr/>
                <p14:nvPr/>
              </p14:nvContentPartPr>
              <p14:xfrm>
                <a:off x="8594760" y="2404350"/>
                <a:ext cx="90720" cy="190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90440" y="2400030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14:cNvPr>
                <p14:cNvContentPartPr/>
                <p14:nvPr/>
              </p14:nvContentPartPr>
              <p14:xfrm>
                <a:off x="8618160" y="2459070"/>
                <a:ext cx="75240" cy="259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13840" y="2454750"/>
                  <a:ext cx="83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14:cNvPr>
                <p14:cNvContentPartPr/>
                <p14:nvPr/>
              </p14:nvContentPartPr>
              <p14:xfrm>
                <a:off x="8781960" y="2395350"/>
                <a:ext cx="153000" cy="114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777640" y="2391030"/>
                  <a:ext cx="161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14:cNvPr>
                <p14:cNvContentPartPr/>
                <p14:nvPr/>
              </p14:nvContentPartPr>
              <p14:xfrm>
                <a:off x="9012360" y="2449710"/>
                <a:ext cx="13680" cy="115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8040" y="244539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14:cNvPr>
                <p14:cNvContentPartPr/>
                <p14:nvPr/>
              </p14:nvContentPartPr>
              <p14:xfrm>
                <a:off x="9091560" y="2382390"/>
                <a:ext cx="79200" cy="125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87240" y="2378070"/>
                  <a:ext cx="87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14:cNvPr>
                <p14:cNvContentPartPr/>
                <p14:nvPr/>
              </p14:nvContentPartPr>
              <p14:xfrm>
                <a:off x="9150600" y="2360790"/>
                <a:ext cx="98640" cy="15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145920" y="2356470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14:cNvPr>
                <p14:cNvContentPartPr/>
                <p14:nvPr/>
              </p14:nvContentPartPr>
              <p14:xfrm>
                <a:off x="9360120" y="2385270"/>
                <a:ext cx="16560" cy="108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55800" y="2380950"/>
                  <a:ext cx="2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14:cNvPr>
                <p14:cNvContentPartPr/>
                <p14:nvPr/>
              </p14:nvContentPartPr>
              <p14:xfrm>
                <a:off x="9322680" y="2416590"/>
                <a:ext cx="139320" cy="31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18360" y="2412270"/>
                  <a:ext cx="147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14:cNvPr>
                <p14:cNvContentPartPr/>
                <p14:nvPr/>
              </p14:nvContentPartPr>
              <p14:xfrm>
                <a:off x="9468120" y="2343510"/>
                <a:ext cx="100080" cy="139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463800" y="2339190"/>
                  <a:ext cx="108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14:cNvPr>
                <p14:cNvContentPartPr/>
                <p14:nvPr/>
              </p14:nvContentPartPr>
              <p14:xfrm>
                <a:off x="9629400" y="2371230"/>
                <a:ext cx="31320" cy="102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625080" y="2366910"/>
                  <a:ext cx="39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14:cNvPr>
                <p14:cNvContentPartPr/>
                <p14:nvPr/>
              </p14:nvContentPartPr>
              <p14:xfrm>
                <a:off x="9589440" y="2403630"/>
                <a:ext cx="158040" cy="33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585120" y="2399310"/>
                  <a:ext cx="166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14:cNvPr>
                <p14:cNvContentPartPr/>
                <p14:nvPr/>
              </p14:nvContentPartPr>
              <p14:xfrm>
                <a:off x="9782400" y="2346750"/>
                <a:ext cx="190080" cy="154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778080" y="2342430"/>
                  <a:ext cx="1987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14:cNvPr>
              <p14:cNvContentPartPr/>
              <p14:nvPr/>
            </p14:nvContentPartPr>
            <p14:xfrm>
              <a:off x="3714960" y="4735710"/>
              <a:ext cx="23040" cy="151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3710640" y="4731390"/>
                <a:ext cx="31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14:cNvPr>
              <p14:cNvContentPartPr/>
              <p14:nvPr/>
            </p14:nvContentPartPr>
            <p14:xfrm>
              <a:off x="3712440" y="4728150"/>
              <a:ext cx="16920" cy="100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3708120" y="4723830"/>
                <a:ext cx="25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14:cNvPr>
              <p14:cNvContentPartPr/>
              <p14:nvPr/>
            </p14:nvContentPartPr>
            <p14:xfrm>
              <a:off x="3712440" y="4717350"/>
              <a:ext cx="977040" cy="784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3707760" y="4713030"/>
                <a:ext cx="985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14:cNvPr>
              <p14:cNvContentPartPr/>
              <p14:nvPr/>
            </p14:nvContentPartPr>
            <p14:xfrm>
              <a:off x="4338480" y="4685310"/>
              <a:ext cx="893520" cy="1540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4334160" y="4680990"/>
                <a:ext cx="90216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61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16104</TotalTime>
  <Words>437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13</cp:revision>
  <dcterms:created xsi:type="dcterms:W3CDTF">2025-07-02T14:40:24Z</dcterms:created>
  <dcterms:modified xsi:type="dcterms:W3CDTF">2025-09-15T19:39:36Z</dcterms:modified>
</cp:coreProperties>
</file>