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E465-9756-0D05-B070-76AB448B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318CF-B41A-DC1D-BE1D-9E92C72F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ABDD-318D-6635-7B46-3F1741AD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F0B-F159-EC21-85CD-816146D3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A5D4-36B8-FF78-0158-2818F96E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B1DD-43AB-815C-4844-4C6133DF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98BC3-D426-B785-9555-E417AD47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CC15-7D28-C075-E937-FB360F5B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9D12-918E-F45D-3D65-F31150DA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6872C-F886-FB70-EE43-12F753BD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35B3E-B5D7-14A6-E71B-F6877D652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4EC8C-57BE-526B-517C-5D692D0B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332D-94EA-3B59-D594-57128D12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C081-3F84-20AB-88E8-563FC514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57FE-1F1F-35B1-580A-6686BFEB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7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C7BA-6858-D6CE-AE4B-2FFAF027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C468-F26D-3053-CF01-E22ACB8A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8322-53F7-4A85-DFB3-1AB43927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27D21-2D2D-58E0-4C70-FB20FF06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6E44-160A-4C2E-47BF-9B52A81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54CA-64D7-A274-B11B-9C487159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4761-B595-BCA3-1438-621519F6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AC7B-2FAB-15FD-E848-82669D99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675B-B270-1015-1B14-5423B91E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AF48-4B9C-60F4-0F27-714BAA6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2222-C082-2382-437A-C6404E6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3F74-30A7-41A2-C9AC-08B019477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F9C65-5FE7-B22A-914F-FBE89D575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A667-EDE2-4950-7332-F279DE52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DE2F-87AF-2242-23DD-364E2A86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6A8E-0169-CC7E-DAF9-524AF0E9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4DB-A318-F46D-828C-D7C48295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9BA7-A6F3-A278-E2D7-B516B3E5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43D2-BD1B-A9C3-CF9B-A2147AED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2E106-2DE8-5C83-C450-D866BF7AB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7B5F7-EC87-C2EC-E7F6-800C848BC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818D-0952-CF48-1EA7-160EF50F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1B7F-9892-39B0-6B05-BF159AA7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30050-AC86-FA26-85D1-51C0E9DE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0E0A-570E-FCA5-FD8E-99D5C005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25E80-6E51-C60E-4A0F-38FCFED8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296A8-0A29-06A3-4C73-AC74504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584C0-32B3-1491-31D3-271FC665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5FF95-6881-2528-46E1-A416E82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889BC-B5D1-B531-4854-E01ECC97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96994-9F9C-8C87-CA54-BEFEC5C2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68F6-C4D9-9AD7-4BBD-1E53EE4D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C8CA-0645-9C7A-F8F9-2D34279A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A5A9E-71CB-88AF-A4DD-CE39CE5D9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8CB18-DC4A-8143-B0EC-E230617E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AC5A-6BED-3753-FE1B-AF7AE71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0BF8-6A25-8B9C-56F1-078CC0DF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12DB-9179-FD17-B471-142E066B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64DBF-4A26-42B0-F182-1242930C7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32D75-62AB-562E-7889-5F2DB6C1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0042-CF20-DAFD-CC43-C8915B05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0A1EE-E75D-DA01-61A6-B2309F5B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B411-B4D0-FF50-A38A-3D1F7C29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8A05B-4FF0-5A63-2FFB-76123CC3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3941-A768-CEDD-C9B5-2B51CB6C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BBB2-D3C6-2EE5-C5B1-2AA061113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7077E-B5E8-4341-9BF5-4ED1DE667A3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8E7E-C035-102C-FABB-8C975F02A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7232-9F40-2180-426A-596AEAD9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EB3DA-1C53-435D-9CF5-7EFD2DAB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8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EBC2-FA04-5A76-05A3-C72AA0499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315EA-76A4-A28C-B206-9B2A52D36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F898A-6717-3EA7-3622-E5B79EF7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847364"/>
            <a:ext cx="8459381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D157C-5BC4-26F3-FCA7-E40C72A1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1614234"/>
            <a:ext cx="998359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3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44C47-D072-044F-5D6A-251B1B9A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613969"/>
            <a:ext cx="890711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6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C488E-B423-C094-18C2-0E25AAFB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680654"/>
            <a:ext cx="1007885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B0F06-4CD4-DA32-F2D7-F46A92A3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8" y="0"/>
            <a:ext cx="8804622" cy="54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FFDAA7-3C60-5740-3193-A5417E83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50" y="131998"/>
            <a:ext cx="8649907" cy="299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DD91F-CAE8-2A66-11D7-2BD3BA18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3" y="2990088"/>
            <a:ext cx="11850754" cy="30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8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ACBD2-0B8D-6D54-BB2A-E684DA71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290339"/>
            <a:ext cx="964064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CC89C0-D78B-380F-B006-15A5CFE8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513943"/>
            <a:ext cx="950727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6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A92E2-F7DB-1995-EB18-89A19A8C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323416"/>
            <a:ext cx="940248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5B1F5-F222-30EF-4C4D-041B098C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7" y="390101"/>
            <a:ext cx="6793776" cy="39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9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B7858FCE-B703-C4E4-C99C-24F53814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2" y="605272"/>
            <a:ext cx="6600413" cy="35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2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8F5E2-DEB2-5DEE-A817-2F82456E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1018838"/>
            <a:ext cx="114411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831CC4-19F9-27D6-7814-EF525F33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66205"/>
            <a:ext cx="958348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E5A0C-23A5-68DE-B79D-6FFB93F8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894996"/>
            <a:ext cx="1026938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954F7-9365-5FFE-A0D6-A6DE2368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999786"/>
            <a:ext cx="961206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7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5E0DE-A83F-06A9-86C2-A9BE12CE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90021"/>
            <a:ext cx="9184820" cy="52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5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ED618-1042-D746-09FD-4E63B9B5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214128"/>
            <a:ext cx="974543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EAD28-FD8F-9552-C1BF-8526349A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7" y="140250"/>
            <a:ext cx="8381895" cy="3352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EDC0A-704A-C7B8-D024-04FD136A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" y="1004549"/>
            <a:ext cx="1213654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AFF7F-0515-F579-DDD4-5FE0A8D4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452022"/>
            <a:ext cx="1010743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27995-C112-6A81-C237-7DF01C50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08" y="424048"/>
            <a:ext cx="853559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15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53295-C284-2A5F-4E17-20796261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471074"/>
            <a:ext cx="7308245" cy="4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2135F6-C52D-DEF0-0E41-DC16F8AA2A70}"/>
                  </a:ext>
                </a:extLst>
              </p:cNvPr>
              <p:cNvSpPr txBox="1"/>
              <p:nvPr/>
            </p:nvSpPr>
            <p:spPr>
              <a:xfrm>
                <a:off x="852678" y="308120"/>
                <a:ext cx="9388602" cy="4104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Our fitted quadratic model of the graphics pipeline exhibits an upper-bound curvature of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400" i="0">
                        <a:latin typeface="Cambria Math" panose="02040503050406030204" pitchFamily="18" charset="0"/>
                      </a:rPr>
                      <m:t>=3.06×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−17</m:t>
                        </m:r>
                      </m:sup>
                    </m:sSup>
                    <m:r>
                      <m:rPr>
                        <m:nor/>
                      </m:rPr>
                      <a:rPr lang="en-US" sz="1400" b="0" i="1">
                        <a:latin typeface="Cambria Math" panose="02040503050406030204" pitchFamily="18" charset="0"/>
                      </a:rPr>
                      <m:t> 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ms</m:t>
                        </m:r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particle</m:t>
                        </m:r>
                      </m:e>
                      <m:sup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At our peak test size of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=11.09</m:t>
                    </m:r>
                  </m:oMath>
                </a14:m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million particles, the entire quadratic term contributes just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1.88</m:t>
                    </m:r>
                    <m:r>
                      <m:rPr>
                        <m:nor/>
                      </m:rPr>
                      <a:rPr lang="en-US" sz="1400" b="0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1400" b="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to a 14.34ms frame — less than </a:t>
                </a:r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0.00013 (0.013%) </a:t>
                </a:r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of total cost. In other words, within the operational range, the system behaves effectively linearly; the theoretical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growth is not practically observable. Even extrapolated, curvature would remain below the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threshold until particle counts exceed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Our fitted quadratic model of the compute pipeline exhibits an upper-bound curvature of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9.252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m:rPr>
                        <m:nor/>
                      </m:rPr>
                      <a:rPr lang="en-US" sz="1400" i="1">
                        <a:latin typeface="Cambria Math" panose="02040503050406030204" pitchFamily="18" charset="0"/>
                      </a:rPr>
                      <m:t> 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ms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particle</m:t>
                        </m:r>
                      </m:e>
                      <m:sup>
                        <m:r>
                          <a:rPr lang="en-US" sz="1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At our peak test size of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=11.09</m:t>
                    </m:r>
                  </m:oMath>
                </a14:m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million particles, the entire quadratic term contributes just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14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to a 70.3681ms frame — less than 8.4E-6 (8.4E-4%) of total cost. In other words, within the operational range, the system behaves effectively linearly; the theoretical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growth is not practically observable. Even extrapolated, curvature would remain below the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threshold until particle counts exceed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390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b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en-US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validates that our pipeline — combining broad-phase, narrow-phase, and rendering — scales efficiently and that any residual quadratic behavior is of purely academic, not practical, significance.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br>
                  <a:rPr lang="en-US" sz="1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en-US" sz="1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2135F6-C52D-DEF0-0E41-DC16F8AA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8" y="308120"/>
                <a:ext cx="9388602" cy="4104329"/>
              </a:xfrm>
              <a:prstGeom prst="rect">
                <a:avLst/>
              </a:prstGeom>
              <a:blipFill>
                <a:blip r:embed="rId2"/>
                <a:stretch>
                  <a:fillRect l="-19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88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EF7A6-CBF6-61B0-A322-5167981D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952154"/>
            <a:ext cx="916432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2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7AAF8-80C1-76CF-81FD-7644B5D2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780680"/>
            <a:ext cx="1098385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29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B2B4A-DFE5-F778-3724-E86E6659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728550"/>
            <a:ext cx="1119343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39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A559E-8E80-DCAC-1635-5CFBB9F6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642548"/>
            <a:ext cx="10936226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92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2AB24-EE19-85E8-9D25-C94623D7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2352525"/>
            <a:ext cx="94977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86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13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5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A876E-0751-B2F4-0F57-E08BE2F1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0" y="160419"/>
            <a:ext cx="7119136" cy="2731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1BBB7-64DA-1AF5-1A62-F09ED328C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39" y="2727351"/>
            <a:ext cx="6263317" cy="36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2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B7985-8051-D9A9-7018-E46C7D67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409153"/>
            <a:ext cx="4881086" cy="30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CBCA4-2537-B613-F2E8-89B922A0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6" y="539496"/>
            <a:ext cx="4796121" cy="3858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019BC-8B00-DC22-AF2A-FE238D36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198421"/>
            <a:ext cx="4579530" cy="29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1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C46B1-0A1E-6D2F-3362-904698DB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43" y="0"/>
            <a:ext cx="9687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1A5CC-6E01-2C97-DB7B-F2F23BBB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213864"/>
            <a:ext cx="11774543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9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01F2B-8968-9FA7-9613-B1139CA3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104311"/>
            <a:ext cx="8187304" cy="55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238</Words>
  <Application>Microsoft Office PowerPoint</Application>
  <PresentationFormat>Widescreen</PresentationFormat>
  <Paragraphs>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3</cp:revision>
  <dcterms:created xsi:type="dcterms:W3CDTF">2025-09-02T15:06:55Z</dcterms:created>
  <dcterms:modified xsi:type="dcterms:W3CDTF">2025-09-04T17:53:40Z</dcterms:modified>
</cp:coreProperties>
</file>