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21442363" cy="15360650"/>
  <p:notesSz cx="6858000" cy="9144000"/>
  <p:defaultTextStyle>
    <a:defPPr>
      <a:defRPr lang="en-US"/>
    </a:defPPr>
    <a:lvl1pPr marL="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1pPr>
    <a:lvl2pPr marL="883226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2pPr>
    <a:lvl3pPr marL="176645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3pPr>
    <a:lvl4pPr marL="264967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4pPr>
    <a:lvl5pPr marL="3532904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5pPr>
    <a:lvl6pPr marL="4416130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6pPr>
    <a:lvl7pPr marL="5299355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7pPr>
    <a:lvl8pPr marL="6182581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8pPr>
    <a:lvl9pPr marL="7065808" algn="l" defTabSz="1766451" rtl="0" eaLnBrk="1" latinLnBrk="0" hangingPunct="1">
      <a:defRPr sz="34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29"/>
    <a:srgbClr val="FF0000"/>
    <a:srgbClr val="00FF00"/>
    <a:srgbClr val="33CC33"/>
    <a:srgbClr val="1D1DFF"/>
    <a:srgbClr val="0000FF"/>
    <a:srgbClr val="0088B8"/>
    <a:srgbClr val="FF6600"/>
    <a:srgbClr val="54D45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77" y="2513885"/>
            <a:ext cx="18226009" cy="5347782"/>
          </a:xfrm>
        </p:spPr>
        <p:txBody>
          <a:bodyPr anchor="b"/>
          <a:lstStyle>
            <a:lvl1pPr algn="ctr"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296" y="8067898"/>
            <a:ext cx="16081772" cy="3708600"/>
          </a:xfrm>
        </p:spPr>
        <p:txBody>
          <a:bodyPr/>
          <a:lstStyle>
            <a:lvl1pPr marL="0" indent="0" algn="ctr">
              <a:buNone/>
              <a:defRPr sz="5376"/>
            </a:lvl1pPr>
            <a:lvl2pPr marL="1024037" indent="0" algn="ctr">
              <a:buNone/>
              <a:defRPr sz="4480"/>
            </a:lvl2pPr>
            <a:lvl3pPr marL="2048073" indent="0" algn="ctr">
              <a:buNone/>
              <a:defRPr sz="4032"/>
            </a:lvl3pPr>
            <a:lvl4pPr marL="3072110" indent="0" algn="ctr">
              <a:buNone/>
              <a:defRPr sz="3584"/>
            </a:lvl4pPr>
            <a:lvl5pPr marL="4096146" indent="0" algn="ctr">
              <a:buNone/>
              <a:defRPr sz="3584"/>
            </a:lvl5pPr>
            <a:lvl6pPr marL="5120183" indent="0" algn="ctr">
              <a:buNone/>
              <a:defRPr sz="3584"/>
            </a:lvl6pPr>
            <a:lvl7pPr marL="6144219" indent="0" algn="ctr">
              <a:buNone/>
              <a:defRPr sz="3584"/>
            </a:lvl7pPr>
            <a:lvl8pPr marL="7168256" indent="0" algn="ctr">
              <a:buNone/>
              <a:defRPr sz="3584"/>
            </a:lvl8pPr>
            <a:lvl9pPr marL="8192292" indent="0" algn="ctr">
              <a:buNone/>
              <a:defRPr sz="35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44692" y="817812"/>
            <a:ext cx="4623510" cy="13017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4164" y="817812"/>
            <a:ext cx="13602499" cy="13017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96" y="3829500"/>
            <a:ext cx="18494038" cy="6389603"/>
          </a:xfrm>
        </p:spPr>
        <p:txBody>
          <a:bodyPr anchor="b"/>
          <a:lstStyle>
            <a:lvl1pPr>
              <a:defRPr sz="134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6" y="10279551"/>
            <a:ext cx="18494038" cy="3360141"/>
          </a:xfrm>
        </p:spPr>
        <p:txBody>
          <a:bodyPr/>
          <a:lstStyle>
            <a:lvl1pPr marL="0" indent="0">
              <a:buNone/>
              <a:defRPr sz="5376">
                <a:solidFill>
                  <a:schemeClr val="tx1"/>
                </a:solidFill>
              </a:defRPr>
            </a:lvl1pPr>
            <a:lvl2pPr marL="1024037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2pPr>
            <a:lvl3pPr marL="2048073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3pPr>
            <a:lvl4pPr marL="3072110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4pPr>
            <a:lvl5pPr marL="409614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5pPr>
            <a:lvl6pPr marL="5120183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6pPr>
            <a:lvl7pPr marL="6144219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7pPr>
            <a:lvl8pPr marL="7168256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8pPr>
            <a:lvl9pPr marL="8192292" indent="0">
              <a:buNone/>
              <a:defRPr sz="3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4163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5196" y="4089062"/>
            <a:ext cx="9113004" cy="9746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817816"/>
            <a:ext cx="18494038" cy="2969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58" y="3765494"/>
            <a:ext cx="9071123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958" y="5610904"/>
            <a:ext cx="9071123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55198" y="3765494"/>
            <a:ext cx="9115797" cy="1845410"/>
          </a:xfrm>
        </p:spPr>
        <p:txBody>
          <a:bodyPr anchor="b"/>
          <a:lstStyle>
            <a:lvl1pPr marL="0" indent="0">
              <a:buNone/>
              <a:defRPr sz="5376" b="1"/>
            </a:lvl1pPr>
            <a:lvl2pPr marL="1024037" indent="0">
              <a:buNone/>
              <a:defRPr sz="4480" b="1"/>
            </a:lvl2pPr>
            <a:lvl3pPr marL="2048073" indent="0">
              <a:buNone/>
              <a:defRPr sz="4032" b="1"/>
            </a:lvl3pPr>
            <a:lvl4pPr marL="3072110" indent="0">
              <a:buNone/>
              <a:defRPr sz="3584" b="1"/>
            </a:lvl4pPr>
            <a:lvl5pPr marL="4096146" indent="0">
              <a:buNone/>
              <a:defRPr sz="3584" b="1"/>
            </a:lvl5pPr>
            <a:lvl6pPr marL="5120183" indent="0">
              <a:buNone/>
              <a:defRPr sz="3584" b="1"/>
            </a:lvl6pPr>
            <a:lvl7pPr marL="6144219" indent="0">
              <a:buNone/>
              <a:defRPr sz="3584" b="1"/>
            </a:lvl7pPr>
            <a:lvl8pPr marL="7168256" indent="0">
              <a:buNone/>
              <a:defRPr sz="3584" b="1"/>
            </a:lvl8pPr>
            <a:lvl9pPr marL="8192292" indent="0">
              <a:buNone/>
              <a:defRPr sz="35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5198" y="5610904"/>
            <a:ext cx="9115797" cy="8252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797" y="2211653"/>
            <a:ext cx="10855196" cy="10916017"/>
          </a:xfrm>
        </p:spPr>
        <p:txBody>
          <a:bodyPr/>
          <a:lstStyle>
            <a:lvl1pPr>
              <a:defRPr sz="7167"/>
            </a:lvl1pPr>
            <a:lvl2pPr>
              <a:defRPr sz="6271"/>
            </a:lvl2pPr>
            <a:lvl3pPr>
              <a:defRPr sz="5376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955" y="1024043"/>
            <a:ext cx="6915720" cy="3584152"/>
          </a:xfrm>
        </p:spPr>
        <p:txBody>
          <a:bodyPr anchor="b"/>
          <a:lstStyle>
            <a:lvl1pPr>
              <a:defRPr sz="71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5797" y="2211653"/>
            <a:ext cx="10855196" cy="10916017"/>
          </a:xfrm>
        </p:spPr>
        <p:txBody>
          <a:bodyPr anchor="t"/>
          <a:lstStyle>
            <a:lvl1pPr marL="0" indent="0">
              <a:buNone/>
              <a:defRPr sz="7167"/>
            </a:lvl1pPr>
            <a:lvl2pPr marL="1024037" indent="0">
              <a:buNone/>
              <a:defRPr sz="6271"/>
            </a:lvl2pPr>
            <a:lvl3pPr marL="2048073" indent="0">
              <a:buNone/>
              <a:defRPr sz="5376"/>
            </a:lvl3pPr>
            <a:lvl4pPr marL="3072110" indent="0">
              <a:buNone/>
              <a:defRPr sz="4480"/>
            </a:lvl4pPr>
            <a:lvl5pPr marL="4096146" indent="0">
              <a:buNone/>
              <a:defRPr sz="4480"/>
            </a:lvl5pPr>
            <a:lvl6pPr marL="5120183" indent="0">
              <a:buNone/>
              <a:defRPr sz="4480"/>
            </a:lvl6pPr>
            <a:lvl7pPr marL="6144219" indent="0">
              <a:buNone/>
              <a:defRPr sz="4480"/>
            </a:lvl7pPr>
            <a:lvl8pPr marL="7168256" indent="0">
              <a:buNone/>
              <a:defRPr sz="4480"/>
            </a:lvl8pPr>
            <a:lvl9pPr marL="8192292" indent="0">
              <a:buNone/>
              <a:defRPr sz="4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955" y="4608195"/>
            <a:ext cx="6915720" cy="8537251"/>
          </a:xfrm>
        </p:spPr>
        <p:txBody>
          <a:bodyPr/>
          <a:lstStyle>
            <a:lvl1pPr marL="0" indent="0">
              <a:buNone/>
              <a:defRPr sz="3584"/>
            </a:lvl1pPr>
            <a:lvl2pPr marL="1024037" indent="0">
              <a:buNone/>
              <a:defRPr sz="3136"/>
            </a:lvl2pPr>
            <a:lvl3pPr marL="2048073" indent="0">
              <a:buNone/>
              <a:defRPr sz="2688"/>
            </a:lvl3pPr>
            <a:lvl4pPr marL="3072110" indent="0">
              <a:buNone/>
              <a:defRPr sz="2240"/>
            </a:lvl4pPr>
            <a:lvl5pPr marL="4096146" indent="0">
              <a:buNone/>
              <a:defRPr sz="2240"/>
            </a:lvl5pPr>
            <a:lvl6pPr marL="5120183" indent="0">
              <a:buNone/>
              <a:defRPr sz="2240"/>
            </a:lvl6pPr>
            <a:lvl7pPr marL="6144219" indent="0">
              <a:buNone/>
              <a:defRPr sz="2240"/>
            </a:lvl7pPr>
            <a:lvl8pPr marL="7168256" indent="0">
              <a:buNone/>
              <a:defRPr sz="2240"/>
            </a:lvl8pPr>
            <a:lvl9pPr marL="8192292" indent="0">
              <a:buNone/>
              <a:defRPr sz="2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8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4163" y="817816"/>
            <a:ext cx="18494038" cy="296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63" y="4089062"/>
            <a:ext cx="18494038" cy="974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4162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6937-EAA9-45F5-BFDC-3AB1C666CB9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2783" y="14237050"/>
            <a:ext cx="7236798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43669" y="14237050"/>
            <a:ext cx="4824532" cy="81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A771-EAFD-4CDF-96BA-24E71E17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48073" rtl="0" eaLnBrk="1" latinLnBrk="0" hangingPunct="1">
        <a:lnSpc>
          <a:spcPct val="90000"/>
        </a:lnSpc>
        <a:spcBef>
          <a:spcPct val="0"/>
        </a:spcBef>
        <a:buNone/>
        <a:defRPr sz="9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018" indent="-512018" algn="l" defTabSz="2048073" rtl="0" eaLnBrk="1" latinLnBrk="0" hangingPunct="1">
        <a:lnSpc>
          <a:spcPct val="90000"/>
        </a:lnSpc>
        <a:spcBef>
          <a:spcPts val="2240"/>
        </a:spcBef>
        <a:buFont typeface="Arial" panose="020B0604020202020204" pitchFamily="34" charset="0"/>
        <a:buChar char="•"/>
        <a:defRPr sz="6271" kern="1200">
          <a:solidFill>
            <a:schemeClr val="tx1"/>
          </a:solidFill>
          <a:latin typeface="+mn-lt"/>
          <a:ea typeface="+mn-ea"/>
          <a:cs typeface="+mn-cs"/>
        </a:defRPr>
      </a:lvl1pPr>
      <a:lvl2pPr marL="153605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56009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58412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608165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63220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656238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274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704311" indent="-512018" algn="l" defTabSz="2048073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1024037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204807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072110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4pPr>
      <a:lvl5pPr marL="409614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5pPr>
      <a:lvl6pPr marL="5120183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6pPr>
      <a:lvl7pPr marL="6144219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7pPr>
      <a:lvl8pPr marL="7168256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8pPr>
      <a:lvl9pPr marL="8192292" algn="l" defTabSz="2048073" rtl="0" eaLnBrk="1" latinLnBrk="0" hangingPunct="1">
        <a:defRPr sz="4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7319096" y="11396166"/>
            <a:ext cx="287189" cy="400288"/>
          </a:xfrm>
          <a:custGeom>
            <a:avLst/>
            <a:gdLst>
              <a:gd name="connsiteX0" fmla="*/ 0 w 2137418"/>
              <a:gd name="connsiteY0" fmla="*/ 0 h 369332"/>
              <a:gd name="connsiteX1" fmla="*/ 2137418 w 2137418"/>
              <a:gd name="connsiteY1" fmla="*/ 0 h 369332"/>
              <a:gd name="connsiteX2" fmla="*/ 2137418 w 2137418"/>
              <a:gd name="connsiteY2" fmla="*/ 369332 h 369332"/>
              <a:gd name="connsiteX3" fmla="*/ 0 w 2137418"/>
              <a:gd name="connsiteY3" fmla="*/ 369332 h 369332"/>
              <a:gd name="connsiteX4" fmla="*/ 0 w 2137418"/>
              <a:gd name="connsiteY4" fmla="*/ 0 h 369332"/>
              <a:gd name="connsiteX0" fmla="*/ 0 w 2137418"/>
              <a:gd name="connsiteY0" fmla="*/ 0 h 431244"/>
              <a:gd name="connsiteX1" fmla="*/ 2137418 w 2137418"/>
              <a:gd name="connsiteY1" fmla="*/ 0 h 431244"/>
              <a:gd name="connsiteX2" fmla="*/ 299093 w 2137418"/>
              <a:gd name="connsiteY2" fmla="*/ 431244 h 431244"/>
              <a:gd name="connsiteX3" fmla="*/ 0 w 2137418"/>
              <a:gd name="connsiteY3" fmla="*/ 369332 h 431244"/>
              <a:gd name="connsiteX4" fmla="*/ 0 w 2137418"/>
              <a:gd name="connsiteY4" fmla="*/ 0 h 431244"/>
              <a:gd name="connsiteX0" fmla="*/ 0 w 313380"/>
              <a:gd name="connsiteY0" fmla="*/ 0 h 431244"/>
              <a:gd name="connsiteX1" fmla="*/ 313380 w 313380"/>
              <a:gd name="connsiteY1" fmla="*/ 85725 h 431244"/>
              <a:gd name="connsiteX2" fmla="*/ 299093 w 313380"/>
              <a:gd name="connsiteY2" fmla="*/ 431244 h 431244"/>
              <a:gd name="connsiteX3" fmla="*/ 0 w 313380"/>
              <a:gd name="connsiteY3" fmla="*/ 369332 h 431244"/>
              <a:gd name="connsiteX4" fmla="*/ 0 w 313380"/>
              <a:gd name="connsiteY4" fmla="*/ 0 h 431244"/>
              <a:gd name="connsiteX0" fmla="*/ 0 w 299093"/>
              <a:gd name="connsiteY0" fmla="*/ 0 h 431244"/>
              <a:gd name="connsiteX1" fmla="*/ 294330 w 299093"/>
              <a:gd name="connsiteY1" fmla="*/ 119062 h 431244"/>
              <a:gd name="connsiteX2" fmla="*/ 299093 w 299093"/>
              <a:gd name="connsiteY2" fmla="*/ 431244 h 431244"/>
              <a:gd name="connsiteX3" fmla="*/ 0 w 299093"/>
              <a:gd name="connsiteY3" fmla="*/ 369332 h 431244"/>
              <a:gd name="connsiteX4" fmla="*/ 0 w 299093"/>
              <a:gd name="connsiteY4" fmla="*/ 0 h 431244"/>
              <a:gd name="connsiteX0" fmla="*/ 0 w 318223"/>
              <a:gd name="connsiteY0" fmla="*/ 0 h 431244"/>
              <a:gd name="connsiteX1" fmla="*/ 318142 w 318223"/>
              <a:gd name="connsiteY1" fmla="*/ 123825 h 431244"/>
              <a:gd name="connsiteX2" fmla="*/ 299093 w 318223"/>
              <a:gd name="connsiteY2" fmla="*/ 431244 h 431244"/>
              <a:gd name="connsiteX3" fmla="*/ 0 w 318223"/>
              <a:gd name="connsiteY3" fmla="*/ 369332 h 431244"/>
              <a:gd name="connsiteX4" fmla="*/ 0 w 318223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0 w 346718"/>
              <a:gd name="connsiteY3" fmla="*/ 369332 h 431244"/>
              <a:gd name="connsiteX4" fmla="*/ 0 w 346718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19050 w 346718"/>
              <a:gd name="connsiteY3" fmla="*/ 359807 h 431244"/>
              <a:gd name="connsiteX4" fmla="*/ 0 w 346718"/>
              <a:gd name="connsiteY4" fmla="*/ 0 h 431244"/>
              <a:gd name="connsiteX0" fmla="*/ 42862 w 327668"/>
              <a:gd name="connsiteY0" fmla="*/ 0 h 416956"/>
              <a:gd name="connsiteX1" fmla="*/ 299092 w 327668"/>
              <a:gd name="connsiteY1" fmla="*/ 109537 h 416956"/>
              <a:gd name="connsiteX2" fmla="*/ 327668 w 327668"/>
              <a:gd name="connsiteY2" fmla="*/ 416956 h 416956"/>
              <a:gd name="connsiteX3" fmla="*/ 0 w 327668"/>
              <a:gd name="connsiteY3" fmla="*/ 345519 h 416956"/>
              <a:gd name="connsiteX4" fmla="*/ 42862 w 327668"/>
              <a:gd name="connsiteY4" fmla="*/ 0 h 416956"/>
              <a:gd name="connsiteX0" fmla="*/ 0 w 332431"/>
              <a:gd name="connsiteY0" fmla="*/ 0 h 445531"/>
              <a:gd name="connsiteX1" fmla="*/ 303855 w 332431"/>
              <a:gd name="connsiteY1" fmla="*/ 138112 h 445531"/>
              <a:gd name="connsiteX2" fmla="*/ 332431 w 332431"/>
              <a:gd name="connsiteY2" fmla="*/ 445531 h 445531"/>
              <a:gd name="connsiteX3" fmla="*/ 4763 w 332431"/>
              <a:gd name="connsiteY3" fmla="*/ 374094 h 445531"/>
              <a:gd name="connsiteX4" fmla="*/ 0 w 332431"/>
              <a:gd name="connsiteY4" fmla="*/ 0 h 445531"/>
              <a:gd name="connsiteX0" fmla="*/ 0 w 320525"/>
              <a:gd name="connsiteY0" fmla="*/ 0 h 445531"/>
              <a:gd name="connsiteX1" fmla="*/ 303855 w 320525"/>
              <a:gd name="connsiteY1" fmla="*/ 138112 h 445531"/>
              <a:gd name="connsiteX2" fmla="*/ 320525 w 320525"/>
              <a:gd name="connsiteY2" fmla="*/ 445531 h 445531"/>
              <a:gd name="connsiteX3" fmla="*/ 4763 w 320525"/>
              <a:gd name="connsiteY3" fmla="*/ 374094 h 445531"/>
              <a:gd name="connsiteX4" fmla="*/ 0 w 320525"/>
              <a:gd name="connsiteY4" fmla="*/ 0 h 445531"/>
              <a:gd name="connsiteX0" fmla="*/ 0 w 320981"/>
              <a:gd name="connsiteY0" fmla="*/ 0 h 445531"/>
              <a:gd name="connsiteX1" fmla="*/ 320523 w 320981"/>
              <a:gd name="connsiteY1" fmla="*/ 176212 h 445531"/>
              <a:gd name="connsiteX2" fmla="*/ 320525 w 320981"/>
              <a:gd name="connsiteY2" fmla="*/ 445531 h 445531"/>
              <a:gd name="connsiteX3" fmla="*/ 4763 w 320981"/>
              <a:gd name="connsiteY3" fmla="*/ 374094 h 445531"/>
              <a:gd name="connsiteX4" fmla="*/ 0 w 320981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9543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7161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50293"/>
              <a:gd name="connsiteX1" fmla="*/ 325286 w 325497"/>
              <a:gd name="connsiteY1" fmla="*/ 157161 h 450293"/>
              <a:gd name="connsiteX2" fmla="*/ 320525 w 325497"/>
              <a:gd name="connsiteY2" fmla="*/ 450293 h 450293"/>
              <a:gd name="connsiteX3" fmla="*/ 4763 w 325497"/>
              <a:gd name="connsiteY3" fmla="*/ 374094 h 450293"/>
              <a:gd name="connsiteX4" fmla="*/ 0 w 325497"/>
              <a:gd name="connsiteY4" fmla="*/ 0 h 450293"/>
              <a:gd name="connsiteX0" fmla="*/ 0 w 325497"/>
              <a:gd name="connsiteY0" fmla="*/ 0 h 452675"/>
              <a:gd name="connsiteX1" fmla="*/ 325286 w 325497"/>
              <a:gd name="connsiteY1" fmla="*/ 159543 h 452675"/>
              <a:gd name="connsiteX2" fmla="*/ 320525 w 325497"/>
              <a:gd name="connsiteY2" fmla="*/ 452675 h 452675"/>
              <a:gd name="connsiteX3" fmla="*/ 4763 w 325497"/>
              <a:gd name="connsiteY3" fmla="*/ 376476 h 452675"/>
              <a:gd name="connsiteX4" fmla="*/ 0 w 325497"/>
              <a:gd name="connsiteY4" fmla="*/ 0 h 452675"/>
              <a:gd name="connsiteX0" fmla="*/ 0 w 320525"/>
              <a:gd name="connsiteY0" fmla="*/ 0 h 452675"/>
              <a:gd name="connsiteX1" fmla="*/ 280043 w 320525"/>
              <a:gd name="connsiteY1" fmla="*/ 80962 h 452675"/>
              <a:gd name="connsiteX2" fmla="*/ 320525 w 320525"/>
              <a:gd name="connsiteY2" fmla="*/ 452675 h 452675"/>
              <a:gd name="connsiteX3" fmla="*/ 4763 w 320525"/>
              <a:gd name="connsiteY3" fmla="*/ 376476 h 452675"/>
              <a:gd name="connsiteX4" fmla="*/ 0 w 320525"/>
              <a:gd name="connsiteY4" fmla="*/ 0 h 452675"/>
              <a:gd name="connsiteX0" fmla="*/ 0 w 280133"/>
              <a:gd name="connsiteY0" fmla="*/ 0 h 376476"/>
              <a:gd name="connsiteX1" fmla="*/ 280043 w 280133"/>
              <a:gd name="connsiteY1" fmla="*/ 80962 h 376476"/>
              <a:gd name="connsiteX2" fmla="*/ 263375 w 280133"/>
              <a:gd name="connsiteY2" fmla="*/ 359806 h 376476"/>
              <a:gd name="connsiteX3" fmla="*/ 4763 w 280133"/>
              <a:gd name="connsiteY3" fmla="*/ 376476 h 376476"/>
              <a:gd name="connsiteX4" fmla="*/ 0 w 280133"/>
              <a:gd name="connsiteY4" fmla="*/ 0 h 376476"/>
              <a:gd name="connsiteX0" fmla="*/ 0 w 280145"/>
              <a:gd name="connsiteY0" fmla="*/ 0 h 376476"/>
              <a:gd name="connsiteX1" fmla="*/ 280043 w 280145"/>
              <a:gd name="connsiteY1" fmla="*/ 80962 h 376476"/>
              <a:gd name="connsiteX2" fmla="*/ 265757 w 280145"/>
              <a:gd name="connsiteY2" fmla="*/ 374093 h 376476"/>
              <a:gd name="connsiteX3" fmla="*/ 4763 w 280145"/>
              <a:gd name="connsiteY3" fmla="*/ 376476 h 376476"/>
              <a:gd name="connsiteX4" fmla="*/ 0 w 280145"/>
              <a:gd name="connsiteY4" fmla="*/ 0 h 376476"/>
              <a:gd name="connsiteX0" fmla="*/ 0 w 280145"/>
              <a:gd name="connsiteY0" fmla="*/ 0 h 376476"/>
              <a:gd name="connsiteX1" fmla="*/ 280043 w 280145"/>
              <a:gd name="connsiteY1" fmla="*/ 80962 h 376476"/>
              <a:gd name="connsiteX2" fmla="*/ 265757 w 280145"/>
              <a:gd name="connsiteY2" fmla="*/ 374093 h 376476"/>
              <a:gd name="connsiteX3" fmla="*/ 21432 w 280145"/>
              <a:gd name="connsiteY3" fmla="*/ 376476 h 376476"/>
              <a:gd name="connsiteX4" fmla="*/ 0 w 280145"/>
              <a:gd name="connsiteY4" fmla="*/ 0 h 376476"/>
              <a:gd name="connsiteX0" fmla="*/ 0 w 327770"/>
              <a:gd name="connsiteY0" fmla="*/ 0 h 371713"/>
              <a:gd name="connsiteX1" fmla="*/ 327668 w 327770"/>
              <a:gd name="connsiteY1" fmla="*/ 76199 h 371713"/>
              <a:gd name="connsiteX2" fmla="*/ 313382 w 327770"/>
              <a:gd name="connsiteY2" fmla="*/ 369330 h 371713"/>
              <a:gd name="connsiteX3" fmla="*/ 69057 w 327770"/>
              <a:gd name="connsiteY3" fmla="*/ 371713 h 371713"/>
              <a:gd name="connsiteX4" fmla="*/ 0 w 327770"/>
              <a:gd name="connsiteY4" fmla="*/ 0 h 371713"/>
              <a:gd name="connsiteX0" fmla="*/ 0 w 296813"/>
              <a:gd name="connsiteY0" fmla="*/ 0 h 366950"/>
              <a:gd name="connsiteX1" fmla="*/ 296711 w 296813"/>
              <a:gd name="connsiteY1" fmla="*/ 71436 h 366950"/>
              <a:gd name="connsiteX2" fmla="*/ 282425 w 296813"/>
              <a:gd name="connsiteY2" fmla="*/ 364567 h 366950"/>
              <a:gd name="connsiteX3" fmla="*/ 38100 w 296813"/>
              <a:gd name="connsiteY3" fmla="*/ 366950 h 366950"/>
              <a:gd name="connsiteX4" fmla="*/ 0 w 296813"/>
              <a:gd name="connsiteY4" fmla="*/ 0 h 366950"/>
              <a:gd name="connsiteX0" fmla="*/ 0 w 294446"/>
              <a:gd name="connsiteY0" fmla="*/ 0 h 366950"/>
              <a:gd name="connsiteX1" fmla="*/ 294329 w 294446"/>
              <a:gd name="connsiteY1" fmla="*/ 64292 h 366950"/>
              <a:gd name="connsiteX2" fmla="*/ 282425 w 294446"/>
              <a:gd name="connsiteY2" fmla="*/ 364567 h 366950"/>
              <a:gd name="connsiteX3" fmla="*/ 38100 w 294446"/>
              <a:gd name="connsiteY3" fmla="*/ 366950 h 366950"/>
              <a:gd name="connsiteX4" fmla="*/ 0 w 294446"/>
              <a:gd name="connsiteY4" fmla="*/ 0 h 366950"/>
              <a:gd name="connsiteX0" fmla="*/ 0 w 296828"/>
              <a:gd name="connsiteY0" fmla="*/ 0 h 381237"/>
              <a:gd name="connsiteX1" fmla="*/ 296711 w 296828"/>
              <a:gd name="connsiteY1" fmla="*/ 78579 h 381237"/>
              <a:gd name="connsiteX2" fmla="*/ 284807 w 296828"/>
              <a:gd name="connsiteY2" fmla="*/ 378854 h 381237"/>
              <a:gd name="connsiteX3" fmla="*/ 40482 w 296828"/>
              <a:gd name="connsiteY3" fmla="*/ 381237 h 381237"/>
              <a:gd name="connsiteX4" fmla="*/ 0 w 296828"/>
              <a:gd name="connsiteY4" fmla="*/ 0 h 381237"/>
              <a:gd name="connsiteX0" fmla="*/ 0 w 296828"/>
              <a:gd name="connsiteY0" fmla="*/ 0 h 383618"/>
              <a:gd name="connsiteX1" fmla="*/ 296711 w 296828"/>
              <a:gd name="connsiteY1" fmla="*/ 78579 h 383618"/>
              <a:gd name="connsiteX2" fmla="*/ 284807 w 296828"/>
              <a:gd name="connsiteY2" fmla="*/ 378854 h 383618"/>
              <a:gd name="connsiteX3" fmla="*/ 33339 w 296828"/>
              <a:gd name="connsiteY3" fmla="*/ 383618 h 383618"/>
              <a:gd name="connsiteX4" fmla="*/ 0 w 296828"/>
              <a:gd name="connsiteY4" fmla="*/ 0 h 383618"/>
              <a:gd name="connsiteX0" fmla="*/ 0 w 296828"/>
              <a:gd name="connsiteY0" fmla="*/ 0 h 383618"/>
              <a:gd name="connsiteX1" fmla="*/ 296711 w 296828"/>
              <a:gd name="connsiteY1" fmla="*/ 66673 h 383618"/>
              <a:gd name="connsiteX2" fmla="*/ 284807 w 296828"/>
              <a:gd name="connsiteY2" fmla="*/ 378854 h 383618"/>
              <a:gd name="connsiteX3" fmla="*/ 33339 w 296828"/>
              <a:gd name="connsiteY3" fmla="*/ 383618 h 383618"/>
              <a:gd name="connsiteX4" fmla="*/ 0 w 296828"/>
              <a:gd name="connsiteY4" fmla="*/ 0 h 383618"/>
              <a:gd name="connsiteX0" fmla="*/ 0 w 296828"/>
              <a:gd name="connsiteY0" fmla="*/ 0 h 393143"/>
              <a:gd name="connsiteX1" fmla="*/ 296711 w 296828"/>
              <a:gd name="connsiteY1" fmla="*/ 76198 h 393143"/>
              <a:gd name="connsiteX2" fmla="*/ 284807 w 296828"/>
              <a:gd name="connsiteY2" fmla="*/ 388379 h 393143"/>
              <a:gd name="connsiteX3" fmla="*/ 33339 w 296828"/>
              <a:gd name="connsiteY3" fmla="*/ 393143 h 393143"/>
              <a:gd name="connsiteX4" fmla="*/ 0 w 296828"/>
              <a:gd name="connsiteY4" fmla="*/ 0 h 393143"/>
              <a:gd name="connsiteX0" fmla="*/ 0 w 296828"/>
              <a:gd name="connsiteY0" fmla="*/ 83345 h 476488"/>
              <a:gd name="connsiteX1" fmla="*/ 296711 w 296828"/>
              <a:gd name="connsiteY1" fmla="*/ 0 h 476488"/>
              <a:gd name="connsiteX2" fmla="*/ 284807 w 296828"/>
              <a:gd name="connsiteY2" fmla="*/ 471724 h 476488"/>
              <a:gd name="connsiteX3" fmla="*/ 33339 w 296828"/>
              <a:gd name="connsiteY3" fmla="*/ 476488 h 476488"/>
              <a:gd name="connsiteX4" fmla="*/ 0 w 296828"/>
              <a:gd name="connsiteY4" fmla="*/ 83345 h 476488"/>
              <a:gd name="connsiteX0" fmla="*/ 0 w 297169"/>
              <a:gd name="connsiteY0" fmla="*/ 83345 h 476488"/>
              <a:gd name="connsiteX1" fmla="*/ 296711 w 297169"/>
              <a:gd name="connsiteY1" fmla="*/ 0 h 476488"/>
              <a:gd name="connsiteX2" fmla="*/ 296713 w 297169"/>
              <a:gd name="connsiteY2" fmla="*/ 369331 h 476488"/>
              <a:gd name="connsiteX3" fmla="*/ 33339 w 297169"/>
              <a:gd name="connsiteY3" fmla="*/ 476488 h 476488"/>
              <a:gd name="connsiteX4" fmla="*/ 0 w 297169"/>
              <a:gd name="connsiteY4" fmla="*/ 83345 h 476488"/>
              <a:gd name="connsiteX0" fmla="*/ 0 w 299095"/>
              <a:gd name="connsiteY0" fmla="*/ 83345 h 476488"/>
              <a:gd name="connsiteX1" fmla="*/ 296711 w 299095"/>
              <a:gd name="connsiteY1" fmla="*/ 0 h 476488"/>
              <a:gd name="connsiteX2" fmla="*/ 299095 w 299095"/>
              <a:gd name="connsiteY2" fmla="*/ 381237 h 476488"/>
              <a:gd name="connsiteX3" fmla="*/ 33339 w 299095"/>
              <a:gd name="connsiteY3" fmla="*/ 476488 h 476488"/>
              <a:gd name="connsiteX4" fmla="*/ 0 w 299095"/>
              <a:gd name="connsiteY4" fmla="*/ 83345 h 476488"/>
              <a:gd name="connsiteX0" fmla="*/ 0 w 287189"/>
              <a:gd name="connsiteY0" fmla="*/ 50008 h 476488"/>
              <a:gd name="connsiteX1" fmla="*/ 284805 w 287189"/>
              <a:gd name="connsiteY1" fmla="*/ 0 h 476488"/>
              <a:gd name="connsiteX2" fmla="*/ 287189 w 287189"/>
              <a:gd name="connsiteY2" fmla="*/ 381237 h 476488"/>
              <a:gd name="connsiteX3" fmla="*/ 21433 w 287189"/>
              <a:gd name="connsiteY3" fmla="*/ 476488 h 476488"/>
              <a:gd name="connsiteX4" fmla="*/ 0 w 287189"/>
              <a:gd name="connsiteY4" fmla="*/ 50008 h 476488"/>
              <a:gd name="connsiteX0" fmla="*/ 0 w 287189"/>
              <a:gd name="connsiteY0" fmla="*/ 50008 h 400288"/>
              <a:gd name="connsiteX1" fmla="*/ 284805 w 287189"/>
              <a:gd name="connsiteY1" fmla="*/ 0 h 400288"/>
              <a:gd name="connsiteX2" fmla="*/ 287189 w 287189"/>
              <a:gd name="connsiteY2" fmla="*/ 381237 h 400288"/>
              <a:gd name="connsiteX3" fmla="*/ 4764 w 287189"/>
              <a:gd name="connsiteY3" fmla="*/ 400288 h 400288"/>
              <a:gd name="connsiteX4" fmla="*/ 0 w 287189"/>
              <a:gd name="connsiteY4" fmla="*/ 50008 h 400288"/>
              <a:gd name="connsiteX0" fmla="*/ 0 w 287189"/>
              <a:gd name="connsiteY0" fmla="*/ 50008 h 402670"/>
              <a:gd name="connsiteX1" fmla="*/ 284805 w 287189"/>
              <a:gd name="connsiteY1" fmla="*/ 0 h 402670"/>
              <a:gd name="connsiteX2" fmla="*/ 287189 w 287189"/>
              <a:gd name="connsiteY2" fmla="*/ 381237 h 402670"/>
              <a:gd name="connsiteX3" fmla="*/ 28576 w 287189"/>
              <a:gd name="connsiteY3" fmla="*/ 402670 h 402670"/>
              <a:gd name="connsiteX4" fmla="*/ 0 w 287189"/>
              <a:gd name="connsiteY4" fmla="*/ 50008 h 402670"/>
              <a:gd name="connsiteX0" fmla="*/ 0 w 287189"/>
              <a:gd name="connsiteY0" fmla="*/ 50008 h 400288"/>
              <a:gd name="connsiteX1" fmla="*/ 284805 w 287189"/>
              <a:gd name="connsiteY1" fmla="*/ 0 h 400288"/>
              <a:gd name="connsiteX2" fmla="*/ 287189 w 287189"/>
              <a:gd name="connsiteY2" fmla="*/ 381237 h 400288"/>
              <a:gd name="connsiteX3" fmla="*/ 19051 w 287189"/>
              <a:gd name="connsiteY3" fmla="*/ 400288 h 400288"/>
              <a:gd name="connsiteX4" fmla="*/ 0 w 287189"/>
              <a:gd name="connsiteY4" fmla="*/ 50008 h 400288"/>
              <a:gd name="connsiteX0" fmla="*/ 0 w 287189"/>
              <a:gd name="connsiteY0" fmla="*/ 50008 h 400288"/>
              <a:gd name="connsiteX1" fmla="*/ 284805 w 287189"/>
              <a:gd name="connsiteY1" fmla="*/ 0 h 400288"/>
              <a:gd name="connsiteX2" fmla="*/ 287189 w 287189"/>
              <a:gd name="connsiteY2" fmla="*/ 393143 h 400288"/>
              <a:gd name="connsiteX3" fmla="*/ 19051 w 287189"/>
              <a:gd name="connsiteY3" fmla="*/ 400288 h 400288"/>
              <a:gd name="connsiteX4" fmla="*/ 0 w 287189"/>
              <a:gd name="connsiteY4" fmla="*/ 50008 h 4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189" h="400288">
                <a:moveTo>
                  <a:pt x="0" y="50008"/>
                </a:moveTo>
                <a:lnTo>
                  <a:pt x="284805" y="0"/>
                </a:lnTo>
                <a:cubicBezTo>
                  <a:pt x="286393" y="104061"/>
                  <a:pt x="285601" y="289082"/>
                  <a:pt x="287189" y="393143"/>
                </a:cubicBezTo>
                <a:lnTo>
                  <a:pt x="19051" y="400288"/>
                </a:lnTo>
                <a:cubicBezTo>
                  <a:pt x="17463" y="275590"/>
                  <a:pt x="1588" y="174706"/>
                  <a:pt x="0" y="50008"/>
                </a:cubicBezTo>
                <a:close/>
              </a:path>
            </a:pathLst>
          </a:cu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269412" y="11033806"/>
            <a:ext cx="387658" cy="474108"/>
          </a:xfrm>
          <a:custGeom>
            <a:avLst/>
            <a:gdLst>
              <a:gd name="connsiteX0" fmla="*/ 0 w 2137418"/>
              <a:gd name="connsiteY0" fmla="*/ 0 h 369332"/>
              <a:gd name="connsiteX1" fmla="*/ 2137418 w 2137418"/>
              <a:gd name="connsiteY1" fmla="*/ 0 h 369332"/>
              <a:gd name="connsiteX2" fmla="*/ 2137418 w 2137418"/>
              <a:gd name="connsiteY2" fmla="*/ 369332 h 369332"/>
              <a:gd name="connsiteX3" fmla="*/ 0 w 2137418"/>
              <a:gd name="connsiteY3" fmla="*/ 369332 h 369332"/>
              <a:gd name="connsiteX4" fmla="*/ 0 w 2137418"/>
              <a:gd name="connsiteY4" fmla="*/ 0 h 369332"/>
              <a:gd name="connsiteX0" fmla="*/ 0 w 2137418"/>
              <a:gd name="connsiteY0" fmla="*/ 0 h 431244"/>
              <a:gd name="connsiteX1" fmla="*/ 2137418 w 2137418"/>
              <a:gd name="connsiteY1" fmla="*/ 0 h 431244"/>
              <a:gd name="connsiteX2" fmla="*/ 299093 w 2137418"/>
              <a:gd name="connsiteY2" fmla="*/ 431244 h 431244"/>
              <a:gd name="connsiteX3" fmla="*/ 0 w 2137418"/>
              <a:gd name="connsiteY3" fmla="*/ 369332 h 431244"/>
              <a:gd name="connsiteX4" fmla="*/ 0 w 2137418"/>
              <a:gd name="connsiteY4" fmla="*/ 0 h 431244"/>
              <a:gd name="connsiteX0" fmla="*/ 0 w 313380"/>
              <a:gd name="connsiteY0" fmla="*/ 0 h 431244"/>
              <a:gd name="connsiteX1" fmla="*/ 313380 w 313380"/>
              <a:gd name="connsiteY1" fmla="*/ 85725 h 431244"/>
              <a:gd name="connsiteX2" fmla="*/ 299093 w 313380"/>
              <a:gd name="connsiteY2" fmla="*/ 431244 h 431244"/>
              <a:gd name="connsiteX3" fmla="*/ 0 w 313380"/>
              <a:gd name="connsiteY3" fmla="*/ 369332 h 431244"/>
              <a:gd name="connsiteX4" fmla="*/ 0 w 313380"/>
              <a:gd name="connsiteY4" fmla="*/ 0 h 431244"/>
              <a:gd name="connsiteX0" fmla="*/ 0 w 299093"/>
              <a:gd name="connsiteY0" fmla="*/ 0 h 431244"/>
              <a:gd name="connsiteX1" fmla="*/ 294330 w 299093"/>
              <a:gd name="connsiteY1" fmla="*/ 119062 h 431244"/>
              <a:gd name="connsiteX2" fmla="*/ 299093 w 299093"/>
              <a:gd name="connsiteY2" fmla="*/ 431244 h 431244"/>
              <a:gd name="connsiteX3" fmla="*/ 0 w 299093"/>
              <a:gd name="connsiteY3" fmla="*/ 369332 h 431244"/>
              <a:gd name="connsiteX4" fmla="*/ 0 w 299093"/>
              <a:gd name="connsiteY4" fmla="*/ 0 h 431244"/>
              <a:gd name="connsiteX0" fmla="*/ 0 w 318223"/>
              <a:gd name="connsiteY0" fmla="*/ 0 h 431244"/>
              <a:gd name="connsiteX1" fmla="*/ 318142 w 318223"/>
              <a:gd name="connsiteY1" fmla="*/ 123825 h 431244"/>
              <a:gd name="connsiteX2" fmla="*/ 299093 w 318223"/>
              <a:gd name="connsiteY2" fmla="*/ 431244 h 431244"/>
              <a:gd name="connsiteX3" fmla="*/ 0 w 318223"/>
              <a:gd name="connsiteY3" fmla="*/ 369332 h 431244"/>
              <a:gd name="connsiteX4" fmla="*/ 0 w 318223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0 w 346718"/>
              <a:gd name="connsiteY3" fmla="*/ 369332 h 431244"/>
              <a:gd name="connsiteX4" fmla="*/ 0 w 346718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19050 w 346718"/>
              <a:gd name="connsiteY3" fmla="*/ 359807 h 431244"/>
              <a:gd name="connsiteX4" fmla="*/ 0 w 346718"/>
              <a:gd name="connsiteY4" fmla="*/ 0 h 431244"/>
              <a:gd name="connsiteX0" fmla="*/ 42862 w 327668"/>
              <a:gd name="connsiteY0" fmla="*/ 0 h 416956"/>
              <a:gd name="connsiteX1" fmla="*/ 299092 w 327668"/>
              <a:gd name="connsiteY1" fmla="*/ 109537 h 416956"/>
              <a:gd name="connsiteX2" fmla="*/ 327668 w 327668"/>
              <a:gd name="connsiteY2" fmla="*/ 416956 h 416956"/>
              <a:gd name="connsiteX3" fmla="*/ 0 w 327668"/>
              <a:gd name="connsiteY3" fmla="*/ 345519 h 416956"/>
              <a:gd name="connsiteX4" fmla="*/ 42862 w 327668"/>
              <a:gd name="connsiteY4" fmla="*/ 0 h 416956"/>
              <a:gd name="connsiteX0" fmla="*/ 0 w 332431"/>
              <a:gd name="connsiteY0" fmla="*/ 0 h 445531"/>
              <a:gd name="connsiteX1" fmla="*/ 303855 w 332431"/>
              <a:gd name="connsiteY1" fmla="*/ 138112 h 445531"/>
              <a:gd name="connsiteX2" fmla="*/ 332431 w 332431"/>
              <a:gd name="connsiteY2" fmla="*/ 445531 h 445531"/>
              <a:gd name="connsiteX3" fmla="*/ 4763 w 332431"/>
              <a:gd name="connsiteY3" fmla="*/ 374094 h 445531"/>
              <a:gd name="connsiteX4" fmla="*/ 0 w 332431"/>
              <a:gd name="connsiteY4" fmla="*/ 0 h 445531"/>
              <a:gd name="connsiteX0" fmla="*/ 0 w 320525"/>
              <a:gd name="connsiteY0" fmla="*/ 0 h 445531"/>
              <a:gd name="connsiteX1" fmla="*/ 303855 w 320525"/>
              <a:gd name="connsiteY1" fmla="*/ 138112 h 445531"/>
              <a:gd name="connsiteX2" fmla="*/ 320525 w 320525"/>
              <a:gd name="connsiteY2" fmla="*/ 445531 h 445531"/>
              <a:gd name="connsiteX3" fmla="*/ 4763 w 320525"/>
              <a:gd name="connsiteY3" fmla="*/ 374094 h 445531"/>
              <a:gd name="connsiteX4" fmla="*/ 0 w 320525"/>
              <a:gd name="connsiteY4" fmla="*/ 0 h 445531"/>
              <a:gd name="connsiteX0" fmla="*/ 0 w 320981"/>
              <a:gd name="connsiteY0" fmla="*/ 0 h 445531"/>
              <a:gd name="connsiteX1" fmla="*/ 320523 w 320981"/>
              <a:gd name="connsiteY1" fmla="*/ 176212 h 445531"/>
              <a:gd name="connsiteX2" fmla="*/ 320525 w 320981"/>
              <a:gd name="connsiteY2" fmla="*/ 445531 h 445531"/>
              <a:gd name="connsiteX3" fmla="*/ 4763 w 320981"/>
              <a:gd name="connsiteY3" fmla="*/ 374094 h 445531"/>
              <a:gd name="connsiteX4" fmla="*/ 0 w 320981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9543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7161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50293"/>
              <a:gd name="connsiteX1" fmla="*/ 325286 w 325497"/>
              <a:gd name="connsiteY1" fmla="*/ 157161 h 450293"/>
              <a:gd name="connsiteX2" fmla="*/ 320525 w 325497"/>
              <a:gd name="connsiteY2" fmla="*/ 450293 h 450293"/>
              <a:gd name="connsiteX3" fmla="*/ 4763 w 325497"/>
              <a:gd name="connsiteY3" fmla="*/ 374094 h 450293"/>
              <a:gd name="connsiteX4" fmla="*/ 0 w 325497"/>
              <a:gd name="connsiteY4" fmla="*/ 0 h 450293"/>
              <a:gd name="connsiteX0" fmla="*/ 0 w 325497"/>
              <a:gd name="connsiteY0" fmla="*/ 0 h 452675"/>
              <a:gd name="connsiteX1" fmla="*/ 325286 w 325497"/>
              <a:gd name="connsiteY1" fmla="*/ 159543 h 452675"/>
              <a:gd name="connsiteX2" fmla="*/ 320525 w 325497"/>
              <a:gd name="connsiteY2" fmla="*/ 452675 h 452675"/>
              <a:gd name="connsiteX3" fmla="*/ 4763 w 325497"/>
              <a:gd name="connsiteY3" fmla="*/ 376476 h 452675"/>
              <a:gd name="connsiteX4" fmla="*/ 0 w 325497"/>
              <a:gd name="connsiteY4" fmla="*/ 0 h 452675"/>
              <a:gd name="connsiteX0" fmla="*/ 0 w 365805"/>
              <a:gd name="connsiteY0" fmla="*/ 38101 h 490776"/>
              <a:gd name="connsiteX1" fmla="*/ 365767 w 365805"/>
              <a:gd name="connsiteY1" fmla="*/ 0 h 490776"/>
              <a:gd name="connsiteX2" fmla="*/ 320525 w 365805"/>
              <a:gd name="connsiteY2" fmla="*/ 490776 h 490776"/>
              <a:gd name="connsiteX3" fmla="*/ 4763 w 365805"/>
              <a:gd name="connsiteY3" fmla="*/ 414577 h 490776"/>
              <a:gd name="connsiteX4" fmla="*/ 0 w 365805"/>
              <a:gd name="connsiteY4" fmla="*/ 38101 h 490776"/>
              <a:gd name="connsiteX0" fmla="*/ 0 w 368150"/>
              <a:gd name="connsiteY0" fmla="*/ 38101 h 414577"/>
              <a:gd name="connsiteX1" fmla="*/ 365767 w 368150"/>
              <a:gd name="connsiteY1" fmla="*/ 0 h 414577"/>
              <a:gd name="connsiteX2" fmla="*/ 368150 w 368150"/>
              <a:gd name="connsiteY2" fmla="*/ 343139 h 414577"/>
              <a:gd name="connsiteX3" fmla="*/ 4763 w 368150"/>
              <a:gd name="connsiteY3" fmla="*/ 414577 h 414577"/>
              <a:gd name="connsiteX4" fmla="*/ 0 w 368150"/>
              <a:gd name="connsiteY4" fmla="*/ 38101 h 414577"/>
              <a:gd name="connsiteX0" fmla="*/ 0 w 368150"/>
              <a:gd name="connsiteY0" fmla="*/ 38101 h 414577"/>
              <a:gd name="connsiteX1" fmla="*/ 365767 w 368150"/>
              <a:gd name="connsiteY1" fmla="*/ 0 h 414577"/>
              <a:gd name="connsiteX2" fmla="*/ 368150 w 368150"/>
              <a:gd name="connsiteY2" fmla="*/ 359807 h 414577"/>
              <a:gd name="connsiteX3" fmla="*/ 4763 w 368150"/>
              <a:gd name="connsiteY3" fmla="*/ 414577 h 414577"/>
              <a:gd name="connsiteX4" fmla="*/ 0 w 368150"/>
              <a:gd name="connsiteY4" fmla="*/ 38101 h 414577"/>
              <a:gd name="connsiteX0" fmla="*/ 21504 w 389654"/>
              <a:gd name="connsiteY0" fmla="*/ 38101 h 443152"/>
              <a:gd name="connsiteX1" fmla="*/ 387271 w 389654"/>
              <a:gd name="connsiteY1" fmla="*/ 0 h 443152"/>
              <a:gd name="connsiteX2" fmla="*/ 389654 w 389654"/>
              <a:gd name="connsiteY2" fmla="*/ 359807 h 443152"/>
              <a:gd name="connsiteX3" fmla="*/ 73 w 389654"/>
              <a:gd name="connsiteY3" fmla="*/ 443152 h 443152"/>
              <a:gd name="connsiteX4" fmla="*/ 21504 w 389654"/>
              <a:gd name="connsiteY4" fmla="*/ 38101 h 443152"/>
              <a:gd name="connsiteX0" fmla="*/ 0 w 391963"/>
              <a:gd name="connsiteY0" fmla="*/ 145258 h 443152"/>
              <a:gd name="connsiteX1" fmla="*/ 389580 w 391963"/>
              <a:gd name="connsiteY1" fmla="*/ 0 h 443152"/>
              <a:gd name="connsiteX2" fmla="*/ 391963 w 391963"/>
              <a:gd name="connsiteY2" fmla="*/ 359807 h 443152"/>
              <a:gd name="connsiteX3" fmla="*/ 2382 w 391963"/>
              <a:gd name="connsiteY3" fmla="*/ 443152 h 443152"/>
              <a:gd name="connsiteX4" fmla="*/ 0 w 391963"/>
              <a:gd name="connsiteY4" fmla="*/ 145258 h 443152"/>
              <a:gd name="connsiteX0" fmla="*/ 4974 w 389793"/>
              <a:gd name="connsiteY0" fmla="*/ 142876 h 443152"/>
              <a:gd name="connsiteX1" fmla="*/ 387410 w 389793"/>
              <a:gd name="connsiteY1" fmla="*/ 0 h 443152"/>
              <a:gd name="connsiteX2" fmla="*/ 389793 w 389793"/>
              <a:gd name="connsiteY2" fmla="*/ 359807 h 443152"/>
              <a:gd name="connsiteX3" fmla="*/ 212 w 389793"/>
              <a:gd name="connsiteY3" fmla="*/ 443152 h 443152"/>
              <a:gd name="connsiteX4" fmla="*/ 4974 w 389793"/>
              <a:gd name="connsiteY4" fmla="*/ 142876 h 443152"/>
              <a:gd name="connsiteX0" fmla="*/ 4974 w 389793"/>
              <a:gd name="connsiteY0" fmla="*/ 157164 h 443152"/>
              <a:gd name="connsiteX1" fmla="*/ 387410 w 389793"/>
              <a:gd name="connsiteY1" fmla="*/ 0 h 443152"/>
              <a:gd name="connsiteX2" fmla="*/ 389793 w 389793"/>
              <a:gd name="connsiteY2" fmla="*/ 359807 h 443152"/>
              <a:gd name="connsiteX3" fmla="*/ 212 w 389793"/>
              <a:gd name="connsiteY3" fmla="*/ 443152 h 443152"/>
              <a:gd name="connsiteX4" fmla="*/ 4974 w 389793"/>
              <a:gd name="connsiteY4" fmla="*/ 157164 h 443152"/>
              <a:gd name="connsiteX0" fmla="*/ 457 w 390039"/>
              <a:gd name="connsiteY0" fmla="*/ 150020 h 443152"/>
              <a:gd name="connsiteX1" fmla="*/ 387656 w 390039"/>
              <a:gd name="connsiteY1" fmla="*/ 0 h 443152"/>
              <a:gd name="connsiteX2" fmla="*/ 390039 w 390039"/>
              <a:gd name="connsiteY2" fmla="*/ 359807 h 443152"/>
              <a:gd name="connsiteX3" fmla="*/ 458 w 390039"/>
              <a:gd name="connsiteY3" fmla="*/ 443152 h 443152"/>
              <a:gd name="connsiteX4" fmla="*/ 457 w 390039"/>
              <a:gd name="connsiteY4" fmla="*/ 150020 h 443152"/>
              <a:gd name="connsiteX0" fmla="*/ 457 w 390039"/>
              <a:gd name="connsiteY0" fmla="*/ 150020 h 443152"/>
              <a:gd name="connsiteX1" fmla="*/ 387656 w 390039"/>
              <a:gd name="connsiteY1" fmla="*/ 0 h 443152"/>
              <a:gd name="connsiteX2" fmla="*/ 390039 w 390039"/>
              <a:gd name="connsiteY2" fmla="*/ 352663 h 443152"/>
              <a:gd name="connsiteX3" fmla="*/ 458 w 390039"/>
              <a:gd name="connsiteY3" fmla="*/ 443152 h 443152"/>
              <a:gd name="connsiteX4" fmla="*/ 457 w 390039"/>
              <a:gd name="connsiteY4" fmla="*/ 150020 h 443152"/>
              <a:gd name="connsiteX0" fmla="*/ 457 w 388114"/>
              <a:gd name="connsiteY0" fmla="*/ 150020 h 443152"/>
              <a:gd name="connsiteX1" fmla="*/ 387656 w 388114"/>
              <a:gd name="connsiteY1" fmla="*/ 0 h 443152"/>
              <a:gd name="connsiteX2" fmla="*/ 387658 w 388114"/>
              <a:gd name="connsiteY2" fmla="*/ 345520 h 443152"/>
              <a:gd name="connsiteX3" fmla="*/ 458 w 388114"/>
              <a:gd name="connsiteY3" fmla="*/ 443152 h 443152"/>
              <a:gd name="connsiteX4" fmla="*/ 457 w 388114"/>
              <a:gd name="connsiteY4" fmla="*/ 150020 h 443152"/>
              <a:gd name="connsiteX0" fmla="*/ 457 w 388114"/>
              <a:gd name="connsiteY0" fmla="*/ 150020 h 443152"/>
              <a:gd name="connsiteX1" fmla="*/ 387656 w 388114"/>
              <a:gd name="connsiteY1" fmla="*/ 0 h 443152"/>
              <a:gd name="connsiteX2" fmla="*/ 387658 w 388114"/>
              <a:gd name="connsiteY2" fmla="*/ 347901 h 443152"/>
              <a:gd name="connsiteX3" fmla="*/ 458 w 388114"/>
              <a:gd name="connsiteY3" fmla="*/ 443152 h 443152"/>
              <a:gd name="connsiteX4" fmla="*/ 457 w 388114"/>
              <a:gd name="connsiteY4" fmla="*/ 150020 h 443152"/>
              <a:gd name="connsiteX0" fmla="*/ 457 w 388114"/>
              <a:gd name="connsiteY0" fmla="*/ 150020 h 443152"/>
              <a:gd name="connsiteX1" fmla="*/ 387656 w 388114"/>
              <a:gd name="connsiteY1" fmla="*/ 0 h 443152"/>
              <a:gd name="connsiteX2" fmla="*/ 387658 w 388114"/>
              <a:gd name="connsiteY2" fmla="*/ 352663 h 443152"/>
              <a:gd name="connsiteX3" fmla="*/ 458 w 388114"/>
              <a:gd name="connsiteY3" fmla="*/ 443152 h 443152"/>
              <a:gd name="connsiteX4" fmla="*/ 457 w 388114"/>
              <a:gd name="connsiteY4" fmla="*/ 150020 h 443152"/>
              <a:gd name="connsiteX0" fmla="*/ 457 w 387658"/>
              <a:gd name="connsiteY0" fmla="*/ 176214 h 469346"/>
              <a:gd name="connsiteX1" fmla="*/ 382894 w 387658"/>
              <a:gd name="connsiteY1" fmla="*/ 0 h 469346"/>
              <a:gd name="connsiteX2" fmla="*/ 387658 w 387658"/>
              <a:gd name="connsiteY2" fmla="*/ 378857 h 469346"/>
              <a:gd name="connsiteX3" fmla="*/ 458 w 387658"/>
              <a:gd name="connsiteY3" fmla="*/ 469346 h 469346"/>
              <a:gd name="connsiteX4" fmla="*/ 457 w 387658"/>
              <a:gd name="connsiteY4" fmla="*/ 176214 h 469346"/>
              <a:gd name="connsiteX0" fmla="*/ 457 w 387658"/>
              <a:gd name="connsiteY0" fmla="*/ 176214 h 471727"/>
              <a:gd name="connsiteX1" fmla="*/ 382894 w 387658"/>
              <a:gd name="connsiteY1" fmla="*/ 0 h 471727"/>
              <a:gd name="connsiteX2" fmla="*/ 387658 w 387658"/>
              <a:gd name="connsiteY2" fmla="*/ 378857 h 471727"/>
              <a:gd name="connsiteX3" fmla="*/ 458 w 387658"/>
              <a:gd name="connsiteY3" fmla="*/ 471727 h 471727"/>
              <a:gd name="connsiteX4" fmla="*/ 457 w 387658"/>
              <a:gd name="connsiteY4" fmla="*/ 176214 h 471727"/>
              <a:gd name="connsiteX0" fmla="*/ 457 w 387658"/>
              <a:gd name="connsiteY0" fmla="*/ 176214 h 471727"/>
              <a:gd name="connsiteX1" fmla="*/ 382894 w 387658"/>
              <a:gd name="connsiteY1" fmla="*/ 0 h 471727"/>
              <a:gd name="connsiteX2" fmla="*/ 387658 w 387658"/>
              <a:gd name="connsiteY2" fmla="*/ 378857 h 471727"/>
              <a:gd name="connsiteX3" fmla="*/ 458 w 387658"/>
              <a:gd name="connsiteY3" fmla="*/ 471727 h 471727"/>
              <a:gd name="connsiteX4" fmla="*/ 457 w 387658"/>
              <a:gd name="connsiteY4" fmla="*/ 176214 h 471727"/>
              <a:gd name="connsiteX0" fmla="*/ 457 w 387658"/>
              <a:gd name="connsiteY0" fmla="*/ 176214 h 471727"/>
              <a:gd name="connsiteX1" fmla="*/ 382894 w 387658"/>
              <a:gd name="connsiteY1" fmla="*/ 0 h 471727"/>
              <a:gd name="connsiteX2" fmla="*/ 387658 w 387658"/>
              <a:gd name="connsiteY2" fmla="*/ 376476 h 471727"/>
              <a:gd name="connsiteX3" fmla="*/ 458 w 387658"/>
              <a:gd name="connsiteY3" fmla="*/ 471727 h 471727"/>
              <a:gd name="connsiteX4" fmla="*/ 457 w 387658"/>
              <a:gd name="connsiteY4" fmla="*/ 176214 h 471727"/>
              <a:gd name="connsiteX0" fmla="*/ 457 w 387658"/>
              <a:gd name="connsiteY0" fmla="*/ 178595 h 474108"/>
              <a:gd name="connsiteX1" fmla="*/ 382894 w 387658"/>
              <a:gd name="connsiteY1" fmla="*/ 0 h 474108"/>
              <a:gd name="connsiteX2" fmla="*/ 387658 w 387658"/>
              <a:gd name="connsiteY2" fmla="*/ 378857 h 474108"/>
              <a:gd name="connsiteX3" fmla="*/ 458 w 387658"/>
              <a:gd name="connsiteY3" fmla="*/ 474108 h 474108"/>
              <a:gd name="connsiteX4" fmla="*/ 457 w 387658"/>
              <a:gd name="connsiteY4" fmla="*/ 178595 h 47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58" h="474108">
                <a:moveTo>
                  <a:pt x="457" y="178595"/>
                </a:moveTo>
                <a:lnTo>
                  <a:pt x="382894" y="0"/>
                </a:lnTo>
                <a:cubicBezTo>
                  <a:pt x="384482" y="104061"/>
                  <a:pt x="386070" y="274796"/>
                  <a:pt x="387658" y="378857"/>
                </a:cubicBezTo>
                <a:lnTo>
                  <a:pt x="458" y="474108"/>
                </a:lnTo>
                <a:cubicBezTo>
                  <a:pt x="-1130" y="349410"/>
                  <a:pt x="2045" y="303293"/>
                  <a:pt x="457" y="178595"/>
                </a:cubicBez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17688" y="11406141"/>
            <a:ext cx="296828" cy="393143"/>
          </a:xfrm>
          <a:custGeom>
            <a:avLst/>
            <a:gdLst>
              <a:gd name="connsiteX0" fmla="*/ 0 w 2137418"/>
              <a:gd name="connsiteY0" fmla="*/ 0 h 369332"/>
              <a:gd name="connsiteX1" fmla="*/ 2137418 w 2137418"/>
              <a:gd name="connsiteY1" fmla="*/ 0 h 369332"/>
              <a:gd name="connsiteX2" fmla="*/ 2137418 w 2137418"/>
              <a:gd name="connsiteY2" fmla="*/ 369332 h 369332"/>
              <a:gd name="connsiteX3" fmla="*/ 0 w 2137418"/>
              <a:gd name="connsiteY3" fmla="*/ 369332 h 369332"/>
              <a:gd name="connsiteX4" fmla="*/ 0 w 2137418"/>
              <a:gd name="connsiteY4" fmla="*/ 0 h 369332"/>
              <a:gd name="connsiteX0" fmla="*/ 0 w 2137418"/>
              <a:gd name="connsiteY0" fmla="*/ 0 h 431244"/>
              <a:gd name="connsiteX1" fmla="*/ 2137418 w 2137418"/>
              <a:gd name="connsiteY1" fmla="*/ 0 h 431244"/>
              <a:gd name="connsiteX2" fmla="*/ 299093 w 2137418"/>
              <a:gd name="connsiteY2" fmla="*/ 431244 h 431244"/>
              <a:gd name="connsiteX3" fmla="*/ 0 w 2137418"/>
              <a:gd name="connsiteY3" fmla="*/ 369332 h 431244"/>
              <a:gd name="connsiteX4" fmla="*/ 0 w 2137418"/>
              <a:gd name="connsiteY4" fmla="*/ 0 h 431244"/>
              <a:gd name="connsiteX0" fmla="*/ 0 w 313380"/>
              <a:gd name="connsiteY0" fmla="*/ 0 h 431244"/>
              <a:gd name="connsiteX1" fmla="*/ 313380 w 313380"/>
              <a:gd name="connsiteY1" fmla="*/ 85725 h 431244"/>
              <a:gd name="connsiteX2" fmla="*/ 299093 w 313380"/>
              <a:gd name="connsiteY2" fmla="*/ 431244 h 431244"/>
              <a:gd name="connsiteX3" fmla="*/ 0 w 313380"/>
              <a:gd name="connsiteY3" fmla="*/ 369332 h 431244"/>
              <a:gd name="connsiteX4" fmla="*/ 0 w 313380"/>
              <a:gd name="connsiteY4" fmla="*/ 0 h 431244"/>
              <a:gd name="connsiteX0" fmla="*/ 0 w 299093"/>
              <a:gd name="connsiteY0" fmla="*/ 0 h 431244"/>
              <a:gd name="connsiteX1" fmla="*/ 294330 w 299093"/>
              <a:gd name="connsiteY1" fmla="*/ 119062 h 431244"/>
              <a:gd name="connsiteX2" fmla="*/ 299093 w 299093"/>
              <a:gd name="connsiteY2" fmla="*/ 431244 h 431244"/>
              <a:gd name="connsiteX3" fmla="*/ 0 w 299093"/>
              <a:gd name="connsiteY3" fmla="*/ 369332 h 431244"/>
              <a:gd name="connsiteX4" fmla="*/ 0 w 299093"/>
              <a:gd name="connsiteY4" fmla="*/ 0 h 431244"/>
              <a:gd name="connsiteX0" fmla="*/ 0 w 318223"/>
              <a:gd name="connsiteY0" fmla="*/ 0 h 431244"/>
              <a:gd name="connsiteX1" fmla="*/ 318142 w 318223"/>
              <a:gd name="connsiteY1" fmla="*/ 123825 h 431244"/>
              <a:gd name="connsiteX2" fmla="*/ 299093 w 318223"/>
              <a:gd name="connsiteY2" fmla="*/ 431244 h 431244"/>
              <a:gd name="connsiteX3" fmla="*/ 0 w 318223"/>
              <a:gd name="connsiteY3" fmla="*/ 369332 h 431244"/>
              <a:gd name="connsiteX4" fmla="*/ 0 w 318223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0 w 346718"/>
              <a:gd name="connsiteY3" fmla="*/ 369332 h 431244"/>
              <a:gd name="connsiteX4" fmla="*/ 0 w 346718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19050 w 346718"/>
              <a:gd name="connsiteY3" fmla="*/ 359807 h 431244"/>
              <a:gd name="connsiteX4" fmla="*/ 0 w 346718"/>
              <a:gd name="connsiteY4" fmla="*/ 0 h 431244"/>
              <a:gd name="connsiteX0" fmla="*/ 42862 w 327668"/>
              <a:gd name="connsiteY0" fmla="*/ 0 h 416956"/>
              <a:gd name="connsiteX1" fmla="*/ 299092 w 327668"/>
              <a:gd name="connsiteY1" fmla="*/ 109537 h 416956"/>
              <a:gd name="connsiteX2" fmla="*/ 327668 w 327668"/>
              <a:gd name="connsiteY2" fmla="*/ 416956 h 416956"/>
              <a:gd name="connsiteX3" fmla="*/ 0 w 327668"/>
              <a:gd name="connsiteY3" fmla="*/ 345519 h 416956"/>
              <a:gd name="connsiteX4" fmla="*/ 42862 w 327668"/>
              <a:gd name="connsiteY4" fmla="*/ 0 h 416956"/>
              <a:gd name="connsiteX0" fmla="*/ 0 w 332431"/>
              <a:gd name="connsiteY0" fmla="*/ 0 h 445531"/>
              <a:gd name="connsiteX1" fmla="*/ 303855 w 332431"/>
              <a:gd name="connsiteY1" fmla="*/ 138112 h 445531"/>
              <a:gd name="connsiteX2" fmla="*/ 332431 w 332431"/>
              <a:gd name="connsiteY2" fmla="*/ 445531 h 445531"/>
              <a:gd name="connsiteX3" fmla="*/ 4763 w 332431"/>
              <a:gd name="connsiteY3" fmla="*/ 374094 h 445531"/>
              <a:gd name="connsiteX4" fmla="*/ 0 w 332431"/>
              <a:gd name="connsiteY4" fmla="*/ 0 h 445531"/>
              <a:gd name="connsiteX0" fmla="*/ 0 w 320525"/>
              <a:gd name="connsiteY0" fmla="*/ 0 h 445531"/>
              <a:gd name="connsiteX1" fmla="*/ 303855 w 320525"/>
              <a:gd name="connsiteY1" fmla="*/ 138112 h 445531"/>
              <a:gd name="connsiteX2" fmla="*/ 320525 w 320525"/>
              <a:gd name="connsiteY2" fmla="*/ 445531 h 445531"/>
              <a:gd name="connsiteX3" fmla="*/ 4763 w 320525"/>
              <a:gd name="connsiteY3" fmla="*/ 374094 h 445531"/>
              <a:gd name="connsiteX4" fmla="*/ 0 w 320525"/>
              <a:gd name="connsiteY4" fmla="*/ 0 h 445531"/>
              <a:gd name="connsiteX0" fmla="*/ 0 w 320981"/>
              <a:gd name="connsiteY0" fmla="*/ 0 h 445531"/>
              <a:gd name="connsiteX1" fmla="*/ 320523 w 320981"/>
              <a:gd name="connsiteY1" fmla="*/ 176212 h 445531"/>
              <a:gd name="connsiteX2" fmla="*/ 320525 w 320981"/>
              <a:gd name="connsiteY2" fmla="*/ 445531 h 445531"/>
              <a:gd name="connsiteX3" fmla="*/ 4763 w 320981"/>
              <a:gd name="connsiteY3" fmla="*/ 374094 h 445531"/>
              <a:gd name="connsiteX4" fmla="*/ 0 w 320981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9543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7161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50293"/>
              <a:gd name="connsiteX1" fmla="*/ 325286 w 325497"/>
              <a:gd name="connsiteY1" fmla="*/ 157161 h 450293"/>
              <a:gd name="connsiteX2" fmla="*/ 320525 w 325497"/>
              <a:gd name="connsiteY2" fmla="*/ 450293 h 450293"/>
              <a:gd name="connsiteX3" fmla="*/ 4763 w 325497"/>
              <a:gd name="connsiteY3" fmla="*/ 374094 h 450293"/>
              <a:gd name="connsiteX4" fmla="*/ 0 w 325497"/>
              <a:gd name="connsiteY4" fmla="*/ 0 h 450293"/>
              <a:gd name="connsiteX0" fmla="*/ 0 w 325497"/>
              <a:gd name="connsiteY0" fmla="*/ 0 h 452675"/>
              <a:gd name="connsiteX1" fmla="*/ 325286 w 325497"/>
              <a:gd name="connsiteY1" fmla="*/ 159543 h 452675"/>
              <a:gd name="connsiteX2" fmla="*/ 320525 w 325497"/>
              <a:gd name="connsiteY2" fmla="*/ 452675 h 452675"/>
              <a:gd name="connsiteX3" fmla="*/ 4763 w 325497"/>
              <a:gd name="connsiteY3" fmla="*/ 376476 h 452675"/>
              <a:gd name="connsiteX4" fmla="*/ 0 w 325497"/>
              <a:gd name="connsiteY4" fmla="*/ 0 h 452675"/>
              <a:gd name="connsiteX0" fmla="*/ 0 w 320525"/>
              <a:gd name="connsiteY0" fmla="*/ 0 h 452675"/>
              <a:gd name="connsiteX1" fmla="*/ 280043 w 320525"/>
              <a:gd name="connsiteY1" fmla="*/ 80962 h 452675"/>
              <a:gd name="connsiteX2" fmla="*/ 320525 w 320525"/>
              <a:gd name="connsiteY2" fmla="*/ 452675 h 452675"/>
              <a:gd name="connsiteX3" fmla="*/ 4763 w 320525"/>
              <a:gd name="connsiteY3" fmla="*/ 376476 h 452675"/>
              <a:gd name="connsiteX4" fmla="*/ 0 w 320525"/>
              <a:gd name="connsiteY4" fmla="*/ 0 h 452675"/>
              <a:gd name="connsiteX0" fmla="*/ 0 w 280133"/>
              <a:gd name="connsiteY0" fmla="*/ 0 h 376476"/>
              <a:gd name="connsiteX1" fmla="*/ 280043 w 280133"/>
              <a:gd name="connsiteY1" fmla="*/ 80962 h 376476"/>
              <a:gd name="connsiteX2" fmla="*/ 263375 w 280133"/>
              <a:gd name="connsiteY2" fmla="*/ 359806 h 376476"/>
              <a:gd name="connsiteX3" fmla="*/ 4763 w 280133"/>
              <a:gd name="connsiteY3" fmla="*/ 376476 h 376476"/>
              <a:gd name="connsiteX4" fmla="*/ 0 w 280133"/>
              <a:gd name="connsiteY4" fmla="*/ 0 h 376476"/>
              <a:gd name="connsiteX0" fmla="*/ 0 w 280145"/>
              <a:gd name="connsiteY0" fmla="*/ 0 h 376476"/>
              <a:gd name="connsiteX1" fmla="*/ 280043 w 280145"/>
              <a:gd name="connsiteY1" fmla="*/ 80962 h 376476"/>
              <a:gd name="connsiteX2" fmla="*/ 265757 w 280145"/>
              <a:gd name="connsiteY2" fmla="*/ 374093 h 376476"/>
              <a:gd name="connsiteX3" fmla="*/ 4763 w 280145"/>
              <a:gd name="connsiteY3" fmla="*/ 376476 h 376476"/>
              <a:gd name="connsiteX4" fmla="*/ 0 w 280145"/>
              <a:gd name="connsiteY4" fmla="*/ 0 h 376476"/>
              <a:gd name="connsiteX0" fmla="*/ 0 w 280145"/>
              <a:gd name="connsiteY0" fmla="*/ 0 h 376476"/>
              <a:gd name="connsiteX1" fmla="*/ 280043 w 280145"/>
              <a:gd name="connsiteY1" fmla="*/ 80962 h 376476"/>
              <a:gd name="connsiteX2" fmla="*/ 265757 w 280145"/>
              <a:gd name="connsiteY2" fmla="*/ 374093 h 376476"/>
              <a:gd name="connsiteX3" fmla="*/ 21432 w 280145"/>
              <a:gd name="connsiteY3" fmla="*/ 376476 h 376476"/>
              <a:gd name="connsiteX4" fmla="*/ 0 w 280145"/>
              <a:gd name="connsiteY4" fmla="*/ 0 h 376476"/>
              <a:gd name="connsiteX0" fmla="*/ 0 w 327770"/>
              <a:gd name="connsiteY0" fmla="*/ 0 h 371713"/>
              <a:gd name="connsiteX1" fmla="*/ 327668 w 327770"/>
              <a:gd name="connsiteY1" fmla="*/ 76199 h 371713"/>
              <a:gd name="connsiteX2" fmla="*/ 313382 w 327770"/>
              <a:gd name="connsiteY2" fmla="*/ 369330 h 371713"/>
              <a:gd name="connsiteX3" fmla="*/ 69057 w 327770"/>
              <a:gd name="connsiteY3" fmla="*/ 371713 h 371713"/>
              <a:gd name="connsiteX4" fmla="*/ 0 w 327770"/>
              <a:gd name="connsiteY4" fmla="*/ 0 h 371713"/>
              <a:gd name="connsiteX0" fmla="*/ 0 w 296813"/>
              <a:gd name="connsiteY0" fmla="*/ 0 h 366950"/>
              <a:gd name="connsiteX1" fmla="*/ 296711 w 296813"/>
              <a:gd name="connsiteY1" fmla="*/ 71436 h 366950"/>
              <a:gd name="connsiteX2" fmla="*/ 282425 w 296813"/>
              <a:gd name="connsiteY2" fmla="*/ 364567 h 366950"/>
              <a:gd name="connsiteX3" fmla="*/ 38100 w 296813"/>
              <a:gd name="connsiteY3" fmla="*/ 366950 h 366950"/>
              <a:gd name="connsiteX4" fmla="*/ 0 w 296813"/>
              <a:gd name="connsiteY4" fmla="*/ 0 h 366950"/>
              <a:gd name="connsiteX0" fmla="*/ 0 w 294446"/>
              <a:gd name="connsiteY0" fmla="*/ 0 h 366950"/>
              <a:gd name="connsiteX1" fmla="*/ 294329 w 294446"/>
              <a:gd name="connsiteY1" fmla="*/ 64292 h 366950"/>
              <a:gd name="connsiteX2" fmla="*/ 282425 w 294446"/>
              <a:gd name="connsiteY2" fmla="*/ 364567 h 366950"/>
              <a:gd name="connsiteX3" fmla="*/ 38100 w 294446"/>
              <a:gd name="connsiteY3" fmla="*/ 366950 h 366950"/>
              <a:gd name="connsiteX4" fmla="*/ 0 w 294446"/>
              <a:gd name="connsiteY4" fmla="*/ 0 h 366950"/>
              <a:gd name="connsiteX0" fmla="*/ 0 w 296828"/>
              <a:gd name="connsiteY0" fmla="*/ 0 h 381237"/>
              <a:gd name="connsiteX1" fmla="*/ 296711 w 296828"/>
              <a:gd name="connsiteY1" fmla="*/ 78579 h 381237"/>
              <a:gd name="connsiteX2" fmla="*/ 284807 w 296828"/>
              <a:gd name="connsiteY2" fmla="*/ 378854 h 381237"/>
              <a:gd name="connsiteX3" fmla="*/ 40482 w 296828"/>
              <a:gd name="connsiteY3" fmla="*/ 381237 h 381237"/>
              <a:gd name="connsiteX4" fmla="*/ 0 w 296828"/>
              <a:gd name="connsiteY4" fmla="*/ 0 h 381237"/>
              <a:gd name="connsiteX0" fmla="*/ 0 w 296828"/>
              <a:gd name="connsiteY0" fmla="*/ 0 h 383618"/>
              <a:gd name="connsiteX1" fmla="*/ 296711 w 296828"/>
              <a:gd name="connsiteY1" fmla="*/ 78579 h 383618"/>
              <a:gd name="connsiteX2" fmla="*/ 284807 w 296828"/>
              <a:gd name="connsiteY2" fmla="*/ 378854 h 383618"/>
              <a:gd name="connsiteX3" fmla="*/ 33339 w 296828"/>
              <a:gd name="connsiteY3" fmla="*/ 383618 h 383618"/>
              <a:gd name="connsiteX4" fmla="*/ 0 w 296828"/>
              <a:gd name="connsiteY4" fmla="*/ 0 h 383618"/>
              <a:gd name="connsiteX0" fmla="*/ 0 w 296828"/>
              <a:gd name="connsiteY0" fmla="*/ 0 h 383618"/>
              <a:gd name="connsiteX1" fmla="*/ 296711 w 296828"/>
              <a:gd name="connsiteY1" fmla="*/ 66673 h 383618"/>
              <a:gd name="connsiteX2" fmla="*/ 284807 w 296828"/>
              <a:gd name="connsiteY2" fmla="*/ 378854 h 383618"/>
              <a:gd name="connsiteX3" fmla="*/ 33339 w 296828"/>
              <a:gd name="connsiteY3" fmla="*/ 383618 h 383618"/>
              <a:gd name="connsiteX4" fmla="*/ 0 w 296828"/>
              <a:gd name="connsiteY4" fmla="*/ 0 h 383618"/>
              <a:gd name="connsiteX0" fmla="*/ 0 w 296828"/>
              <a:gd name="connsiteY0" fmla="*/ 0 h 393143"/>
              <a:gd name="connsiteX1" fmla="*/ 296711 w 296828"/>
              <a:gd name="connsiteY1" fmla="*/ 76198 h 393143"/>
              <a:gd name="connsiteX2" fmla="*/ 284807 w 296828"/>
              <a:gd name="connsiteY2" fmla="*/ 388379 h 393143"/>
              <a:gd name="connsiteX3" fmla="*/ 33339 w 296828"/>
              <a:gd name="connsiteY3" fmla="*/ 393143 h 393143"/>
              <a:gd name="connsiteX4" fmla="*/ 0 w 296828"/>
              <a:gd name="connsiteY4" fmla="*/ 0 h 3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828" h="393143">
                <a:moveTo>
                  <a:pt x="0" y="0"/>
                </a:moveTo>
                <a:lnTo>
                  <a:pt x="296711" y="76198"/>
                </a:lnTo>
                <a:cubicBezTo>
                  <a:pt x="298299" y="180259"/>
                  <a:pt x="283219" y="284318"/>
                  <a:pt x="284807" y="388379"/>
                </a:cubicBezTo>
                <a:lnTo>
                  <a:pt x="33339" y="393143"/>
                </a:lnTo>
                <a:cubicBezTo>
                  <a:pt x="31751" y="268445"/>
                  <a:pt x="1588" y="124698"/>
                  <a:pt x="0" y="0"/>
                </a:cubicBezTo>
                <a:close/>
              </a:path>
            </a:pathLst>
          </a:cu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01710" y="11049318"/>
            <a:ext cx="325497" cy="452675"/>
          </a:xfrm>
          <a:custGeom>
            <a:avLst/>
            <a:gdLst>
              <a:gd name="connsiteX0" fmla="*/ 0 w 2137418"/>
              <a:gd name="connsiteY0" fmla="*/ 0 h 369332"/>
              <a:gd name="connsiteX1" fmla="*/ 2137418 w 2137418"/>
              <a:gd name="connsiteY1" fmla="*/ 0 h 369332"/>
              <a:gd name="connsiteX2" fmla="*/ 2137418 w 2137418"/>
              <a:gd name="connsiteY2" fmla="*/ 369332 h 369332"/>
              <a:gd name="connsiteX3" fmla="*/ 0 w 2137418"/>
              <a:gd name="connsiteY3" fmla="*/ 369332 h 369332"/>
              <a:gd name="connsiteX4" fmla="*/ 0 w 2137418"/>
              <a:gd name="connsiteY4" fmla="*/ 0 h 369332"/>
              <a:gd name="connsiteX0" fmla="*/ 0 w 2137418"/>
              <a:gd name="connsiteY0" fmla="*/ 0 h 431244"/>
              <a:gd name="connsiteX1" fmla="*/ 2137418 w 2137418"/>
              <a:gd name="connsiteY1" fmla="*/ 0 h 431244"/>
              <a:gd name="connsiteX2" fmla="*/ 299093 w 2137418"/>
              <a:gd name="connsiteY2" fmla="*/ 431244 h 431244"/>
              <a:gd name="connsiteX3" fmla="*/ 0 w 2137418"/>
              <a:gd name="connsiteY3" fmla="*/ 369332 h 431244"/>
              <a:gd name="connsiteX4" fmla="*/ 0 w 2137418"/>
              <a:gd name="connsiteY4" fmla="*/ 0 h 431244"/>
              <a:gd name="connsiteX0" fmla="*/ 0 w 313380"/>
              <a:gd name="connsiteY0" fmla="*/ 0 h 431244"/>
              <a:gd name="connsiteX1" fmla="*/ 313380 w 313380"/>
              <a:gd name="connsiteY1" fmla="*/ 85725 h 431244"/>
              <a:gd name="connsiteX2" fmla="*/ 299093 w 313380"/>
              <a:gd name="connsiteY2" fmla="*/ 431244 h 431244"/>
              <a:gd name="connsiteX3" fmla="*/ 0 w 313380"/>
              <a:gd name="connsiteY3" fmla="*/ 369332 h 431244"/>
              <a:gd name="connsiteX4" fmla="*/ 0 w 313380"/>
              <a:gd name="connsiteY4" fmla="*/ 0 h 431244"/>
              <a:gd name="connsiteX0" fmla="*/ 0 w 299093"/>
              <a:gd name="connsiteY0" fmla="*/ 0 h 431244"/>
              <a:gd name="connsiteX1" fmla="*/ 294330 w 299093"/>
              <a:gd name="connsiteY1" fmla="*/ 119062 h 431244"/>
              <a:gd name="connsiteX2" fmla="*/ 299093 w 299093"/>
              <a:gd name="connsiteY2" fmla="*/ 431244 h 431244"/>
              <a:gd name="connsiteX3" fmla="*/ 0 w 299093"/>
              <a:gd name="connsiteY3" fmla="*/ 369332 h 431244"/>
              <a:gd name="connsiteX4" fmla="*/ 0 w 299093"/>
              <a:gd name="connsiteY4" fmla="*/ 0 h 431244"/>
              <a:gd name="connsiteX0" fmla="*/ 0 w 318223"/>
              <a:gd name="connsiteY0" fmla="*/ 0 h 431244"/>
              <a:gd name="connsiteX1" fmla="*/ 318142 w 318223"/>
              <a:gd name="connsiteY1" fmla="*/ 123825 h 431244"/>
              <a:gd name="connsiteX2" fmla="*/ 299093 w 318223"/>
              <a:gd name="connsiteY2" fmla="*/ 431244 h 431244"/>
              <a:gd name="connsiteX3" fmla="*/ 0 w 318223"/>
              <a:gd name="connsiteY3" fmla="*/ 369332 h 431244"/>
              <a:gd name="connsiteX4" fmla="*/ 0 w 318223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0 w 346718"/>
              <a:gd name="connsiteY3" fmla="*/ 369332 h 431244"/>
              <a:gd name="connsiteX4" fmla="*/ 0 w 346718"/>
              <a:gd name="connsiteY4" fmla="*/ 0 h 431244"/>
              <a:gd name="connsiteX0" fmla="*/ 0 w 346718"/>
              <a:gd name="connsiteY0" fmla="*/ 0 h 431244"/>
              <a:gd name="connsiteX1" fmla="*/ 318142 w 346718"/>
              <a:gd name="connsiteY1" fmla="*/ 123825 h 431244"/>
              <a:gd name="connsiteX2" fmla="*/ 346718 w 346718"/>
              <a:gd name="connsiteY2" fmla="*/ 431244 h 431244"/>
              <a:gd name="connsiteX3" fmla="*/ 19050 w 346718"/>
              <a:gd name="connsiteY3" fmla="*/ 359807 h 431244"/>
              <a:gd name="connsiteX4" fmla="*/ 0 w 346718"/>
              <a:gd name="connsiteY4" fmla="*/ 0 h 431244"/>
              <a:gd name="connsiteX0" fmla="*/ 42862 w 327668"/>
              <a:gd name="connsiteY0" fmla="*/ 0 h 416956"/>
              <a:gd name="connsiteX1" fmla="*/ 299092 w 327668"/>
              <a:gd name="connsiteY1" fmla="*/ 109537 h 416956"/>
              <a:gd name="connsiteX2" fmla="*/ 327668 w 327668"/>
              <a:gd name="connsiteY2" fmla="*/ 416956 h 416956"/>
              <a:gd name="connsiteX3" fmla="*/ 0 w 327668"/>
              <a:gd name="connsiteY3" fmla="*/ 345519 h 416956"/>
              <a:gd name="connsiteX4" fmla="*/ 42862 w 327668"/>
              <a:gd name="connsiteY4" fmla="*/ 0 h 416956"/>
              <a:gd name="connsiteX0" fmla="*/ 0 w 332431"/>
              <a:gd name="connsiteY0" fmla="*/ 0 h 445531"/>
              <a:gd name="connsiteX1" fmla="*/ 303855 w 332431"/>
              <a:gd name="connsiteY1" fmla="*/ 138112 h 445531"/>
              <a:gd name="connsiteX2" fmla="*/ 332431 w 332431"/>
              <a:gd name="connsiteY2" fmla="*/ 445531 h 445531"/>
              <a:gd name="connsiteX3" fmla="*/ 4763 w 332431"/>
              <a:gd name="connsiteY3" fmla="*/ 374094 h 445531"/>
              <a:gd name="connsiteX4" fmla="*/ 0 w 332431"/>
              <a:gd name="connsiteY4" fmla="*/ 0 h 445531"/>
              <a:gd name="connsiteX0" fmla="*/ 0 w 320525"/>
              <a:gd name="connsiteY0" fmla="*/ 0 h 445531"/>
              <a:gd name="connsiteX1" fmla="*/ 303855 w 320525"/>
              <a:gd name="connsiteY1" fmla="*/ 138112 h 445531"/>
              <a:gd name="connsiteX2" fmla="*/ 320525 w 320525"/>
              <a:gd name="connsiteY2" fmla="*/ 445531 h 445531"/>
              <a:gd name="connsiteX3" fmla="*/ 4763 w 320525"/>
              <a:gd name="connsiteY3" fmla="*/ 374094 h 445531"/>
              <a:gd name="connsiteX4" fmla="*/ 0 w 320525"/>
              <a:gd name="connsiteY4" fmla="*/ 0 h 445531"/>
              <a:gd name="connsiteX0" fmla="*/ 0 w 320981"/>
              <a:gd name="connsiteY0" fmla="*/ 0 h 445531"/>
              <a:gd name="connsiteX1" fmla="*/ 320523 w 320981"/>
              <a:gd name="connsiteY1" fmla="*/ 176212 h 445531"/>
              <a:gd name="connsiteX2" fmla="*/ 320525 w 320981"/>
              <a:gd name="connsiteY2" fmla="*/ 445531 h 445531"/>
              <a:gd name="connsiteX3" fmla="*/ 4763 w 320981"/>
              <a:gd name="connsiteY3" fmla="*/ 374094 h 445531"/>
              <a:gd name="connsiteX4" fmla="*/ 0 w 320981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9543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45531"/>
              <a:gd name="connsiteX1" fmla="*/ 325286 w 325497"/>
              <a:gd name="connsiteY1" fmla="*/ 157161 h 445531"/>
              <a:gd name="connsiteX2" fmla="*/ 320525 w 325497"/>
              <a:gd name="connsiteY2" fmla="*/ 445531 h 445531"/>
              <a:gd name="connsiteX3" fmla="*/ 4763 w 325497"/>
              <a:gd name="connsiteY3" fmla="*/ 374094 h 445531"/>
              <a:gd name="connsiteX4" fmla="*/ 0 w 325497"/>
              <a:gd name="connsiteY4" fmla="*/ 0 h 445531"/>
              <a:gd name="connsiteX0" fmla="*/ 0 w 325497"/>
              <a:gd name="connsiteY0" fmla="*/ 0 h 450293"/>
              <a:gd name="connsiteX1" fmla="*/ 325286 w 325497"/>
              <a:gd name="connsiteY1" fmla="*/ 157161 h 450293"/>
              <a:gd name="connsiteX2" fmla="*/ 320525 w 325497"/>
              <a:gd name="connsiteY2" fmla="*/ 450293 h 450293"/>
              <a:gd name="connsiteX3" fmla="*/ 4763 w 325497"/>
              <a:gd name="connsiteY3" fmla="*/ 374094 h 450293"/>
              <a:gd name="connsiteX4" fmla="*/ 0 w 325497"/>
              <a:gd name="connsiteY4" fmla="*/ 0 h 450293"/>
              <a:gd name="connsiteX0" fmla="*/ 0 w 325497"/>
              <a:gd name="connsiteY0" fmla="*/ 0 h 452675"/>
              <a:gd name="connsiteX1" fmla="*/ 325286 w 325497"/>
              <a:gd name="connsiteY1" fmla="*/ 159543 h 452675"/>
              <a:gd name="connsiteX2" fmla="*/ 320525 w 325497"/>
              <a:gd name="connsiteY2" fmla="*/ 452675 h 452675"/>
              <a:gd name="connsiteX3" fmla="*/ 4763 w 325497"/>
              <a:gd name="connsiteY3" fmla="*/ 376476 h 452675"/>
              <a:gd name="connsiteX4" fmla="*/ 0 w 325497"/>
              <a:gd name="connsiteY4" fmla="*/ 0 h 4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497" h="452675">
                <a:moveTo>
                  <a:pt x="0" y="0"/>
                </a:moveTo>
                <a:lnTo>
                  <a:pt x="325286" y="159543"/>
                </a:lnTo>
                <a:cubicBezTo>
                  <a:pt x="326874" y="263604"/>
                  <a:pt x="318937" y="348614"/>
                  <a:pt x="320525" y="452675"/>
                </a:cubicBezTo>
                <a:lnTo>
                  <a:pt x="4763" y="376476"/>
                </a:lnTo>
                <a:cubicBezTo>
                  <a:pt x="3175" y="251778"/>
                  <a:pt x="1588" y="124698"/>
                  <a:pt x="0" y="0"/>
                </a:cubicBezTo>
                <a:close/>
              </a:path>
            </a:pathLst>
          </a:cu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87" y="2692746"/>
            <a:ext cx="13133631" cy="918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788" y="2693161"/>
            <a:ext cx="234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Power Button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400" y="4341723"/>
            <a:ext cx="19085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Motor Wires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403" y="7891735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2403" y="10322910"/>
            <a:ext cx="2137418" cy="378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Sideboard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67974" y="5757248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88B8"/>
                </a:solidFill>
              </a:rPr>
              <a:t>SWD </a:t>
            </a:r>
            <a:r>
              <a:rPr lang="en-US" sz="2400" b="1" dirty="0" smtClean="0">
                <a:solidFill>
                  <a:srgbClr val="0088B8"/>
                </a:solidFill>
              </a:rPr>
              <a:t>Programming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67975" y="6131844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3.3V 30mA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67976" y="6497550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PA14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SWCLK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7975" y="686524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67974" y="7234575"/>
            <a:ext cx="2137419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PA13 </a:t>
            </a:r>
            <a:r>
              <a:rPr lang="en-US" sz="2400" dirty="0">
                <a:solidFill>
                  <a:schemeClr val="bg1"/>
                </a:solidFill>
              </a:rPr>
              <a:t>/ SWDIO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22404" y="11430741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PA3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</a:t>
            </a:r>
            <a:r>
              <a:rPr lang="en-US" sz="2400" dirty="0" smtClean="0">
                <a:solidFill>
                  <a:schemeClr val="bg1"/>
                </a:solidFill>
              </a:rPr>
              <a:t>ADC2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2404" y="11067811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ADC1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403" y="9725850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2405" y="9008543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403" y="8274396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2404" y="8642483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2404" y="9359607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2403" y="10705571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2403" y="1179048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67974" y="787372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Hall Cable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67974" y="826457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5V 100mA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67976" y="8990535"/>
            <a:ext cx="1410189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67975" y="9728973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67975" y="8624475"/>
            <a:ext cx="1410190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67975" y="9360649"/>
            <a:ext cx="1410190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67974" y="10321087"/>
            <a:ext cx="24536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</a:t>
            </a:r>
            <a:r>
              <a:rPr lang="en-US" sz="2400" b="1" dirty="0" smtClean="0">
                <a:solidFill>
                  <a:srgbClr val="0088B8"/>
                </a:solidFill>
              </a:rPr>
              <a:t>Sideboard*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67975" y="11428918"/>
            <a:ext cx="2137417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RX / SDA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67975" y="11065988"/>
            <a:ext cx="2137418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PB10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TX / SCL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67974" y="10703748"/>
            <a:ext cx="2137418" cy="369332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15V 200mA max.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567974" y="11788660"/>
            <a:ext cx="141019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67973" y="328541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Charger Connector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67973" y="2692746"/>
            <a:ext cx="2646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XT60 Main Power</a:t>
            </a:r>
            <a:endParaRPr lang="en-US" sz="2400" b="1" dirty="0">
              <a:solidFill>
                <a:srgbClr val="0088B8"/>
              </a:solidFill>
            </a:endParaRPr>
          </a:p>
        </p:txBody>
      </p:sp>
      <p:cxnSp>
        <p:nvCxnSpPr>
          <p:cNvPr id="38" name="Straight Connector 37"/>
          <p:cNvCxnSpPr>
            <a:stCxn id="5" idx="3"/>
          </p:cNvCxnSpPr>
          <p:nvPr/>
        </p:nvCxnSpPr>
        <p:spPr>
          <a:xfrm>
            <a:off x="3965358" y="2877827"/>
            <a:ext cx="4892892" cy="1875780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30905" y="4644179"/>
            <a:ext cx="655526" cy="32787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093450" y="2902106"/>
            <a:ext cx="6364124" cy="100523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2543352" y="3495918"/>
            <a:ext cx="4928860" cy="1404766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1963401" y="5945722"/>
            <a:ext cx="5494173" cy="29696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2353926" y="8068712"/>
            <a:ext cx="5103648" cy="268501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3692188" y="10512239"/>
            <a:ext cx="3765386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27958" y="8102089"/>
            <a:ext cx="7101942" cy="2688891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" idx="3"/>
          </p:cNvCxnSpPr>
          <p:nvPr/>
        </p:nvCxnSpPr>
        <p:spPr>
          <a:xfrm>
            <a:off x="3759821" y="10512239"/>
            <a:ext cx="5687703" cy="29697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622402" y="5936483"/>
            <a:ext cx="1908503" cy="369332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PA0 / Phase 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22401" y="5160379"/>
            <a:ext cx="24536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Left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22400" y="5570240"/>
            <a:ext cx="1908505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PC3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171793" y="5341257"/>
            <a:ext cx="5102512" cy="2529415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7567974" y="4304808"/>
            <a:ext cx="26369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Right Motor Current</a:t>
            </a:r>
            <a:endParaRPr lang="en-US" sz="2400" b="1" dirty="0">
              <a:solidFill>
                <a:srgbClr val="0088B8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67974" y="5095669"/>
            <a:ext cx="1908504" cy="369332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PC4 / Phase 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567973" y="4740431"/>
            <a:ext cx="1908505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PC5 / Phase C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12833182" y="4526389"/>
            <a:ext cx="4639030" cy="3347338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22401" y="6560529"/>
            <a:ext cx="2301591" cy="375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88B8"/>
                </a:solidFill>
              </a:rPr>
              <a:t>DC Link Current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4133473" y="7292101"/>
            <a:ext cx="7055227" cy="1157143"/>
          </a:xfrm>
          <a:prstGeom prst="line">
            <a:avLst/>
          </a:prstGeom>
          <a:ln w="38100" cap="rnd">
            <a:solidFill>
              <a:srgbClr val="FF0000">
                <a:alpha val="60000"/>
              </a:srgb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622788" y="6926252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PC0 / Left </a:t>
            </a:r>
            <a:r>
              <a:rPr lang="en-US" sz="2400" dirty="0">
                <a:solidFill>
                  <a:schemeClr val="bg1"/>
                </a:solidFill>
              </a:rPr>
              <a:t>Motor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22788" y="7292101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PC1 / </a:t>
            </a:r>
            <a:r>
              <a:rPr lang="en-US" sz="2400" dirty="0">
                <a:solidFill>
                  <a:schemeClr val="bg1"/>
                </a:solidFill>
              </a:rPr>
              <a:t>Right Motor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2787" y="3475028"/>
            <a:ext cx="234257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PA5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Latch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22787" y="3106459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Button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67973" y="3722676"/>
            <a:ext cx="234257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PA12 </a:t>
            </a:r>
            <a:r>
              <a:rPr lang="en-US" sz="2400" dirty="0">
                <a:solidFill>
                  <a:schemeClr val="bg1"/>
                </a:solidFill>
              </a:rPr>
              <a:t>/ </a:t>
            </a:r>
            <a:r>
              <a:rPr lang="en-US" sz="2400" dirty="0" smtClean="0">
                <a:solidFill>
                  <a:schemeClr val="bg1"/>
                </a:solidFill>
              </a:rPr>
              <a:t>Charger Pin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74000" y="11487291"/>
            <a:ext cx="2115933" cy="307777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PWM2 / PPM / </a:t>
            </a:r>
            <a:r>
              <a:rPr lang="en-US" sz="2000" dirty="0" err="1" smtClean="0">
                <a:solidFill>
                  <a:schemeClr val="bg1"/>
                </a:solidFill>
              </a:rPr>
              <a:t>iBUS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3999" y="11181511"/>
            <a:ext cx="2115934" cy="307777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PWM1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23309" y="11489288"/>
            <a:ext cx="2115932" cy="307777"/>
          </a:xfrm>
          <a:prstGeom prst="rect">
            <a:avLst/>
          </a:prstGeom>
          <a:solidFill>
            <a:srgbClr val="29A329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iBUS</a:t>
            </a:r>
            <a:r>
              <a:rPr lang="en-US" sz="2000" dirty="0" smtClean="0">
                <a:solidFill>
                  <a:schemeClr val="bg1"/>
                </a:solidFill>
              </a:rPr>
              <a:t> / PPM / PWM2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223308" y="11183508"/>
            <a:ext cx="2115933" cy="307777"/>
          </a:xfrm>
          <a:prstGeom prst="rect">
            <a:avLst/>
          </a:prstGeom>
          <a:solidFill>
            <a:srgbClr val="0088B8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PWM1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75839" y="11829206"/>
            <a:ext cx="22129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0088B8"/>
                </a:solidFill>
              </a:rPr>
              <a:t> *5V Tolerant</a:t>
            </a:r>
            <a:endParaRPr lang="en-US" sz="2000" b="1" dirty="0">
              <a:solidFill>
                <a:srgbClr val="0088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3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146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Feru, E.</dc:creator>
  <cp:lastModifiedBy>Feru, E.</cp:lastModifiedBy>
  <cp:revision>85</cp:revision>
  <dcterms:created xsi:type="dcterms:W3CDTF">2020-01-12T17:08:42Z</dcterms:created>
  <dcterms:modified xsi:type="dcterms:W3CDTF">2020-06-25T18:03:59Z</dcterms:modified>
</cp:coreProperties>
</file>