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8A12-1FEB-4A7E-84DC-AFCF0431D96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0229-D2D8-4394-BCB4-BFF62B0C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35170" y="0"/>
            <a:ext cx="10515600" cy="862885"/>
          </a:xfrm>
        </p:spPr>
        <p:txBody>
          <a:bodyPr/>
          <a:lstStyle/>
          <a:p>
            <a:pPr algn="ctr"/>
            <a:r>
              <a:rPr lang="en-IN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Immoral Traffic Prevention Act,1956</a:t>
            </a:r>
            <a:endParaRPr lang="en-US" altLang="en-US" sz="4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3576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Prohibits Trafficking in human beings and contravention is punishable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the terms ‘Brothel’ and ‘Prostitution’.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for punishment for keeping brothel or allowing premises to be used as a brothel.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Knowingly living on the earnings of prostitution of another person is punishable.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Providing, inducing or taking person for the sake of prostitution is punishable.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for establishment of protective homes   and special courts.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Proposal to amend the Act under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25170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Immoral Traffic Prevention Act,1956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Immoral Traffic Prevention Act,1956</dc:title>
  <dc:creator>JS(A)</dc:creator>
  <cp:lastModifiedBy>JS(A)</cp:lastModifiedBy>
  <cp:revision>1</cp:revision>
  <dcterms:created xsi:type="dcterms:W3CDTF">2014-05-28T01:24:30Z</dcterms:created>
  <dcterms:modified xsi:type="dcterms:W3CDTF">2014-05-28T01:24:38Z</dcterms:modified>
</cp:coreProperties>
</file>