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5301-A382-4A8D-9A31-A51B4174F72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1BA1-54AA-4CAD-B70C-E01FCF7181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4" y="25021"/>
            <a:ext cx="9129215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Commission for Women Act, 1990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91821"/>
            <a:ext cx="7924800" cy="5385179"/>
          </a:xfrm>
        </p:spPr>
        <p:txBody>
          <a:bodyPr>
            <a:noAutofit/>
          </a:bodyPr>
          <a:lstStyle/>
          <a:p>
            <a:pPr marL="231775" indent="-231775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act to constitute a National </a:t>
            </a:r>
            <a:r>
              <a:rPr lang="en-I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Commission for Women </a:t>
            </a: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to provide for matters connected therewith. </a:t>
            </a:r>
          </a:p>
          <a:p>
            <a:pPr marL="231775" indent="-231775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 mandate to </a:t>
            </a:r>
            <a:r>
              <a:rPr lang="en-I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recommendations to the Government on measures for the effective implementation of the legal safeguards for women; review the existing laws affecting women and  recommend amendments.</a:t>
            </a:r>
          </a:p>
          <a:p>
            <a:pPr marL="231775" indent="-231775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Commission </a:t>
            </a:r>
            <a:r>
              <a:rPr lang="en-I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looks into complaints and take </a:t>
            </a:r>
            <a:r>
              <a:rPr lang="en-IN" sz="2000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suo-moto</a:t>
            </a:r>
            <a:r>
              <a:rPr lang="en-I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notice of matters relating to deprivation of women’s rights etc, conduct studies/ research on issues of relevance to women, fund litigation involving issues affecting a large body of women and advice in the planning process for socio-economic development of women</a:t>
            </a: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31775" indent="-231775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a chairperson and five members to be nominated by the central Government.</a:t>
            </a:r>
            <a:endParaRPr 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National Commission for Women Act, 1990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Commission for Women Act, 1990</dc:title>
  <dc:creator>pravindra</dc:creator>
  <cp:lastModifiedBy>JS(A)</cp:lastModifiedBy>
  <cp:revision>5</cp:revision>
  <dcterms:created xsi:type="dcterms:W3CDTF">2014-05-27T22:35:17Z</dcterms:created>
  <dcterms:modified xsi:type="dcterms:W3CDTF">2014-05-28T00:39:51Z</dcterms:modified>
</cp:coreProperties>
</file>