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Protection of Children from Sexual Offences Act, 2012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Protects children from offences of sexual assault, sexual harassment and pornography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child as any person below the age of 18 years ( Act is gender neutral)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Shifts burden of proof on accused in case of heinous crimes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child friendly procedures during pre-trial and trial stage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for Special Courts for faster trial of cases</a:t>
            </a:r>
          </a:p>
          <a:p>
            <a:endParaRPr lang="en-US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Protection of Children from Sexual Offences Act, 2012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Protection of Children from sexual Offences Act, 2012</dc:title>
  <dc:creator>JS(VJ)</dc:creator>
  <cp:lastModifiedBy>JS(A)</cp:lastModifiedBy>
  <cp:revision>3</cp:revision>
  <dcterms:created xsi:type="dcterms:W3CDTF">2006-08-16T00:00:00Z</dcterms:created>
  <dcterms:modified xsi:type="dcterms:W3CDTF">2014-05-28T00:45:36Z</dcterms:modified>
</cp:coreProperties>
</file>