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5939-8068-4422-8874-709B714EBB1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9FC6-CC90-496B-A09A-D34F8FAA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2111" y="180304"/>
            <a:ext cx="10515600" cy="157260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Protection of Women from Domestic Violence Act, 2005</a:t>
            </a:r>
            <a:br>
              <a:rPr lang="en-US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534576"/>
            <a:ext cx="10515600" cy="4603750"/>
          </a:xfrm>
        </p:spPr>
        <p:txBody>
          <a:bodyPr/>
          <a:lstStyle/>
          <a:p>
            <a:pPr algn="just" eaLnBrk="1" hangingPunct="1"/>
            <a:endParaRPr lang="en-US" altLang="en-US" dirty="0" smtClean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 law which seeks to</a:t>
            </a:r>
            <a:r>
              <a:rPr lang="en-IN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 effective protection to women who are victims of violence of any kind occurring within the family</a:t>
            </a: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Recognizes all forms of domestic violence including emotional, sexual and economic violence.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the right to obtain immediate relief in the form of Protection, Residence, Compensation, Custody orders &amp; monetary reliefs. </a:t>
            </a:r>
          </a:p>
          <a:p>
            <a:pPr eaLnBrk="1" hangingPunct="1"/>
            <a:endParaRPr lang="en-US" altLang="en-US" sz="3000" dirty="0" smtClean="0"/>
          </a:p>
          <a:p>
            <a:pPr eaLnBrk="1" hangingPunct="1"/>
            <a:endParaRPr lang="en-US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1143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The Protection of Women from Domestic Violence Act, 2005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Protection of Women from Domestic Violence Act, 2005 </dc:title>
  <dc:creator>JS(A)</dc:creator>
  <cp:lastModifiedBy>JS(A)</cp:lastModifiedBy>
  <cp:revision>1</cp:revision>
  <dcterms:created xsi:type="dcterms:W3CDTF">2014-05-28T01:15:45Z</dcterms:created>
  <dcterms:modified xsi:type="dcterms:W3CDTF">2014-05-28T01:15:52Z</dcterms:modified>
</cp:coreProperties>
</file>