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6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62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9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47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13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5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112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549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8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5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4BCE-7568-4BA7-B990-17527FC8550B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0C37-6B87-4513-BBC2-0AB41D30B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8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Dowry Prohibition Act, 1961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Penalizes the demanding, giving, taking or abetting dowry.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Prescribes penalty for anyone who offers, through advertisement any share in property or money as consideration for the marriage of his son or daughter or any other relative.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for the transfer of property received as dowry to woman within three months of marriage or receipt of dowry.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Enjoins upon the State Government to appoint Dowry Prohibition officers to implement Act. </a:t>
            </a:r>
            <a:endParaRPr lang="en-US" sz="32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3000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3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6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Dowry Prohibition Act, 1961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JS(A)</dc:creator>
  <cp:lastModifiedBy>hp1</cp:lastModifiedBy>
  <cp:revision>2</cp:revision>
  <dcterms:created xsi:type="dcterms:W3CDTF">2014-05-28T01:19:11Z</dcterms:created>
  <dcterms:modified xsi:type="dcterms:W3CDTF">2014-05-27T14:06:38Z</dcterms:modified>
</cp:coreProperties>
</file>