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7229-CBAE-412F-AEE1-74DA624AB1E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FE06-1D73-430F-87FF-8578A61E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18186" y="0"/>
            <a:ext cx="11237890" cy="149394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Prohibition of Child Marriage Act (PCMA) 2006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93948"/>
            <a:ext cx="10098088" cy="450521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Act repeals the Child Marriage Restraint Act (CMRA) of 1929 and prohibits child marriages rather than only restraining them.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PCMA prohibits the solemnization of child marriages, where a person who, if a female has not completed 18 years of age and if a male has not completed 21 years of age.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Child Marriage is a cognizable and non-</a:t>
            </a:r>
            <a:r>
              <a:rPr lang="en-US" altLang="en-US" b="1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bailable</a:t>
            </a: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offence as per PCMA. </a:t>
            </a: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Act gives a choice to the contracting parties of the child marriage to seek its annulment at any time but within two years of attaining majority.</a:t>
            </a:r>
          </a:p>
          <a:p>
            <a:pPr algn="just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altLang="en-US" b="1" dirty="0" smtClean="0"/>
          </a:p>
          <a:p>
            <a:pPr eaLnBrk="1" hangingPunct="1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10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The Prohibition of Child Marriage Act (PCMA) 2006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JS(A)</dc:creator>
  <cp:lastModifiedBy>JS(A)</cp:lastModifiedBy>
  <cp:revision>2</cp:revision>
  <dcterms:created xsi:type="dcterms:W3CDTF">2014-05-28T01:20:47Z</dcterms:created>
  <dcterms:modified xsi:type="dcterms:W3CDTF">2014-05-28T01:21:04Z</dcterms:modified>
</cp:coreProperties>
</file>