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2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2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8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D2D6C-6197-41DF-9B0A-A4AE59924EC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B26E-BCF1-4BB2-837B-500D75EB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41668" y="1"/>
            <a:ext cx="11629621" cy="12319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Commission of Sati (Prevention) Act, 1987.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altLang="en-US" sz="25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for the prevention of the commission of Sati. 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altLang="en-US" sz="25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to commit Sati, &amp; glorification of Sati are punishable. </a:t>
            </a:r>
            <a:endParaRPr lang="en-US" altLang="en-US" sz="2500" b="1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altLang="en-US" sz="25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Government empowerment to direct the removal of any temple/structure if satisfied that any form of worship with a view to perpetuate the honour or preserve the memory of, any person who had committed Sati is carried out in such temple.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altLang="en-US" sz="25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Empowers State Government to seize any funds/property which may have been collected or acquired for the purpose of glorification of the commission of Sati.</a:t>
            </a:r>
            <a:endParaRPr lang="en-US" altLang="en-US" sz="2500" b="1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1736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The Commission of Sati (Prevention) Act, 1987.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Commission of Sati (Prevention) Act, 1987.</dc:title>
  <dc:creator>JS(A)</dc:creator>
  <cp:lastModifiedBy>JS(A)</cp:lastModifiedBy>
  <cp:revision>1</cp:revision>
  <dcterms:created xsi:type="dcterms:W3CDTF">2014-05-28T01:22:50Z</dcterms:created>
  <dcterms:modified xsi:type="dcterms:W3CDTF">2014-05-28T01:22:57Z</dcterms:modified>
</cp:coreProperties>
</file>