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90B"/>
    <a:srgbClr val="B92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50" b="0" i="0">
                <a:solidFill>
                  <a:srgbClr val="F7893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50" b="0" i="0">
                <a:solidFill>
                  <a:srgbClr val="F7893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50" b="0" i="0">
                <a:solidFill>
                  <a:srgbClr val="F7893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5905" y="140598"/>
            <a:ext cx="2736188" cy="1024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50" b="0" i="0">
                <a:solidFill>
                  <a:srgbClr val="F7893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8616" y="2164986"/>
            <a:ext cx="15910767" cy="448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04065" y="0"/>
            <a:ext cx="11358880" cy="10287000"/>
          </a:xfrm>
          <a:custGeom>
            <a:avLst/>
            <a:gdLst/>
            <a:ahLst/>
            <a:cxnLst/>
            <a:rect l="l" t="t" r="r" b="b"/>
            <a:pathLst>
              <a:path w="11358880" h="10287000">
                <a:moveTo>
                  <a:pt x="10431438" y="10286999"/>
                </a:moveTo>
                <a:lnTo>
                  <a:pt x="952494" y="10286999"/>
                </a:lnTo>
                <a:lnTo>
                  <a:pt x="904959" y="10285833"/>
                </a:lnTo>
                <a:lnTo>
                  <a:pt x="858023" y="10282372"/>
                </a:lnTo>
                <a:lnTo>
                  <a:pt x="811745" y="10276671"/>
                </a:lnTo>
                <a:lnTo>
                  <a:pt x="766180" y="10268784"/>
                </a:lnTo>
                <a:lnTo>
                  <a:pt x="721381" y="10258766"/>
                </a:lnTo>
                <a:lnTo>
                  <a:pt x="677404" y="10246671"/>
                </a:lnTo>
                <a:lnTo>
                  <a:pt x="634304" y="10232554"/>
                </a:lnTo>
                <a:lnTo>
                  <a:pt x="592134" y="10216469"/>
                </a:lnTo>
                <a:lnTo>
                  <a:pt x="550949" y="10198471"/>
                </a:lnTo>
                <a:lnTo>
                  <a:pt x="510804" y="10178615"/>
                </a:lnTo>
                <a:lnTo>
                  <a:pt x="471754" y="10156955"/>
                </a:lnTo>
                <a:lnTo>
                  <a:pt x="433853" y="10133545"/>
                </a:lnTo>
                <a:lnTo>
                  <a:pt x="397155" y="10108441"/>
                </a:lnTo>
                <a:lnTo>
                  <a:pt x="361716" y="10081697"/>
                </a:lnTo>
                <a:lnTo>
                  <a:pt x="327589" y="10053367"/>
                </a:lnTo>
                <a:lnTo>
                  <a:pt x="294830" y="10023506"/>
                </a:lnTo>
                <a:lnTo>
                  <a:pt x="263492" y="9992168"/>
                </a:lnTo>
                <a:lnTo>
                  <a:pt x="233631" y="9959409"/>
                </a:lnTo>
                <a:lnTo>
                  <a:pt x="205301" y="9925282"/>
                </a:lnTo>
                <a:lnTo>
                  <a:pt x="178557" y="9889843"/>
                </a:lnTo>
                <a:lnTo>
                  <a:pt x="153453" y="9853145"/>
                </a:lnTo>
                <a:lnTo>
                  <a:pt x="130043" y="9815244"/>
                </a:lnTo>
                <a:lnTo>
                  <a:pt x="108383" y="9776193"/>
                </a:lnTo>
                <a:lnTo>
                  <a:pt x="88527" y="9736049"/>
                </a:lnTo>
                <a:lnTo>
                  <a:pt x="70529" y="9694864"/>
                </a:lnTo>
                <a:lnTo>
                  <a:pt x="54444" y="9652694"/>
                </a:lnTo>
                <a:lnTo>
                  <a:pt x="40327" y="9609593"/>
                </a:lnTo>
                <a:lnTo>
                  <a:pt x="28232" y="9565616"/>
                </a:lnTo>
                <a:lnTo>
                  <a:pt x="18213" y="9520818"/>
                </a:lnTo>
                <a:lnTo>
                  <a:pt x="10326" y="9475252"/>
                </a:lnTo>
                <a:lnTo>
                  <a:pt x="4625" y="9428974"/>
                </a:lnTo>
                <a:lnTo>
                  <a:pt x="1165" y="9382038"/>
                </a:lnTo>
                <a:lnTo>
                  <a:pt x="0" y="9334524"/>
                </a:lnTo>
                <a:lnTo>
                  <a:pt x="0" y="952474"/>
                </a:lnTo>
                <a:lnTo>
                  <a:pt x="1165" y="904960"/>
                </a:lnTo>
                <a:lnTo>
                  <a:pt x="4625" y="858024"/>
                </a:lnTo>
                <a:lnTo>
                  <a:pt x="10326" y="811746"/>
                </a:lnTo>
                <a:lnTo>
                  <a:pt x="18213" y="766180"/>
                </a:lnTo>
                <a:lnTo>
                  <a:pt x="28232" y="721382"/>
                </a:lnTo>
                <a:lnTo>
                  <a:pt x="40327" y="677405"/>
                </a:lnTo>
                <a:lnTo>
                  <a:pt x="54444" y="634304"/>
                </a:lnTo>
                <a:lnTo>
                  <a:pt x="70529" y="592134"/>
                </a:lnTo>
                <a:lnTo>
                  <a:pt x="88527" y="550949"/>
                </a:lnTo>
                <a:lnTo>
                  <a:pt x="108383" y="510805"/>
                </a:lnTo>
                <a:lnTo>
                  <a:pt x="130043" y="471754"/>
                </a:lnTo>
                <a:lnTo>
                  <a:pt x="153453" y="433853"/>
                </a:lnTo>
                <a:lnTo>
                  <a:pt x="178557" y="397156"/>
                </a:lnTo>
                <a:lnTo>
                  <a:pt x="205301" y="361716"/>
                </a:lnTo>
                <a:lnTo>
                  <a:pt x="233631" y="327590"/>
                </a:lnTo>
                <a:lnTo>
                  <a:pt x="263492" y="294830"/>
                </a:lnTo>
                <a:lnTo>
                  <a:pt x="294830" y="263493"/>
                </a:lnTo>
                <a:lnTo>
                  <a:pt x="327589" y="233632"/>
                </a:lnTo>
                <a:lnTo>
                  <a:pt x="361716" y="205302"/>
                </a:lnTo>
                <a:lnTo>
                  <a:pt x="397155" y="178557"/>
                </a:lnTo>
                <a:lnTo>
                  <a:pt x="433853" y="153453"/>
                </a:lnTo>
                <a:lnTo>
                  <a:pt x="471754" y="130044"/>
                </a:lnTo>
                <a:lnTo>
                  <a:pt x="510804" y="108384"/>
                </a:lnTo>
                <a:lnTo>
                  <a:pt x="550949" y="88527"/>
                </a:lnTo>
                <a:lnTo>
                  <a:pt x="592134" y="70529"/>
                </a:lnTo>
                <a:lnTo>
                  <a:pt x="634304" y="54445"/>
                </a:lnTo>
                <a:lnTo>
                  <a:pt x="677404" y="40327"/>
                </a:lnTo>
                <a:lnTo>
                  <a:pt x="721381" y="28232"/>
                </a:lnTo>
                <a:lnTo>
                  <a:pt x="766180" y="18214"/>
                </a:lnTo>
                <a:lnTo>
                  <a:pt x="811745" y="10327"/>
                </a:lnTo>
                <a:lnTo>
                  <a:pt x="858023" y="4626"/>
                </a:lnTo>
                <a:lnTo>
                  <a:pt x="904959" y="1165"/>
                </a:lnTo>
                <a:lnTo>
                  <a:pt x="952499" y="0"/>
                </a:lnTo>
                <a:lnTo>
                  <a:pt x="10431433" y="0"/>
                </a:lnTo>
                <a:lnTo>
                  <a:pt x="10478972" y="1165"/>
                </a:lnTo>
                <a:lnTo>
                  <a:pt x="10525908" y="4626"/>
                </a:lnTo>
                <a:lnTo>
                  <a:pt x="10572186" y="10327"/>
                </a:lnTo>
                <a:lnTo>
                  <a:pt x="10617752" y="18214"/>
                </a:lnTo>
                <a:lnTo>
                  <a:pt x="10662550" y="28232"/>
                </a:lnTo>
                <a:lnTo>
                  <a:pt x="10706527" y="40327"/>
                </a:lnTo>
                <a:lnTo>
                  <a:pt x="10749628" y="54445"/>
                </a:lnTo>
                <a:lnTo>
                  <a:pt x="10791798" y="70529"/>
                </a:lnTo>
                <a:lnTo>
                  <a:pt x="10832983" y="88527"/>
                </a:lnTo>
                <a:lnTo>
                  <a:pt x="10873127" y="108384"/>
                </a:lnTo>
                <a:lnTo>
                  <a:pt x="10912178" y="130044"/>
                </a:lnTo>
                <a:lnTo>
                  <a:pt x="10950079" y="153453"/>
                </a:lnTo>
                <a:lnTo>
                  <a:pt x="10986777" y="178557"/>
                </a:lnTo>
                <a:lnTo>
                  <a:pt x="11022216" y="205302"/>
                </a:lnTo>
                <a:lnTo>
                  <a:pt x="11056343" y="233632"/>
                </a:lnTo>
                <a:lnTo>
                  <a:pt x="11089102" y="263493"/>
                </a:lnTo>
                <a:lnTo>
                  <a:pt x="11120440" y="294830"/>
                </a:lnTo>
                <a:lnTo>
                  <a:pt x="11150301" y="327590"/>
                </a:lnTo>
                <a:lnTo>
                  <a:pt x="11178630" y="361716"/>
                </a:lnTo>
                <a:lnTo>
                  <a:pt x="11205375" y="397156"/>
                </a:lnTo>
                <a:lnTo>
                  <a:pt x="11230479" y="433853"/>
                </a:lnTo>
                <a:lnTo>
                  <a:pt x="11253889" y="471754"/>
                </a:lnTo>
                <a:lnTo>
                  <a:pt x="11275549" y="510805"/>
                </a:lnTo>
                <a:lnTo>
                  <a:pt x="11295405" y="550949"/>
                </a:lnTo>
                <a:lnTo>
                  <a:pt x="11313403" y="592134"/>
                </a:lnTo>
                <a:lnTo>
                  <a:pt x="11329488" y="634304"/>
                </a:lnTo>
                <a:lnTo>
                  <a:pt x="11343605" y="677405"/>
                </a:lnTo>
                <a:lnTo>
                  <a:pt x="11355700" y="721382"/>
                </a:lnTo>
                <a:lnTo>
                  <a:pt x="11358328" y="733134"/>
                </a:lnTo>
                <a:lnTo>
                  <a:pt x="11358328" y="9553864"/>
                </a:lnTo>
                <a:lnTo>
                  <a:pt x="11343605" y="9609593"/>
                </a:lnTo>
                <a:lnTo>
                  <a:pt x="11329488" y="9652694"/>
                </a:lnTo>
                <a:lnTo>
                  <a:pt x="11313403" y="9694864"/>
                </a:lnTo>
                <a:lnTo>
                  <a:pt x="11295405" y="9736049"/>
                </a:lnTo>
                <a:lnTo>
                  <a:pt x="11275549" y="9776193"/>
                </a:lnTo>
                <a:lnTo>
                  <a:pt x="11253889" y="9815244"/>
                </a:lnTo>
                <a:lnTo>
                  <a:pt x="11230479" y="9853145"/>
                </a:lnTo>
                <a:lnTo>
                  <a:pt x="11205375" y="9889843"/>
                </a:lnTo>
                <a:lnTo>
                  <a:pt x="11178630" y="9925282"/>
                </a:lnTo>
                <a:lnTo>
                  <a:pt x="11150301" y="9959409"/>
                </a:lnTo>
                <a:lnTo>
                  <a:pt x="11120440" y="9992168"/>
                </a:lnTo>
                <a:lnTo>
                  <a:pt x="11089102" y="10023506"/>
                </a:lnTo>
                <a:lnTo>
                  <a:pt x="11056343" y="10053367"/>
                </a:lnTo>
                <a:lnTo>
                  <a:pt x="11022216" y="10081697"/>
                </a:lnTo>
                <a:lnTo>
                  <a:pt x="10986777" y="10108441"/>
                </a:lnTo>
                <a:lnTo>
                  <a:pt x="10950079" y="10133545"/>
                </a:lnTo>
                <a:lnTo>
                  <a:pt x="10912178" y="10156955"/>
                </a:lnTo>
                <a:lnTo>
                  <a:pt x="10873127" y="10178615"/>
                </a:lnTo>
                <a:lnTo>
                  <a:pt x="10832983" y="10198471"/>
                </a:lnTo>
                <a:lnTo>
                  <a:pt x="10791798" y="10216469"/>
                </a:lnTo>
                <a:lnTo>
                  <a:pt x="10749628" y="10232554"/>
                </a:lnTo>
                <a:lnTo>
                  <a:pt x="10706527" y="10246671"/>
                </a:lnTo>
                <a:lnTo>
                  <a:pt x="10662550" y="10258766"/>
                </a:lnTo>
                <a:lnTo>
                  <a:pt x="10617752" y="10268784"/>
                </a:lnTo>
                <a:lnTo>
                  <a:pt x="10572186" y="10276671"/>
                </a:lnTo>
                <a:lnTo>
                  <a:pt x="10525908" y="10282372"/>
                </a:lnTo>
                <a:lnTo>
                  <a:pt x="10478972" y="10285833"/>
                </a:lnTo>
                <a:lnTo>
                  <a:pt x="10431438" y="10286999"/>
                </a:lnTo>
                <a:close/>
              </a:path>
            </a:pathLst>
          </a:custGeom>
          <a:solidFill>
            <a:srgbClr val="072F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47245" y="1540467"/>
            <a:ext cx="5749955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1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19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1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3400" b="1" spc="-190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19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114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en-US" sz="3400" b="1" spc="114" dirty="0">
                <a:solidFill>
                  <a:srgbClr val="FFFFFF"/>
                </a:solidFill>
                <a:latin typeface="Tahoma"/>
                <a:cs typeface="Tahoma"/>
              </a:rPr>
              <a:t> Innovation</a:t>
            </a:r>
            <a:endParaRPr sz="3400" b="1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1653" y="2766682"/>
            <a:ext cx="10906125" cy="53862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3400" b="1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29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2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9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400" b="1" spc="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400" b="1" spc="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400" b="1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1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114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400" b="1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3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45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3400" b="1" spc="80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3400" b="1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80" dirty="0">
                <a:solidFill>
                  <a:srgbClr val="FFFFFF"/>
                </a:solidFill>
                <a:latin typeface="Tahoma"/>
                <a:cs typeface="Tahoma"/>
              </a:rPr>
              <a:t>Members</a:t>
            </a:r>
            <a:r>
              <a:rPr sz="3400" b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endParaRPr sz="3400" dirty="0">
              <a:latin typeface="Tahoma"/>
              <a:cs typeface="Tahoma"/>
            </a:endParaRPr>
          </a:p>
          <a:p>
            <a:pPr marL="565785" marR="558165" indent="-635" algn="ctr">
              <a:lnSpc>
                <a:spcPct val="231599"/>
              </a:lnSpc>
            </a:pPr>
            <a:r>
              <a:rPr sz="3400" b="1" spc="80" dirty="0">
                <a:solidFill>
                  <a:srgbClr val="FFFFFF"/>
                </a:solidFill>
                <a:latin typeface="Tahoma"/>
                <a:cs typeface="Tahoma"/>
              </a:rPr>
              <a:t>Team 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Leader </a:t>
            </a:r>
            <a:r>
              <a:rPr sz="3400" b="1" spc="55" dirty="0">
                <a:solidFill>
                  <a:srgbClr val="FFFFFF"/>
                </a:solidFill>
                <a:latin typeface="Tahoma"/>
                <a:cs typeface="Tahoma"/>
              </a:rPr>
              <a:t>Name-Putul </a:t>
            </a:r>
            <a:r>
              <a:rPr sz="3400" b="1" spc="-75" dirty="0">
                <a:solidFill>
                  <a:srgbClr val="FFFFFF"/>
                </a:solidFill>
                <a:latin typeface="Tahoma"/>
                <a:cs typeface="Tahoma"/>
              </a:rPr>
              <a:t>Mondal(IT-3rd) 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80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34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95" dirty="0">
                <a:solidFill>
                  <a:srgbClr val="FFFFFF"/>
                </a:solidFill>
                <a:latin typeface="Tahoma"/>
                <a:cs typeface="Tahoma"/>
              </a:rPr>
              <a:t>Member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95" dirty="0">
                <a:solidFill>
                  <a:srgbClr val="FFFFFF"/>
                </a:solidFill>
                <a:latin typeface="Tahoma"/>
                <a:cs typeface="Tahoma"/>
              </a:rPr>
              <a:t>Name</a:t>
            </a:r>
            <a:r>
              <a:rPr sz="34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9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85" dirty="0">
                <a:solidFill>
                  <a:srgbClr val="FFFFFF"/>
                </a:solidFill>
                <a:latin typeface="Tahoma"/>
                <a:cs typeface="Tahoma"/>
              </a:rPr>
              <a:t>Poulami</a:t>
            </a:r>
            <a:r>
              <a:rPr sz="34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55" dirty="0">
                <a:solidFill>
                  <a:srgbClr val="FFFFFF"/>
                </a:solidFill>
                <a:latin typeface="Tahoma"/>
                <a:cs typeface="Tahoma"/>
              </a:rPr>
              <a:t>Das(CSE-3rd)</a:t>
            </a:r>
            <a:endParaRPr sz="3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3400" b="1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29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2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18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400" b="1" spc="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2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19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8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400" b="1" spc="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18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114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7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400" b="1" spc="8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400" b="1" spc="2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13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400" b="1" spc="-37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3400" b="1" spc="-5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400" b="1" spc="-27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3400" b="1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19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400" b="1" spc="-32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34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2403" y="800101"/>
            <a:ext cx="4453997" cy="9287194"/>
            <a:chOff x="1032403" y="1029019"/>
            <a:chExt cx="4126865" cy="9058275"/>
          </a:xfrm>
        </p:grpSpPr>
        <p:sp>
          <p:nvSpPr>
            <p:cNvPr id="6" name="object 6"/>
            <p:cNvSpPr/>
            <p:nvPr/>
          </p:nvSpPr>
          <p:spPr>
            <a:xfrm>
              <a:off x="3099113" y="1085467"/>
              <a:ext cx="741680" cy="1344295"/>
            </a:xfrm>
            <a:custGeom>
              <a:avLst/>
              <a:gdLst/>
              <a:ahLst/>
              <a:cxnLst/>
              <a:rect l="l" t="t" r="r" b="b"/>
              <a:pathLst>
                <a:path w="741679" h="1344295">
                  <a:moveTo>
                    <a:pt x="575116" y="1344070"/>
                  </a:moveTo>
                  <a:lnTo>
                    <a:pt x="0" y="783896"/>
                  </a:lnTo>
                  <a:lnTo>
                    <a:pt x="59076" y="502056"/>
                  </a:lnTo>
                  <a:lnTo>
                    <a:pt x="69075" y="444869"/>
                  </a:lnTo>
                  <a:lnTo>
                    <a:pt x="86849" y="390675"/>
                  </a:lnTo>
                  <a:lnTo>
                    <a:pt x="110792" y="339504"/>
                  </a:lnTo>
                  <a:lnTo>
                    <a:pt x="139299" y="291381"/>
                  </a:lnTo>
                  <a:lnTo>
                    <a:pt x="170763" y="246334"/>
                  </a:lnTo>
                  <a:lnTo>
                    <a:pt x="203577" y="204392"/>
                  </a:lnTo>
                  <a:lnTo>
                    <a:pt x="236136" y="165580"/>
                  </a:lnTo>
                  <a:lnTo>
                    <a:pt x="266833" y="129927"/>
                  </a:lnTo>
                  <a:lnTo>
                    <a:pt x="294062" y="97461"/>
                  </a:lnTo>
                  <a:lnTo>
                    <a:pt x="316217" y="68207"/>
                  </a:lnTo>
                  <a:lnTo>
                    <a:pt x="331692" y="42194"/>
                  </a:lnTo>
                  <a:lnTo>
                    <a:pt x="338881" y="19449"/>
                  </a:lnTo>
                  <a:lnTo>
                    <a:pt x="336177" y="0"/>
                  </a:lnTo>
                  <a:lnTo>
                    <a:pt x="741597" y="163162"/>
                  </a:lnTo>
                  <a:lnTo>
                    <a:pt x="575116" y="1344070"/>
                  </a:lnTo>
                  <a:close/>
                </a:path>
              </a:pathLst>
            </a:custGeom>
            <a:solidFill>
              <a:srgbClr val="2E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2403" y="8562743"/>
              <a:ext cx="845185" cy="1505585"/>
            </a:xfrm>
            <a:custGeom>
              <a:avLst/>
              <a:gdLst/>
              <a:ahLst/>
              <a:cxnLst/>
              <a:rect l="l" t="t" r="r" b="b"/>
              <a:pathLst>
                <a:path w="845185" h="1505584">
                  <a:moveTo>
                    <a:pt x="814398" y="1505397"/>
                  </a:moveTo>
                  <a:lnTo>
                    <a:pt x="541669" y="1505397"/>
                  </a:lnTo>
                  <a:lnTo>
                    <a:pt x="522684" y="1462080"/>
                  </a:lnTo>
                  <a:lnTo>
                    <a:pt x="505557" y="1418126"/>
                  </a:lnTo>
                  <a:lnTo>
                    <a:pt x="490288" y="1373536"/>
                  </a:lnTo>
                  <a:lnTo>
                    <a:pt x="476877" y="1328309"/>
                  </a:lnTo>
                  <a:lnTo>
                    <a:pt x="465226" y="1282445"/>
                  </a:lnTo>
                  <a:lnTo>
                    <a:pt x="417362" y="1296685"/>
                  </a:lnTo>
                  <a:lnTo>
                    <a:pt x="370757" y="1305953"/>
                  </a:lnTo>
                  <a:lnTo>
                    <a:pt x="326040" y="1309659"/>
                  </a:lnTo>
                  <a:lnTo>
                    <a:pt x="283841" y="1307214"/>
                  </a:lnTo>
                  <a:lnTo>
                    <a:pt x="244790" y="1298030"/>
                  </a:lnTo>
                  <a:lnTo>
                    <a:pt x="209517" y="1281517"/>
                  </a:lnTo>
                  <a:lnTo>
                    <a:pt x="178651" y="1257085"/>
                  </a:lnTo>
                  <a:lnTo>
                    <a:pt x="152821" y="1224146"/>
                  </a:lnTo>
                  <a:lnTo>
                    <a:pt x="132658" y="1182110"/>
                  </a:lnTo>
                  <a:lnTo>
                    <a:pt x="118790" y="1130388"/>
                  </a:lnTo>
                  <a:lnTo>
                    <a:pt x="93111" y="1099745"/>
                  </a:lnTo>
                  <a:lnTo>
                    <a:pt x="70328" y="1067252"/>
                  </a:lnTo>
                  <a:lnTo>
                    <a:pt x="50442" y="1032908"/>
                  </a:lnTo>
                  <a:lnTo>
                    <a:pt x="33454" y="996713"/>
                  </a:lnTo>
                  <a:lnTo>
                    <a:pt x="40997" y="995557"/>
                  </a:lnTo>
                  <a:lnTo>
                    <a:pt x="45426" y="994173"/>
                  </a:lnTo>
                  <a:lnTo>
                    <a:pt x="73730" y="964876"/>
                  </a:lnTo>
                  <a:lnTo>
                    <a:pt x="76076" y="951078"/>
                  </a:lnTo>
                  <a:lnTo>
                    <a:pt x="75307" y="941719"/>
                  </a:lnTo>
                  <a:lnTo>
                    <a:pt x="42579" y="903467"/>
                  </a:lnTo>
                  <a:lnTo>
                    <a:pt x="1000" y="882890"/>
                  </a:lnTo>
                  <a:lnTo>
                    <a:pt x="0" y="875674"/>
                  </a:lnTo>
                  <a:lnTo>
                    <a:pt x="16869" y="834571"/>
                  </a:lnTo>
                  <a:lnTo>
                    <a:pt x="48708" y="820202"/>
                  </a:lnTo>
                  <a:lnTo>
                    <a:pt x="58907" y="820226"/>
                  </a:lnTo>
                  <a:lnTo>
                    <a:pt x="63902" y="820953"/>
                  </a:lnTo>
                  <a:lnTo>
                    <a:pt x="73684" y="823838"/>
                  </a:lnTo>
                  <a:lnTo>
                    <a:pt x="78275" y="825937"/>
                  </a:lnTo>
                  <a:lnTo>
                    <a:pt x="82566" y="828693"/>
                  </a:lnTo>
                  <a:lnTo>
                    <a:pt x="124766" y="851485"/>
                  </a:lnTo>
                  <a:lnTo>
                    <a:pt x="169579" y="871635"/>
                  </a:lnTo>
                  <a:lnTo>
                    <a:pt x="215453" y="890967"/>
                  </a:lnTo>
                  <a:lnTo>
                    <a:pt x="260836" y="911305"/>
                  </a:lnTo>
                  <a:lnTo>
                    <a:pt x="304174" y="934472"/>
                  </a:lnTo>
                  <a:lnTo>
                    <a:pt x="343915" y="962292"/>
                  </a:lnTo>
                  <a:lnTo>
                    <a:pt x="378523" y="996520"/>
                  </a:lnTo>
                  <a:lnTo>
                    <a:pt x="406753" y="1036176"/>
                  </a:lnTo>
                  <a:lnTo>
                    <a:pt x="427880" y="1080034"/>
                  </a:lnTo>
                  <a:lnTo>
                    <a:pt x="441180" y="1126866"/>
                  </a:lnTo>
                  <a:lnTo>
                    <a:pt x="441473" y="1128920"/>
                  </a:lnTo>
                  <a:lnTo>
                    <a:pt x="438633" y="1085392"/>
                  </a:lnTo>
                  <a:lnTo>
                    <a:pt x="437556" y="1041857"/>
                  </a:lnTo>
                  <a:lnTo>
                    <a:pt x="438242" y="998314"/>
                  </a:lnTo>
                  <a:lnTo>
                    <a:pt x="440691" y="954762"/>
                  </a:lnTo>
                  <a:lnTo>
                    <a:pt x="445667" y="905639"/>
                  </a:lnTo>
                  <a:lnTo>
                    <a:pt x="452732" y="856960"/>
                  </a:lnTo>
                  <a:lnTo>
                    <a:pt x="461886" y="808725"/>
                  </a:lnTo>
                  <a:lnTo>
                    <a:pt x="473130" y="760934"/>
                  </a:lnTo>
                  <a:lnTo>
                    <a:pt x="486462" y="713587"/>
                  </a:lnTo>
                  <a:lnTo>
                    <a:pt x="501884" y="666685"/>
                  </a:lnTo>
                  <a:lnTo>
                    <a:pt x="490544" y="660915"/>
                  </a:lnTo>
                  <a:lnTo>
                    <a:pt x="444819" y="658032"/>
                  </a:lnTo>
                  <a:lnTo>
                    <a:pt x="402225" y="651129"/>
                  </a:lnTo>
                  <a:lnTo>
                    <a:pt x="363327" y="639924"/>
                  </a:lnTo>
                  <a:lnTo>
                    <a:pt x="298873" y="603487"/>
                  </a:lnTo>
                  <a:lnTo>
                    <a:pt x="255975" y="546469"/>
                  </a:lnTo>
                  <a:lnTo>
                    <a:pt x="244020" y="509539"/>
                  </a:lnTo>
                  <a:lnTo>
                    <a:pt x="239148" y="466620"/>
                  </a:lnTo>
                  <a:lnTo>
                    <a:pt x="241922" y="417431"/>
                  </a:lnTo>
                  <a:lnTo>
                    <a:pt x="252908" y="361690"/>
                  </a:lnTo>
                  <a:lnTo>
                    <a:pt x="248864" y="344532"/>
                  </a:lnTo>
                  <a:lnTo>
                    <a:pt x="245479" y="327257"/>
                  </a:lnTo>
                  <a:lnTo>
                    <a:pt x="242754" y="309866"/>
                  </a:lnTo>
                  <a:lnTo>
                    <a:pt x="240689" y="292359"/>
                  </a:lnTo>
                  <a:lnTo>
                    <a:pt x="246277" y="291497"/>
                  </a:lnTo>
                  <a:lnTo>
                    <a:pt x="250707" y="290112"/>
                  </a:lnTo>
                  <a:lnTo>
                    <a:pt x="279010" y="260816"/>
                  </a:lnTo>
                  <a:lnTo>
                    <a:pt x="281356" y="247016"/>
                  </a:lnTo>
                  <a:lnTo>
                    <a:pt x="280588" y="237658"/>
                  </a:lnTo>
                  <a:lnTo>
                    <a:pt x="254209" y="203292"/>
                  </a:lnTo>
                  <a:lnTo>
                    <a:pt x="241373" y="195746"/>
                  </a:lnTo>
                  <a:lnTo>
                    <a:pt x="242755" y="186380"/>
                  </a:lnTo>
                  <a:lnTo>
                    <a:pt x="259657" y="148356"/>
                  </a:lnTo>
                  <a:lnTo>
                    <a:pt x="291242" y="121160"/>
                  </a:lnTo>
                  <a:lnTo>
                    <a:pt x="331345" y="110100"/>
                  </a:lnTo>
                  <a:lnTo>
                    <a:pt x="338358" y="110023"/>
                  </a:lnTo>
                  <a:lnTo>
                    <a:pt x="345358" y="110457"/>
                  </a:lnTo>
                  <a:lnTo>
                    <a:pt x="384847" y="123544"/>
                  </a:lnTo>
                  <a:lnTo>
                    <a:pt x="444311" y="187936"/>
                  </a:lnTo>
                  <a:lnTo>
                    <a:pt x="477217" y="229791"/>
                  </a:lnTo>
                  <a:lnTo>
                    <a:pt x="506895" y="273269"/>
                  </a:lnTo>
                  <a:lnTo>
                    <a:pt x="530623" y="319446"/>
                  </a:lnTo>
                  <a:lnTo>
                    <a:pt x="547245" y="371980"/>
                  </a:lnTo>
                  <a:lnTo>
                    <a:pt x="557393" y="425346"/>
                  </a:lnTo>
                  <a:lnTo>
                    <a:pt x="561066" y="479545"/>
                  </a:lnTo>
                  <a:lnTo>
                    <a:pt x="558265" y="534576"/>
                  </a:lnTo>
                  <a:lnTo>
                    <a:pt x="583935" y="486376"/>
                  </a:lnTo>
                  <a:lnTo>
                    <a:pt x="611867" y="439605"/>
                  </a:lnTo>
                  <a:lnTo>
                    <a:pt x="642060" y="394261"/>
                  </a:lnTo>
                  <a:lnTo>
                    <a:pt x="674514" y="350346"/>
                  </a:lnTo>
                  <a:lnTo>
                    <a:pt x="681944" y="341055"/>
                  </a:lnTo>
                  <a:lnTo>
                    <a:pt x="667207" y="310997"/>
                  </a:lnTo>
                  <a:lnTo>
                    <a:pt x="655915" y="279292"/>
                  </a:lnTo>
                  <a:lnTo>
                    <a:pt x="644001" y="248057"/>
                  </a:lnTo>
                  <a:lnTo>
                    <a:pt x="627398" y="219410"/>
                  </a:lnTo>
                  <a:lnTo>
                    <a:pt x="603985" y="177503"/>
                  </a:lnTo>
                  <a:lnTo>
                    <a:pt x="599169" y="137133"/>
                  </a:lnTo>
                  <a:lnTo>
                    <a:pt x="615334" y="100669"/>
                  </a:lnTo>
                  <a:lnTo>
                    <a:pt x="654867" y="70481"/>
                  </a:lnTo>
                  <a:lnTo>
                    <a:pt x="684057" y="21675"/>
                  </a:lnTo>
                  <a:lnTo>
                    <a:pt x="720008" y="0"/>
                  </a:lnTo>
                  <a:lnTo>
                    <a:pt x="758335" y="5400"/>
                  </a:lnTo>
                  <a:lnTo>
                    <a:pt x="794654" y="37821"/>
                  </a:lnTo>
                  <a:lnTo>
                    <a:pt x="802354" y="46114"/>
                  </a:lnTo>
                  <a:lnTo>
                    <a:pt x="819642" y="60550"/>
                  </a:lnTo>
                  <a:lnTo>
                    <a:pt x="826912" y="69014"/>
                  </a:lnTo>
                  <a:lnTo>
                    <a:pt x="826987" y="86418"/>
                  </a:lnTo>
                  <a:lnTo>
                    <a:pt x="831983" y="119215"/>
                  </a:lnTo>
                  <a:lnTo>
                    <a:pt x="838940" y="150820"/>
                  </a:lnTo>
                  <a:lnTo>
                    <a:pt x="844898" y="164649"/>
                  </a:lnTo>
                  <a:lnTo>
                    <a:pt x="841466" y="180560"/>
                  </a:lnTo>
                  <a:lnTo>
                    <a:pt x="824468" y="226060"/>
                  </a:lnTo>
                  <a:lnTo>
                    <a:pt x="801514" y="264512"/>
                  </a:lnTo>
                  <a:lnTo>
                    <a:pt x="772969" y="299014"/>
                  </a:lnTo>
                  <a:lnTo>
                    <a:pt x="739552" y="328820"/>
                  </a:lnTo>
                  <a:lnTo>
                    <a:pt x="701983" y="353182"/>
                  </a:lnTo>
                  <a:lnTo>
                    <a:pt x="670270" y="394884"/>
                  </a:lnTo>
                  <a:lnTo>
                    <a:pt x="640659" y="437891"/>
                  </a:lnTo>
                  <a:lnTo>
                    <a:pt x="613149" y="482205"/>
                  </a:lnTo>
                  <a:lnTo>
                    <a:pt x="587742" y="527824"/>
                  </a:lnTo>
                  <a:lnTo>
                    <a:pt x="564437" y="574749"/>
                  </a:lnTo>
                  <a:lnTo>
                    <a:pt x="543357" y="622716"/>
                  </a:lnTo>
                  <a:lnTo>
                    <a:pt x="524626" y="671460"/>
                  </a:lnTo>
                  <a:lnTo>
                    <a:pt x="508245" y="720983"/>
                  </a:lnTo>
                  <a:lnTo>
                    <a:pt x="494212" y="771283"/>
                  </a:lnTo>
                  <a:lnTo>
                    <a:pt x="482529" y="822360"/>
                  </a:lnTo>
                  <a:lnTo>
                    <a:pt x="473951" y="869958"/>
                  </a:lnTo>
                  <a:lnTo>
                    <a:pt x="467474" y="917898"/>
                  </a:lnTo>
                  <a:lnTo>
                    <a:pt x="462552" y="976723"/>
                  </a:lnTo>
                  <a:lnTo>
                    <a:pt x="460925" y="1035732"/>
                  </a:lnTo>
                  <a:lnTo>
                    <a:pt x="461990" y="1082689"/>
                  </a:lnTo>
                  <a:lnTo>
                    <a:pt x="465056" y="1129428"/>
                  </a:lnTo>
                  <a:lnTo>
                    <a:pt x="470122" y="1175949"/>
                  </a:lnTo>
                  <a:lnTo>
                    <a:pt x="477188" y="1222253"/>
                  </a:lnTo>
                  <a:lnTo>
                    <a:pt x="486254" y="1268338"/>
                  </a:lnTo>
                  <a:lnTo>
                    <a:pt x="497275" y="1313996"/>
                  </a:lnTo>
                  <a:lnTo>
                    <a:pt x="510203" y="1359015"/>
                  </a:lnTo>
                  <a:lnTo>
                    <a:pt x="525040" y="1403395"/>
                  </a:lnTo>
                  <a:lnTo>
                    <a:pt x="541785" y="1447137"/>
                  </a:lnTo>
                  <a:lnTo>
                    <a:pt x="560438" y="1490241"/>
                  </a:lnTo>
                  <a:lnTo>
                    <a:pt x="556165" y="1466929"/>
                  </a:lnTo>
                  <a:lnTo>
                    <a:pt x="553942" y="1443513"/>
                  </a:lnTo>
                  <a:lnTo>
                    <a:pt x="555648" y="1396367"/>
                  </a:lnTo>
                  <a:lnTo>
                    <a:pt x="566661" y="1343846"/>
                  </a:lnTo>
                  <a:lnTo>
                    <a:pt x="584473" y="1292384"/>
                  </a:lnTo>
                  <a:lnTo>
                    <a:pt x="605866" y="1241643"/>
                  </a:lnTo>
                  <a:lnTo>
                    <a:pt x="630450" y="1185113"/>
                  </a:lnTo>
                  <a:lnTo>
                    <a:pt x="655960" y="1153977"/>
                  </a:lnTo>
                  <a:lnTo>
                    <a:pt x="692368" y="1136653"/>
                  </a:lnTo>
                  <a:lnTo>
                    <a:pt x="712482" y="1134359"/>
                  </a:lnTo>
                  <a:lnTo>
                    <a:pt x="719263" y="1134580"/>
                  </a:lnTo>
                  <a:lnTo>
                    <a:pt x="757830" y="1146085"/>
                  </a:lnTo>
                  <a:lnTo>
                    <a:pt x="787871" y="1172980"/>
                  </a:lnTo>
                  <a:lnTo>
                    <a:pt x="798694" y="1192898"/>
                  </a:lnTo>
                  <a:lnTo>
                    <a:pt x="796341" y="1202257"/>
                  </a:lnTo>
                  <a:lnTo>
                    <a:pt x="791045" y="1207154"/>
                  </a:lnTo>
                  <a:lnTo>
                    <a:pt x="787629" y="1213128"/>
                  </a:lnTo>
                  <a:lnTo>
                    <a:pt x="784562" y="1227230"/>
                  </a:lnTo>
                  <a:lnTo>
                    <a:pt x="785186" y="1234083"/>
                  </a:lnTo>
                  <a:lnTo>
                    <a:pt x="790751" y="1247397"/>
                  </a:lnTo>
                  <a:lnTo>
                    <a:pt x="795189" y="1252655"/>
                  </a:lnTo>
                  <a:lnTo>
                    <a:pt x="807378" y="1260374"/>
                  </a:lnTo>
                  <a:lnTo>
                    <a:pt x="814027" y="1262138"/>
                  </a:lnTo>
                  <a:lnTo>
                    <a:pt x="821242" y="1261813"/>
                  </a:lnTo>
                  <a:lnTo>
                    <a:pt x="827370" y="1290407"/>
                  </a:lnTo>
                  <a:lnTo>
                    <a:pt x="831629" y="1319216"/>
                  </a:lnTo>
                  <a:lnTo>
                    <a:pt x="834020" y="1348240"/>
                  </a:lnTo>
                  <a:lnTo>
                    <a:pt x="834537" y="1377493"/>
                  </a:lnTo>
                  <a:lnTo>
                    <a:pt x="741670" y="1491708"/>
                  </a:lnTo>
                  <a:lnTo>
                    <a:pt x="760433" y="1494572"/>
                  </a:lnTo>
                  <a:lnTo>
                    <a:pt x="779265" y="1496276"/>
                  </a:lnTo>
                  <a:lnTo>
                    <a:pt x="798166" y="1496820"/>
                  </a:lnTo>
                  <a:lnTo>
                    <a:pt x="817136" y="1496205"/>
                  </a:lnTo>
                  <a:lnTo>
                    <a:pt x="814398" y="150539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7990" y="8381501"/>
              <a:ext cx="568960" cy="751840"/>
            </a:xfrm>
            <a:custGeom>
              <a:avLst/>
              <a:gdLst/>
              <a:ahLst/>
              <a:cxnLst/>
              <a:rect l="l" t="t" r="r" b="b"/>
              <a:pathLst>
                <a:path w="568960" h="751840">
                  <a:moveTo>
                    <a:pt x="170128" y="751723"/>
                  </a:moveTo>
                  <a:lnTo>
                    <a:pt x="0" y="671073"/>
                  </a:lnTo>
                  <a:lnTo>
                    <a:pt x="317328" y="0"/>
                  </a:lnTo>
                  <a:lnTo>
                    <a:pt x="568336" y="118802"/>
                  </a:lnTo>
                  <a:lnTo>
                    <a:pt x="170128" y="751723"/>
                  </a:lnTo>
                  <a:close/>
                </a:path>
              </a:pathLst>
            </a:custGeom>
            <a:solidFill>
              <a:srgbClr val="A06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1656" y="8952854"/>
              <a:ext cx="667385" cy="680720"/>
            </a:xfrm>
            <a:custGeom>
              <a:avLst/>
              <a:gdLst/>
              <a:ahLst/>
              <a:cxnLst/>
              <a:rect l="l" t="t" r="r" b="b"/>
              <a:pathLst>
                <a:path w="667385" h="680720">
                  <a:moveTo>
                    <a:pt x="584292" y="680166"/>
                  </a:moveTo>
                  <a:lnTo>
                    <a:pt x="208589" y="511952"/>
                  </a:lnTo>
                  <a:lnTo>
                    <a:pt x="207457" y="363741"/>
                  </a:lnTo>
                  <a:lnTo>
                    <a:pt x="127620" y="473568"/>
                  </a:lnTo>
                  <a:lnTo>
                    <a:pt x="0" y="413220"/>
                  </a:lnTo>
                  <a:lnTo>
                    <a:pt x="239140" y="0"/>
                  </a:lnTo>
                  <a:lnTo>
                    <a:pt x="531402" y="117379"/>
                  </a:lnTo>
                  <a:lnTo>
                    <a:pt x="473681" y="239226"/>
                  </a:lnTo>
                  <a:lnTo>
                    <a:pt x="655689" y="553745"/>
                  </a:lnTo>
                  <a:lnTo>
                    <a:pt x="660289" y="562884"/>
                  </a:lnTo>
                  <a:lnTo>
                    <a:pt x="663701" y="572371"/>
                  </a:lnTo>
                  <a:lnTo>
                    <a:pt x="665925" y="582204"/>
                  </a:lnTo>
                  <a:lnTo>
                    <a:pt x="666960" y="592384"/>
                  </a:lnTo>
                  <a:lnTo>
                    <a:pt x="666794" y="602615"/>
                  </a:lnTo>
                  <a:lnTo>
                    <a:pt x="653807" y="641544"/>
                  </a:lnTo>
                  <a:lnTo>
                    <a:pt x="621419" y="670848"/>
                  </a:lnTo>
                  <a:lnTo>
                    <a:pt x="589784" y="679891"/>
                  </a:lnTo>
                  <a:lnTo>
                    <a:pt x="584292" y="680166"/>
                  </a:lnTo>
                  <a:close/>
                </a:path>
              </a:pathLst>
            </a:custGeom>
            <a:solidFill>
              <a:srgbClr val="2E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1208" y="8926626"/>
              <a:ext cx="293370" cy="746760"/>
            </a:xfrm>
            <a:custGeom>
              <a:avLst/>
              <a:gdLst/>
              <a:ahLst/>
              <a:cxnLst/>
              <a:rect l="l" t="t" r="r" b="b"/>
              <a:pathLst>
                <a:path w="293370" h="746759">
                  <a:moveTo>
                    <a:pt x="188244" y="746258"/>
                  </a:moveTo>
                  <a:lnTo>
                    <a:pt x="0" y="742200"/>
                  </a:lnTo>
                  <a:lnTo>
                    <a:pt x="15452" y="0"/>
                  </a:lnTo>
                  <a:lnTo>
                    <a:pt x="293082" y="5783"/>
                  </a:lnTo>
                  <a:lnTo>
                    <a:pt x="188244" y="746258"/>
                  </a:lnTo>
                  <a:close/>
                </a:path>
              </a:pathLst>
            </a:custGeom>
            <a:solidFill>
              <a:srgbClr val="A06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64488" y="9568390"/>
              <a:ext cx="690880" cy="500380"/>
            </a:xfrm>
            <a:custGeom>
              <a:avLst/>
              <a:gdLst/>
              <a:ahLst/>
              <a:cxnLst/>
              <a:rect l="l" t="t" r="r" b="b"/>
              <a:pathLst>
                <a:path w="690879" h="500379">
                  <a:moveTo>
                    <a:pt x="610392" y="499926"/>
                  </a:moveTo>
                  <a:lnTo>
                    <a:pt x="230712" y="492095"/>
                  </a:lnTo>
                  <a:lnTo>
                    <a:pt x="169124" y="357290"/>
                  </a:lnTo>
                  <a:lnTo>
                    <a:pt x="141130" y="490166"/>
                  </a:lnTo>
                  <a:lnTo>
                    <a:pt x="0" y="487266"/>
                  </a:lnTo>
                  <a:lnTo>
                    <a:pt x="49425" y="12363"/>
                  </a:lnTo>
                  <a:lnTo>
                    <a:pt x="364119" y="0"/>
                  </a:lnTo>
                  <a:lnTo>
                    <a:pt x="361222" y="134805"/>
                  </a:lnTo>
                  <a:lnTo>
                    <a:pt x="655838" y="347441"/>
                  </a:lnTo>
                  <a:lnTo>
                    <a:pt x="681911" y="378097"/>
                  </a:lnTo>
                  <a:lnTo>
                    <a:pt x="690782" y="417357"/>
                  </a:lnTo>
                  <a:lnTo>
                    <a:pt x="690656" y="422882"/>
                  </a:lnTo>
                  <a:lnTo>
                    <a:pt x="678738" y="459270"/>
                  </a:lnTo>
                  <a:lnTo>
                    <a:pt x="647228" y="489516"/>
                  </a:lnTo>
                  <a:lnTo>
                    <a:pt x="615873" y="499489"/>
                  </a:lnTo>
                  <a:lnTo>
                    <a:pt x="610392" y="499926"/>
                  </a:lnTo>
                  <a:close/>
                </a:path>
              </a:pathLst>
            </a:custGeom>
            <a:solidFill>
              <a:srgbClr val="2E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0652" y="4084703"/>
              <a:ext cx="671195" cy="1010919"/>
            </a:xfrm>
            <a:custGeom>
              <a:avLst/>
              <a:gdLst/>
              <a:ahLst/>
              <a:cxnLst/>
              <a:rect l="l" t="t" r="r" b="b"/>
              <a:pathLst>
                <a:path w="671195" h="1010920">
                  <a:moveTo>
                    <a:pt x="522954" y="1010516"/>
                  </a:moveTo>
                  <a:lnTo>
                    <a:pt x="484849" y="1006468"/>
                  </a:lnTo>
                  <a:lnTo>
                    <a:pt x="448971" y="992944"/>
                  </a:lnTo>
                  <a:lnTo>
                    <a:pt x="417655" y="970818"/>
                  </a:lnTo>
                  <a:lnTo>
                    <a:pt x="392930" y="941531"/>
                  </a:lnTo>
                  <a:lnTo>
                    <a:pt x="376375" y="906960"/>
                  </a:lnTo>
                  <a:lnTo>
                    <a:pt x="369052" y="869313"/>
                  </a:lnTo>
                  <a:lnTo>
                    <a:pt x="368748" y="861621"/>
                  </a:lnTo>
                  <a:lnTo>
                    <a:pt x="368835" y="853943"/>
                  </a:lnTo>
                  <a:lnTo>
                    <a:pt x="375099" y="816125"/>
                  </a:lnTo>
                  <a:lnTo>
                    <a:pt x="377499" y="808810"/>
                  </a:lnTo>
                  <a:lnTo>
                    <a:pt x="0" y="192877"/>
                  </a:lnTo>
                  <a:lnTo>
                    <a:pt x="200786" y="0"/>
                  </a:lnTo>
                  <a:lnTo>
                    <a:pt x="544837" y="710595"/>
                  </a:lnTo>
                  <a:lnTo>
                    <a:pt x="552390" y="712068"/>
                  </a:lnTo>
                  <a:lnTo>
                    <a:pt x="588447" y="725046"/>
                  </a:lnTo>
                  <a:lnTo>
                    <a:pt x="620075" y="746689"/>
                  </a:lnTo>
                  <a:lnTo>
                    <a:pt x="645249" y="775617"/>
                  </a:lnTo>
                  <a:lnTo>
                    <a:pt x="662329" y="809953"/>
                  </a:lnTo>
                  <a:lnTo>
                    <a:pt x="670210" y="847467"/>
                  </a:lnTo>
                  <a:lnTo>
                    <a:pt x="670653" y="862833"/>
                  </a:lnTo>
                  <a:lnTo>
                    <a:pt x="670290" y="870523"/>
                  </a:lnTo>
                  <a:lnTo>
                    <a:pt x="662671" y="908090"/>
                  </a:lnTo>
                  <a:lnTo>
                    <a:pt x="645841" y="942529"/>
                  </a:lnTo>
                  <a:lnTo>
                    <a:pt x="620872" y="971633"/>
                  </a:lnTo>
                  <a:lnTo>
                    <a:pt x="589380" y="993508"/>
                  </a:lnTo>
                  <a:lnTo>
                    <a:pt x="553415" y="1006739"/>
                  </a:lnTo>
                  <a:lnTo>
                    <a:pt x="530621" y="1010155"/>
                  </a:lnTo>
                  <a:lnTo>
                    <a:pt x="522954" y="1010516"/>
                  </a:lnTo>
                  <a:close/>
                </a:path>
              </a:pathLst>
            </a:custGeom>
            <a:solidFill>
              <a:srgbClr val="A06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7363" y="2766682"/>
              <a:ext cx="1220470" cy="1701164"/>
            </a:xfrm>
            <a:custGeom>
              <a:avLst/>
              <a:gdLst/>
              <a:ahLst/>
              <a:cxnLst/>
              <a:rect l="l" t="t" r="r" b="b"/>
              <a:pathLst>
                <a:path w="1220470" h="1701164">
                  <a:moveTo>
                    <a:pt x="881319" y="1701040"/>
                  </a:moveTo>
                  <a:lnTo>
                    <a:pt x="708194" y="1517195"/>
                  </a:lnTo>
                  <a:lnTo>
                    <a:pt x="707489" y="1407800"/>
                  </a:lnTo>
                  <a:lnTo>
                    <a:pt x="632303" y="1375753"/>
                  </a:lnTo>
                  <a:lnTo>
                    <a:pt x="558135" y="1314257"/>
                  </a:lnTo>
                  <a:lnTo>
                    <a:pt x="531459" y="1213235"/>
                  </a:lnTo>
                  <a:lnTo>
                    <a:pt x="0" y="169888"/>
                  </a:lnTo>
                  <a:lnTo>
                    <a:pt x="170460" y="3475"/>
                  </a:lnTo>
                  <a:lnTo>
                    <a:pt x="195901" y="0"/>
                  </a:lnTo>
                  <a:lnTo>
                    <a:pt x="262194" y="10201"/>
                  </a:lnTo>
                  <a:lnTo>
                    <a:pt x="354292" y="65021"/>
                  </a:lnTo>
                  <a:lnTo>
                    <a:pt x="457150" y="195400"/>
                  </a:lnTo>
                  <a:lnTo>
                    <a:pt x="583916" y="434027"/>
                  </a:lnTo>
                  <a:lnTo>
                    <a:pt x="728614" y="726989"/>
                  </a:lnTo>
                  <a:lnTo>
                    <a:pt x="847506" y="975334"/>
                  </a:lnTo>
                  <a:lnTo>
                    <a:pt x="896857" y="1080105"/>
                  </a:lnTo>
                  <a:lnTo>
                    <a:pt x="1010154" y="1188164"/>
                  </a:lnTo>
                  <a:lnTo>
                    <a:pt x="1025027" y="1225132"/>
                  </a:lnTo>
                  <a:lnTo>
                    <a:pt x="1123752" y="1317058"/>
                  </a:lnTo>
                  <a:lnTo>
                    <a:pt x="1104666" y="1361866"/>
                  </a:lnTo>
                  <a:lnTo>
                    <a:pt x="1219895" y="1397098"/>
                  </a:lnTo>
                  <a:lnTo>
                    <a:pt x="881319" y="1701040"/>
                  </a:lnTo>
                  <a:close/>
                </a:path>
              </a:pathLst>
            </a:custGeom>
            <a:solidFill>
              <a:srgbClr val="2E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00738" y="3315225"/>
              <a:ext cx="1135380" cy="1082040"/>
            </a:xfrm>
            <a:custGeom>
              <a:avLst/>
              <a:gdLst/>
              <a:ahLst/>
              <a:cxnLst/>
              <a:rect l="l" t="t" r="r" b="b"/>
              <a:pathLst>
                <a:path w="1135379" h="1082039">
                  <a:moveTo>
                    <a:pt x="0" y="1082014"/>
                  </a:moveTo>
                  <a:lnTo>
                    <a:pt x="0" y="105978"/>
                  </a:lnTo>
                  <a:lnTo>
                    <a:pt x="847540" y="0"/>
                  </a:lnTo>
                  <a:lnTo>
                    <a:pt x="1135098" y="878110"/>
                  </a:lnTo>
                  <a:lnTo>
                    <a:pt x="0" y="1082014"/>
                  </a:lnTo>
                  <a:close/>
                </a:path>
              </a:pathLst>
            </a:custGeom>
            <a:solidFill>
              <a:srgbClr val="A06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1591" y="4110060"/>
              <a:ext cx="2800350" cy="5132705"/>
            </a:xfrm>
            <a:custGeom>
              <a:avLst/>
              <a:gdLst/>
              <a:ahLst/>
              <a:cxnLst/>
              <a:rect l="l" t="t" r="r" b="b"/>
              <a:pathLst>
                <a:path w="2800350" h="5132705">
                  <a:moveTo>
                    <a:pt x="2406408" y="5132406"/>
                  </a:moveTo>
                  <a:lnTo>
                    <a:pt x="2012907" y="5117267"/>
                  </a:lnTo>
                  <a:lnTo>
                    <a:pt x="1937234" y="1711994"/>
                  </a:lnTo>
                  <a:lnTo>
                    <a:pt x="1679945" y="3088528"/>
                  </a:lnTo>
                  <a:lnTo>
                    <a:pt x="454039" y="4572232"/>
                  </a:lnTo>
                  <a:lnTo>
                    <a:pt x="0" y="4466253"/>
                  </a:lnTo>
                  <a:lnTo>
                    <a:pt x="953482" y="2952269"/>
                  </a:lnTo>
                  <a:lnTo>
                    <a:pt x="1074559" y="1211187"/>
                  </a:lnTo>
                  <a:lnTo>
                    <a:pt x="1210771" y="151398"/>
                  </a:lnTo>
                  <a:lnTo>
                    <a:pt x="2436677" y="0"/>
                  </a:lnTo>
                  <a:lnTo>
                    <a:pt x="2640285" y="312022"/>
                  </a:lnTo>
                  <a:lnTo>
                    <a:pt x="2748829" y="895143"/>
                  </a:lnTo>
                  <a:lnTo>
                    <a:pt x="2792105" y="1458392"/>
                  </a:lnTo>
                  <a:lnTo>
                    <a:pt x="2799909" y="1710802"/>
                  </a:lnTo>
                  <a:lnTo>
                    <a:pt x="2406408" y="5132406"/>
                  </a:lnTo>
                  <a:close/>
                </a:path>
              </a:pathLst>
            </a:custGeom>
            <a:solidFill>
              <a:srgbClr val="2E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9661" y="2073752"/>
              <a:ext cx="1175385" cy="2203450"/>
            </a:xfrm>
            <a:custGeom>
              <a:avLst/>
              <a:gdLst/>
              <a:ahLst/>
              <a:cxnLst/>
              <a:rect l="l" t="t" r="r" b="b"/>
              <a:pathLst>
                <a:path w="1175385" h="2203450">
                  <a:moveTo>
                    <a:pt x="219452" y="2202847"/>
                  </a:moveTo>
                  <a:lnTo>
                    <a:pt x="0" y="317936"/>
                  </a:lnTo>
                  <a:lnTo>
                    <a:pt x="227019" y="0"/>
                  </a:lnTo>
                  <a:lnTo>
                    <a:pt x="711328" y="136258"/>
                  </a:lnTo>
                  <a:lnTo>
                    <a:pt x="696193" y="393636"/>
                  </a:lnTo>
                  <a:lnTo>
                    <a:pt x="749603" y="467561"/>
                  </a:lnTo>
                  <a:lnTo>
                    <a:pt x="873750" y="633034"/>
                  </a:lnTo>
                  <a:lnTo>
                    <a:pt x="1014509" y="805605"/>
                  </a:lnTo>
                  <a:lnTo>
                    <a:pt x="1117758" y="900820"/>
                  </a:lnTo>
                  <a:lnTo>
                    <a:pt x="1162577" y="998401"/>
                  </a:lnTo>
                  <a:lnTo>
                    <a:pt x="1174789" y="1176176"/>
                  </a:lnTo>
                  <a:lnTo>
                    <a:pt x="1170388" y="1346854"/>
                  </a:lnTo>
                  <a:lnTo>
                    <a:pt x="1165367" y="1423145"/>
                  </a:lnTo>
                  <a:lnTo>
                    <a:pt x="1127530" y="2157427"/>
                  </a:lnTo>
                  <a:lnTo>
                    <a:pt x="947334" y="1928201"/>
                  </a:lnTo>
                  <a:lnTo>
                    <a:pt x="639438" y="1970072"/>
                  </a:lnTo>
                  <a:lnTo>
                    <a:pt x="348569" y="2116975"/>
                  </a:lnTo>
                  <a:lnTo>
                    <a:pt x="219452" y="2202847"/>
                  </a:lnTo>
                  <a:close/>
                </a:path>
              </a:pathLst>
            </a:custGeom>
            <a:solidFill>
              <a:srgbClr val="6B6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65083" y="2149957"/>
              <a:ext cx="2073910" cy="2558415"/>
            </a:xfrm>
            <a:custGeom>
              <a:avLst/>
              <a:gdLst/>
              <a:ahLst/>
              <a:cxnLst/>
              <a:rect l="l" t="t" r="r" b="b"/>
              <a:pathLst>
                <a:path w="2073910" h="2558415">
                  <a:moveTo>
                    <a:pt x="934720" y="1158328"/>
                  </a:moveTo>
                  <a:lnTo>
                    <a:pt x="771855" y="438556"/>
                  </a:lnTo>
                  <a:lnTo>
                    <a:pt x="687184" y="0"/>
                  </a:lnTo>
                  <a:lnTo>
                    <a:pt x="408635" y="29781"/>
                  </a:lnTo>
                  <a:lnTo>
                    <a:pt x="233870" y="204609"/>
                  </a:lnTo>
                  <a:lnTo>
                    <a:pt x="0" y="1922259"/>
                  </a:lnTo>
                  <a:lnTo>
                    <a:pt x="588213" y="2510688"/>
                  </a:lnTo>
                  <a:lnTo>
                    <a:pt x="680758" y="2318918"/>
                  </a:lnTo>
                  <a:lnTo>
                    <a:pt x="850303" y="1826628"/>
                  </a:lnTo>
                  <a:lnTo>
                    <a:pt x="934720" y="1158328"/>
                  </a:lnTo>
                  <a:close/>
                </a:path>
                <a:path w="2073910" h="2558415">
                  <a:moveTo>
                    <a:pt x="2073440" y="2558135"/>
                  </a:moveTo>
                  <a:lnTo>
                    <a:pt x="1861553" y="862482"/>
                  </a:lnTo>
                  <a:lnTo>
                    <a:pt x="1210767" y="255993"/>
                  </a:lnTo>
                  <a:lnTo>
                    <a:pt x="1150226" y="362864"/>
                  </a:lnTo>
                  <a:lnTo>
                    <a:pt x="1604264" y="1180414"/>
                  </a:lnTo>
                  <a:lnTo>
                    <a:pt x="1558861" y="2437015"/>
                  </a:lnTo>
                  <a:lnTo>
                    <a:pt x="2073440" y="2558135"/>
                  </a:lnTo>
                  <a:close/>
                </a:path>
              </a:pathLst>
            </a:custGeom>
            <a:solidFill>
              <a:srgbClr val="2E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4569" y="10050929"/>
              <a:ext cx="3869690" cy="36195"/>
            </a:xfrm>
            <a:custGeom>
              <a:avLst/>
              <a:gdLst/>
              <a:ahLst/>
              <a:cxnLst/>
              <a:rect l="l" t="t" r="r" b="b"/>
              <a:pathLst>
                <a:path w="3869690" h="36195">
                  <a:moveTo>
                    <a:pt x="3853854" y="36047"/>
                  </a:moveTo>
                  <a:lnTo>
                    <a:pt x="15621" y="36040"/>
                  </a:lnTo>
                  <a:lnTo>
                    <a:pt x="0" y="20412"/>
                  </a:lnTo>
                  <a:lnTo>
                    <a:pt x="0" y="15634"/>
                  </a:lnTo>
                  <a:lnTo>
                    <a:pt x="3853854" y="0"/>
                  </a:lnTo>
                  <a:lnTo>
                    <a:pt x="3856154" y="451"/>
                  </a:lnTo>
                  <a:lnTo>
                    <a:pt x="3869482" y="15632"/>
                  </a:lnTo>
                  <a:lnTo>
                    <a:pt x="3869475" y="18023"/>
                  </a:lnTo>
                  <a:lnTo>
                    <a:pt x="3869482" y="20415"/>
                  </a:lnTo>
                  <a:lnTo>
                    <a:pt x="3856154" y="35594"/>
                  </a:lnTo>
                  <a:lnTo>
                    <a:pt x="3853854" y="3604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2408" y="1029019"/>
              <a:ext cx="3656458" cy="50870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88616" y="2164986"/>
            <a:ext cx="16111066" cy="4097957"/>
          </a:xfrm>
          <a:prstGeom prst="rect">
            <a:avLst/>
          </a:prstGeom>
        </p:spPr>
        <p:txBody>
          <a:bodyPr vert="horz" wrap="square" lIns="0" tIns="391390" rIns="0" bIns="0" rtlCol="0">
            <a:spAutoFit/>
          </a:bodyPr>
          <a:lstStyle/>
          <a:p>
            <a:pPr marL="549275" marR="461645">
              <a:lnSpc>
                <a:spcPct val="116799"/>
              </a:lnSpc>
              <a:spcBef>
                <a:spcPts val="95"/>
              </a:spcBef>
            </a:pPr>
            <a:r>
              <a:rPr sz="4200" spc="395" dirty="0"/>
              <a:t>Huge</a:t>
            </a:r>
            <a:r>
              <a:rPr sz="4200" spc="-235" dirty="0"/>
              <a:t> </a:t>
            </a:r>
            <a:r>
              <a:rPr sz="4200" spc="450" dirty="0"/>
              <a:t>amount</a:t>
            </a:r>
            <a:r>
              <a:rPr sz="4200" spc="-229" dirty="0"/>
              <a:t> </a:t>
            </a:r>
            <a:r>
              <a:rPr sz="4200" spc="235" dirty="0"/>
              <a:t>of</a:t>
            </a:r>
            <a:r>
              <a:rPr sz="4200" spc="-229" dirty="0"/>
              <a:t> </a:t>
            </a:r>
            <a:r>
              <a:rPr sz="4200" spc="365" dirty="0"/>
              <a:t>peaple</a:t>
            </a:r>
            <a:r>
              <a:rPr sz="4200" spc="-229" dirty="0"/>
              <a:t> </a:t>
            </a:r>
            <a:r>
              <a:rPr sz="4200" spc="375" dirty="0"/>
              <a:t>from</a:t>
            </a:r>
            <a:r>
              <a:rPr sz="4200" spc="-235" dirty="0"/>
              <a:t> </a:t>
            </a:r>
            <a:r>
              <a:rPr sz="4200" spc="275" dirty="0"/>
              <a:t>different</a:t>
            </a:r>
            <a:r>
              <a:rPr sz="4200" spc="-229" dirty="0"/>
              <a:t> </a:t>
            </a:r>
            <a:r>
              <a:rPr sz="4200" spc="305" dirty="0"/>
              <a:t>corner</a:t>
            </a:r>
            <a:r>
              <a:rPr sz="4200" spc="-229" dirty="0"/>
              <a:t> </a:t>
            </a:r>
            <a:r>
              <a:rPr sz="4200" spc="235" dirty="0"/>
              <a:t>of</a:t>
            </a:r>
            <a:r>
              <a:rPr sz="4200" spc="-229" dirty="0"/>
              <a:t> </a:t>
            </a:r>
            <a:r>
              <a:rPr sz="4200" spc="400" dirty="0"/>
              <a:t>world </a:t>
            </a:r>
            <a:r>
              <a:rPr sz="4200" spc="-1300" dirty="0"/>
              <a:t> </a:t>
            </a:r>
            <a:r>
              <a:rPr sz="4200" spc="425" dirty="0"/>
              <a:t>want</a:t>
            </a:r>
            <a:r>
              <a:rPr sz="4200" spc="-229" dirty="0"/>
              <a:t> </a:t>
            </a:r>
            <a:r>
              <a:rPr sz="4200" spc="335" dirty="0"/>
              <a:t>to</a:t>
            </a:r>
            <a:r>
              <a:rPr sz="4200" spc="-225" dirty="0"/>
              <a:t> </a:t>
            </a:r>
            <a:r>
              <a:rPr sz="4200" spc="305" dirty="0"/>
              <a:t>explore</a:t>
            </a:r>
            <a:r>
              <a:rPr sz="4200" spc="-225" dirty="0"/>
              <a:t> </a:t>
            </a:r>
            <a:r>
              <a:rPr sz="4200" spc="280" dirty="0"/>
              <a:t>Indian</a:t>
            </a:r>
            <a:r>
              <a:rPr sz="4200" spc="-225" dirty="0"/>
              <a:t> </a:t>
            </a:r>
            <a:r>
              <a:rPr sz="4200" spc="250" dirty="0"/>
              <a:t>heritage,holy</a:t>
            </a:r>
            <a:r>
              <a:rPr sz="4200" spc="-225" dirty="0"/>
              <a:t> </a:t>
            </a:r>
            <a:r>
              <a:rPr sz="4200" spc="320" dirty="0"/>
              <a:t>places</a:t>
            </a:r>
            <a:r>
              <a:rPr sz="4200" spc="-225" dirty="0"/>
              <a:t> </a:t>
            </a:r>
            <a:r>
              <a:rPr sz="4200" spc="430" dirty="0"/>
              <a:t>and</a:t>
            </a:r>
            <a:r>
              <a:rPr sz="4200" spc="-225" dirty="0"/>
              <a:t> </a:t>
            </a:r>
            <a:r>
              <a:rPr sz="4200" spc="315" dirty="0"/>
              <a:t>other </a:t>
            </a:r>
            <a:r>
              <a:rPr sz="4200" spc="-1295" dirty="0"/>
              <a:t> </a:t>
            </a:r>
            <a:r>
              <a:rPr sz="4200" spc="204" dirty="0"/>
              <a:t>sites</a:t>
            </a:r>
            <a:r>
              <a:rPr sz="4200" spc="-229" dirty="0"/>
              <a:t> </a:t>
            </a:r>
            <a:r>
              <a:rPr sz="4200" spc="430" dirty="0"/>
              <a:t>and</a:t>
            </a:r>
            <a:r>
              <a:rPr sz="4200" spc="-225" dirty="0"/>
              <a:t> </a:t>
            </a:r>
            <a:r>
              <a:rPr sz="4200" spc="440" dirty="0"/>
              <a:t>many</a:t>
            </a:r>
            <a:r>
              <a:rPr sz="4200" spc="-225" dirty="0"/>
              <a:t> </a:t>
            </a:r>
            <a:r>
              <a:rPr sz="4200" spc="310" dirty="0"/>
              <a:t>youngs</a:t>
            </a:r>
            <a:r>
              <a:rPr sz="4200" spc="-225" dirty="0"/>
              <a:t> </a:t>
            </a:r>
            <a:r>
              <a:rPr sz="4200" spc="229" dirty="0"/>
              <a:t>are</a:t>
            </a:r>
            <a:r>
              <a:rPr sz="4200" spc="-225" dirty="0"/>
              <a:t> </a:t>
            </a:r>
            <a:r>
              <a:rPr sz="4200" spc="295" dirty="0"/>
              <a:t>interested</a:t>
            </a:r>
            <a:r>
              <a:rPr sz="4200" spc="-225" dirty="0"/>
              <a:t> </a:t>
            </a:r>
            <a:r>
              <a:rPr sz="4200" spc="350" dirty="0"/>
              <a:t>in</a:t>
            </a:r>
            <a:r>
              <a:rPr sz="4200" spc="-229" dirty="0"/>
              <a:t> </a:t>
            </a:r>
            <a:r>
              <a:rPr sz="4200" spc="310" dirty="0"/>
              <a:t>treaking</a:t>
            </a:r>
            <a:endParaRPr sz="4200" dirty="0"/>
          </a:p>
          <a:p>
            <a:pPr marL="549275" marR="5080">
              <a:lnSpc>
                <a:spcPct val="116799"/>
              </a:lnSpc>
            </a:pPr>
            <a:r>
              <a:rPr sz="4200" spc="190" dirty="0"/>
              <a:t>as</a:t>
            </a:r>
            <a:r>
              <a:rPr sz="4200" spc="-225" dirty="0"/>
              <a:t> </a:t>
            </a:r>
            <a:r>
              <a:rPr sz="4200" spc="305" dirty="0"/>
              <a:t>those</a:t>
            </a:r>
            <a:r>
              <a:rPr sz="4200" spc="-225" dirty="0"/>
              <a:t> </a:t>
            </a:r>
            <a:r>
              <a:rPr sz="4200" spc="275" dirty="0"/>
              <a:t>types</a:t>
            </a:r>
            <a:r>
              <a:rPr sz="4200" spc="-225" dirty="0"/>
              <a:t> </a:t>
            </a:r>
            <a:r>
              <a:rPr sz="4200" spc="235" dirty="0"/>
              <a:t>of</a:t>
            </a:r>
            <a:r>
              <a:rPr sz="4200" spc="-225" dirty="0"/>
              <a:t> </a:t>
            </a:r>
            <a:r>
              <a:rPr sz="4200" spc="365" dirty="0"/>
              <a:t>peaple</a:t>
            </a:r>
            <a:r>
              <a:rPr sz="4200" spc="-225" dirty="0"/>
              <a:t> </a:t>
            </a:r>
            <a:r>
              <a:rPr sz="4200" spc="350" dirty="0"/>
              <a:t>in</a:t>
            </a:r>
            <a:r>
              <a:rPr sz="4200" spc="-225" dirty="0"/>
              <a:t> </a:t>
            </a:r>
            <a:r>
              <a:rPr sz="4200" spc="440" dirty="0"/>
              <a:t>many</a:t>
            </a:r>
            <a:r>
              <a:rPr sz="4200" spc="-225" dirty="0"/>
              <a:t> </a:t>
            </a:r>
            <a:r>
              <a:rPr sz="4200" spc="425" dirty="0"/>
              <a:t>time</a:t>
            </a:r>
            <a:r>
              <a:rPr sz="4200" spc="-225" dirty="0"/>
              <a:t> </a:t>
            </a:r>
            <a:r>
              <a:rPr sz="4200" spc="420" dirty="0"/>
              <a:t>dont</a:t>
            </a:r>
            <a:r>
              <a:rPr sz="4200" spc="-225" dirty="0"/>
              <a:t> </a:t>
            </a:r>
            <a:r>
              <a:rPr sz="4200" spc="345" dirty="0"/>
              <a:t>able</a:t>
            </a:r>
            <a:r>
              <a:rPr sz="4200" spc="-225" dirty="0"/>
              <a:t> </a:t>
            </a:r>
            <a:r>
              <a:rPr sz="4200" spc="459" dirty="0"/>
              <a:t>make</a:t>
            </a:r>
            <a:r>
              <a:rPr sz="4200" spc="-225" dirty="0"/>
              <a:t> </a:t>
            </a:r>
            <a:r>
              <a:rPr sz="4200" spc="270" dirty="0"/>
              <a:t>a </a:t>
            </a:r>
            <a:r>
              <a:rPr sz="4200" spc="-1295" dirty="0"/>
              <a:t> </a:t>
            </a:r>
            <a:r>
              <a:rPr sz="4200" spc="415" dirty="0"/>
              <a:t>good</a:t>
            </a:r>
            <a:r>
              <a:rPr sz="4200" spc="-229" dirty="0"/>
              <a:t> </a:t>
            </a:r>
            <a:r>
              <a:rPr sz="4200" spc="385" dirty="0"/>
              <a:t>planning</a:t>
            </a:r>
            <a:r>
              <a:rPr sz="4200" spc="-225" dirty="0"/>
              <a:t> </a:t>
            </a:r>
            <a:r>
              <a:rPr sz="4200" spc="204" dirty="0"/>
              <a:t>for</a:t>
            </a:r>
            <a:r>
              <a:rPr sz="4200" spc="-225" dirty="0"/>
              <a:t> </a:t>
            </a:r>
            <a:r>
              <a:rPr sz="4200" spc="355" dirty="0"/>
              <a:t>lack</a:t>
            </a:r>
            <a:r>
              <a:rPr sz="4200" spc="-229" dirty="0"/>
              <a:t> </a:t>
            </a:r>
            <a:r>
              <a:rPr sz="4200" spc="235" dirty="0"/>
              <a:t>of</a:t>
            </a:r>
            <a:r>
              <a:rPr sz="4200" spc="-225" dirty="0"/>
              <a:t> </a:t>
            </a:r>
            <a:r>
              <a:rPr sz="4200" spc="290" dirty="0"/>
              <a:t>information.</a:t>
            </a:r>
            <a:endParaRPr sz="42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2609545" y="7105032"/>
            <a:ext cx="5491480" cy="3068955"/>
            <a:chOff x="12609545" y="7105032"/>
            <a:chExt cx="5491480" cy="3068955"/>
          </a:xfrm>
        </p:grpSpPr>
        <p:sp>
          <p:nvSpPr>
            <p:cNvPr id="5" name="object 5"/>
            <p:cNvSpPr/>
            <p:nvPr/>
          </p:nvSpPr>
          <p:spPr>
            <a:xfrm>
              <a:off x="12609545" y="10157978"/>
              <a:ext cx="5491480" cy="15875"/>
            </a:xfrm>
            <a:custGeom>
              <a:avLst/>
              <a:gdLst/>
              <a:ahLst/>
              <a:cxnLst/>
              <a:rect l="l" t="t" r="r" b="b"/>
              <a:pathLst>
                <a:path w="5491480" h="15875">
                  <a:moveTo>
                    <a:pt x="5485627" y="15437"/>
                  </a:moveTo>
                  <a:lnTo>
                    <a:pt x="5483501" y="15453"/>
                  </a:lnTo>
                  <a:lnTo>
                    <a:pt x="5554" y="15437"/>
                  </a:lnTo>
                  <a:lnTo>
                    <a:pt x="3743" y="14675"/>
                  </a:lnTo>
                  <a:lnTo>
                    <a:pt x="748" y="11659"/>
                  </a:lnTo>
                  <a:lnTo>
                    <a:pt x="0" y="9843"/>
                  </a:lnTo>
                  <a:lnTo>
                    <a:pt x="0" y="5594"/>
                  </a:lnTo>
                  <a:lnTo>
                    <a:pt x="748" y="3778"/>
                  </a:lnTo>
                  <a:lnTo>
                    <a:pt x="3743" y="762"/>
                  </a:lnTo>
                  <a:lnTo>
                    <a:pt x="5554" y="0"/>
                  </a:lnTo>
                  <a:lnTo>
                    <a:pt x="5485627" y="0"/>
                  </a:lnTo>
                  <a:lnTo>
                    <a:pt x="5487438" y="762"/>
                  </a:lnTo>
                  <a:lnTo>
                    <a:pt x="5490432" y="3778"/>
                  </a:lnTo>
                  <a:lnTo>
                    <a:pt x="5491181" y="5594"/>
                  </a:lnTo>
                  <a:lnTo>
                    <a:pt x="5491181" y="9842"/>
                  </a:lnTo>
                  <a:lnTo>
                    <a:pt x="5490432" y="11658"/>
                  </a:lnTo>
                  <a:lnTo>
                    <a:pt x="5487438" y="14674"/>
                  </a:lnTo>
                  <a:lnTo>
                    <a:pt x="5485627" y="15437"/>
                  </a:lnTo>
                  <a:close/>
                </a:path>
              </a:pathLst>
            </a:custGeom>
            <a:solidFill>
              <a:srgbClr val="3F3C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4325" y="7621863"/>
              <a:ext cx="1255357" cy="25402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522107" y="7105040"/>
              <a:ext cx="1336040" cy="2151380"/>
            </a:xfrm>
            <a:custGeom>
              <a:avLst/>
              <a:gdLst/>
              <a:ahLst/>
              <a:cxnLst/>
              <a:rect l="l" t="t" r="r" b="b"/>
              <a:pathLst>
                <a:path w="1336040" h="2151379">
                  <a:moveTo>
                    <a:pt x="430580" y="626910"/>
                  </a:moveTo>
                  <a:lnTo>
                    <a:pt x="398538" y="650760"/>
                  </a:lnTo>
                  <a:lnTo>
                    <a:pt x="362661" y="668337"/>
                  </a:lnTo>
                  <a:lnTo>
                    <a:pt x="324192" y="679145"/>
                  </a:lnTo>
                  <a:lnTo>
                    <a:pt x="284391" y="682713"/>
                  </a:lnTo>
                  <a:lnTo>
                    <a:pt x="277202" y="682713"/>
                  </a:lnTo>
                  <a:lnTo>
                    <a:pt x="234543" y="677100"/>
                  </a:lnTo>
                  <a:lnTo>
                    <a:pt x="193802" y="663270"/>
                  </a:lnTo>
                  <a:lnTo>
                    <a:pt x="156540" y="641769"/>
                  </a:lnTo>
                  <a:lnTo>
                    <a:pt x="124193" y="613422"/>
                  </a:lnTo>
                  <a:lnTo>
                    <a:pt x="97993" y="579297"/>
                  </a:lnTo>
                  <a:lnTo>
                    <a:pt x="78968" y="540740"/>
                  </a:lnTo>
                  <a:lnTo>
                    <a:pt x="67830" y="499211"/>
                  </a:lnTo>
                  <a:lnTo>
                    <a:pt x="65011" y="470662"/>
                  </a:lnTo>
                  <a:lnTo>
                    <a:pt x="65100" y="389204"/>
                  </a:lnTo>
                  <a:lnTo>
                    <a:pt x="67284" y="338467"/>
                  </a:lnTo>
                  <a:lnTo>
                    <a:pt x="72466" y="288124"/>
                  </a:lnTo>
                  <a:lnTo>
                    <a:pt x="80645" y="238188"/>
                  </a:lnTo>
                  <a:lnTo>
                    <a:pt x="91808" y="188645"/>
                  </a:lnTo>
                  <a:lnTo>
                    <a:pt x="105867" y="139852"/>
                  </a:lnTo>
                  <a:lnTo>
                    <a:pt x="122745" y="92151"/>
                  </a:lnTo>
                  <a:lnTo>
                    <a:pt x="142443" y="45529"/>
                  </a:lnTo>
                  <a:lnTo>
                    <a:pt x="164947" y="0"/>
                  </a:lnTo>
                  <a:lnTo>
                    <a:pt x="145961" y="27051"/>
                  </a:lnTo>
                  <a:lnTo>
                    <a:pt x="111252" y="83159"/>
                  </a:lnTo>
                  <a:lnTo>
                    <a:pt x="80911" y="141859"/>
                  </a:lnTo>
                  <a:lnTo>
                    <a:pt x="55232" y="202628"/>
                  </a:lnTo>
                  <a:lnTo>
                    <a:pt x="34290" y="265303"/>
                  </a:lnTo>
                  <a:lnTo>
                    <a:pt x="18262" y="329285"/>
                  </a:lnTo>
                  <a:lnTo>
                    <a:pt x="7188" y="394423"/>
                  </a:lnTo>
                  <a:lnTo>
                    <a:pt x="1193" y="460121"/>
                  </a:lnTo>
                  <a:lnTo>
                    <a:pt x="0" y="574611"/>
                  </a:lnTo>
                  <a:lnTo>
                    <a:pt x="355" y="581774"/>
                  </a:lnTo>
                  <a:lnTo>
                    <a:pt x="7366" y="624192"/>
                  </a:lnTo>
                  <a:lnTo>
                    <a:pt x="22529" y="664438"/>
                  </a:lnTo>
                  <a:lnTo>
                    <a:pt x="45250" y="700951"/>
                  </a:lnTo>
                  <a:lnTo>
                    <a:pt x="74663" y="732332"/>
                  </a:lnTo>
                  <a:lnTo>
                    <a:pt x="109626" y="757377"/>
                  </a:lnTo>
                  <a:lnTo>
                    <a:pt x="148818" y="775131"/>
                  </a:lnTo>
                  <a:lnTo>
                    <a:pt x="190728" y="784898"/>
                  </a:lnTo>
                  <a:lnTo>
                    <a:pt x="212191" y="786663"/>
                  </a:lnTo>
                  <a:lnTo>
                    <a:pt x="219379" y="786663"/>
                  </a:lnTo>
                  <a:lnTo>
                    <a:pt x="263512" y="782167"/>
                  </a:lnTo>
                  <a:lnTo>
                    <a:pt x="305828" y="768908"/>
                  </a:lnTo>
                  <a:lnTo>
                    <a:pt x="344614" y="747407"/>
                  </a:lnTo>
                  <a:lnTo>
                    <a:pt x="378294" y="718566"/>
                  </a:lnTo>
                  <a:lnTo>
                    <a:pt x="405485" y="683539"/>
                  </a:lnTo>
                  <a:lnTo>
                    <a:pt x="425069" y="643775"/>
                  </a:lnTo>
                  <a:lnTo>
                    <a:pt x="427990" y="635406"/>
                  </a:lnTo>
                  <a:lnTo>
                    <a:pt x="430580" y="626910"/>
                  </a:lnTo>
                  <a:close/>
                </a:path>
                <a:path w="1336040" h="2151379">
                  <a:moveTo>
                    <a:pt x="1094359" y="1988210"/>
                  </a:moveTo>
                  <a:lnTo>
                    <a:pt x="1061123" y="2013318"/>
                  </a:lnTo>
                  <a:lnTo>
                    <a:pt x="1023797" y="2031834"/>
                  </a:lnTo>
                  <a:lnTo>
                    <a:pt x="983716" y="2043226"/>
                  </a:lnTo>
                  <a:lnTo>
                    <a:pt x="942225" y="2046986"/>
                  </a:lnTo>
                  <a:lnTo>
                    <a:pt x="934885" y="2046986"/>
                  </a:lnTo>
                  <a:lnTo>
                    <a:pt x="891349" y="2041334"/>
                  </a:lnTo>
                  <a:lnTo>
                    <a:pt x="849718" y="2027377"/>
                  </a:lnTo>
                  <a:lnTo>
                    <a:pt x="811580" y="2005647"/>
                  </a:lnTo>
                  <a:lnTo>
                    <a:pt x="778357" y="1976970"/>
                  </a:lnTo>
                  <a:lnTo>
                    <a:pt x="751293" y="1942414"/>
                  </a:lnTo>
                  <a:lnTo>
                    <a:pt x="731418" y="1903298"/>
                  </a:lnTo>
                  <a:lnTo>
                    <a:pt x="719480" y="1861070"/>
                  </a:lnTo>
                  <a:lnTo>
                    <a:pt x="715073" y="1758784"/>
                  </a:lnTo>
                  <a:lnTo>
                    <a:pt x="713511" y="1626476"/>
                  </a:lnTo>
                  <a:lnTo>
                    <a:pt x="712139" y="1466583"/>
                  </a:lnTo>
                  <a:lnTo>
                    <a:pt x="711873" y="1416824"/>
                  </a:lnTo>
                  <a:lnTo>
                    <a:pt x="713422" y="1372666"/>
                  </a:lnTo>
                  <a:lnTo>
                    <a:pt x="718134" y="1328966"/>
                  </a:lnTo>
                  <a:lnTo>
                    <a:pt x="726008" y="1285709"/>
                  </a:lnTo>
                  <a:lnTo>
                    <a:pt x="737057" y="1242923"/>
                  </a:lnTo>
                  <a:lnTo>
                    <a:pt x="744778" y="1221790"/>
                  </a:lnTo>
                  <a:lnTo>
                    <a:pt x="753325" y="1201000"/>
                  </a:lnTo>
                  <a:lnTo>
                    <a:pt x="762635" y="1180528"/>
                  </a:lnTo>
                  <a:lnTo>
                    <a:pt x="772693" y="1160399"/>
                  </a:lnTo>
                  <a:lnTo>
                    <a:pt x="742264" y="1204175"/>
                  </a:lnTo>
                  <a:lnTo>
                    <a:pt x="715340" y="1249845"/>
                  </a:lnTo>
                  <a:lnTo>
                    <a:pt x="691908" y="1297406"/>
                  </a:lnTo>
                  <a:lnTo>
                    <a:pt x="671957" y="1346847"/>
                  </a:lnTo>
                  <a:lnTo>
                    <a:pt x="661009" y="1389659"/>
                  </a:lnTo>
                  <a:lnTo>
                    <a:pt x="653122" y="1432902"/>
                  </a:lnTo>
                  <a:lnTo>
                    <a:pt x="648411" y="1476603"/>
                  </a:lnTo>
                  <a:lnTo>
                    <a:pt x="646861" y="1520774"/>
                  </a:lnTo>
                  <a:lnTo>
                    <a:pt x="647458" y="1615122"/>
                  </a:lnTo>
                  <a:lnTo>
                    <a:pt x="648512" y="1730413"/>
                  </a:lnTo>
                  <a:lnTo>
                    <a:pt x="650062" y="1862734"/>
                  </a:lnTo>
                  <a:lnTo>
                    <a:pt x="651154" y="1935937"/>
                  </a:lnTo>
                  <a:lnTo>
                    <a:pt x="657529" y="1979345"/>
                  </a:lnTo>
                  <a:lnTo>
                    <a:pt x="672185" y="2020709"/>
                  </a:lnTo>
                  <a:lnTo>
                    <a:pt x="694550" y="2058454"/>
                  </a:lnTo>
                  <a:lnTo>
                    <a:pt x="723798" y="2091194"/>
                  </a:lnTo>
                  <a:lnTo>
                    <a:pt x="758812" y="2117661"/>
                  </a:lnTo>
                  <a:lnTo>
                    <a:pt x="798283" y="2136864"/>
                  </a:lnTo>
                  <a:lnTo>
                    <a:pt x="840727" y="2148103"/>
                  </a:lnTo>
                  <a:lnTo>
                    <a:pt x="869873" y="2150935"/>
                  </a:lnTo>
                  <a:lnTo>
                    <a:pt x="877214" y="2150935"/>
                  </a:lnTo>
                  <a:lnTo>
                    <a:pt x="922388" y="2146376"/>
                  </a:lnTo>
                  <a:lnTo>
                    <a:pt x="965746" y="2132888"/>
                  </a:lnTo>
                  <a:lnTo>
                    <a:pt x="1005522" y="2111032"/>
                  </a:lnTo>
                  <a:lnTo>
                    <a:pt x="1040142" y="2081669"/>
                  </a:lnTo>
                  <a:lnTo>
                    <a:pt x="1068209" y="2045982"/>
                  </a:lnTo>
                  <a:lnTo>
                    <a:pt x="1088567" y="2005431"/>
                  </a:lnTo>
                  <a:lnTo>
                    <a:pt x="1091628" y="1996884"/>
                  </a:lnTo>
                  <a:lnTo>
                    <a:pt x="1094359" y="1988210"/>
                  </a:lnTo>
                  <a:close/>
                </a:path>
                <a:path w="1336040" h="2151379">
                  <a:moveTo>
                    <a:pt x="1335836" y="419303"/>
                  </a:moveTo>
                  <a:lnTo>
                    <a:pt x="1333766" y="374713"/>
                  </a:lnTo>
                  <a:lnTo>
                    <a:pt x="1326908" y="330606"/>
                  </a:lnTo>
                  <a:lnTo>
                    <a:pt x="1315364" y="287489"/>
                  </a:lnTo>
                  <a:lnTo>
                    <a:pt x="1299273" y="245846"/>
                  </a:lnTo>
                  <a:lnTo>
                    <a:pt x="1278788" y="206184"/>
                  </a:lnTo>
                  <a:lnTo>
                    <a:pt x="1254175" y="168935"/>
                  </a:lnTo>
                  <a:lnTo>
                    <a:pt x="1225715" y="134531"/>
                  </a:lnTo>
                  <a:lnTo>
                    <a:pt x="1193723" y="103390"/>
                  </a:lnTo>
                  <a:lnTo>
                    <a:pt x="1158570" y="75844"/>
                  </a:lnTo>
                  <a:lnTo>
                    <a:pt x="1120673" y="52222"/>
                  </a:lnTo>
                  <a:lnTo>
                    <a:pt x="1080452" y="32804"/>
                  </a:lnTo>
                  <a:lnTo>
                    <a:pt x="1038377" y="17805"/>
                  </a:lnTo>
                  <a:lnTo>
                    <a:pt x="994943" y="7391"/>
                  </a:lnTo>
                  <a:lnTo>
                    <a:pt x="950645" y="1701"/>
                  </a:lnTo>
                  <a:lnTo>
                    <a:pt x="917143" y="571"/>
                  </a:lnTo>
                  <a:lnTo>
                    <a:pt x="905979" y="787"/>
                  </a:lnTo>
                  <a:lnTo>
                    <a:pt x="861479" y="4660"/>
                  </a:lnTo>
                  <a:lnTo>
                    <a:pt x="817664" y="13284"/>
                  </a:lnTo>
                  <a:lnTo>
                    <a:pt x="775004" y="26543"/>
                  </a:lnTo>
                  <a:lnTo>
                    <a:pt x="734021" y="44310"/>
                  </a:lnTo>
                  <a:lnTo>
                    <a:pt x="695185" y="66344"/>
                  </a:lnTo>
                  <a:lnTo>
                    <a:pt x="658939" y="92430"/>
                  </a:lnTo>
                  <a:lnTo>
                    <a:pt x="625690" y="122237"/>
                  </a:lnTo>
                  <a:lnTo>
                    <a:pt x="595845" y="155448"/>
                  </a:lnTo>
                  <a:lnTo>
                    <a:pt x="569722" y="191655"/>
                  </a:lnTo>
                  <a:lnTo>
                    <a:pt x="547636" y="230454"/>
                  </a:lnTo>
                  <a:lnTo>
                    <a:pt x="538187" y="250685"/>
                  </a:lnTo>
                  <a:lnTo>
                    <a:pt x="554101" y="233019"/>
                  </a:lnTo>
                  <a:lnTo>
                    <a:pt x="570941" y="216357"/>
                  </a:lnTo>
                  <a:lnTo>
                    <a:pt x="607402" y="186004"/>
                  </a:lnTo>
                  <a:lnTo>
                    <a:pt x="647090" y="159994"/>
                  </a:lnTo>
                  <a:lnTo>
                    <a:pt x="689483" y="138684"/>
                  </a:lnTo>
                  <a:lnTo>
                    <a:pt x="734034" y="122339"/>
                  </a:lnTo>
                  <a:lnTo>
                    <a:pt x="780173" y="111201"/>
                  </a:lnTo>
                  <a:lnTo>
                    <a:pt x="827265" y="105384"/>
                  </a:lnTo>
                  <a:lnTo>
                    <a:pt x="850950" y="104508"/>
                  </a:lnTo>
                  <a:lnTo>
                    <a:pt x="874725" y="104978"/>
                  </a:lnTo>
                  <a:lnTo>
                    <a:pt x="916406" y="108991"/>
                  </a:lnTo>
                  <a:lnTo>
                    <a:pt x="957453" y="117259"/>
                  </a:lnTo>
                  <a:lnTo>
                    <a:pt x="1005306" y="132537"/>
                  </a:lnTo>
                  <a:lnTo>
                    <a:pt x="1050963" y="153479"/>
                  </a:lnTo>
                  <a:lnTo>
                    <a:pt x="1093762" y="179755"/>
                  </a:lnTo>
                  <a:lnTo>
                    <a:pt x="1133094" y="211010"/>
                  </a:lnTo>
                  <a:lnTo>
                    <a:pt x="1168361" y="246761"/>
                  </a:lnTo>
                  <a:lnTo>
                    <a:pt x="1199057" y="286499"/>
                  </a:lnTo>
                  <a:lnTo>
                    <a:pt x="1224737" y="329641"/>
                  </a:lnTo>
                  <a:lnTo>
                    <a:pt x="1245031" y="375564"/>
                  </a:lnTo>
                  <a:lnTo>
                    <a:pt x="1259649" y="423595"/>
                  </a:lnTo>
                  <a:lnTo>
                    <a:pt x="1268361" y="473036"/>
                  </a:lnTo>
                  <a:lnTo>
                    <a:pt x="1271041" y="523163"/>
                  </a:lnTo>
                  <a:lnTo>
                    <a:pt x="1270901" y="531533"/>
                  </a:lnTo>
                  <a:lnTo>
                    <a:pt x="1267675" y="573252"/>
                  </a:lnTo>
                  <a:lnTo>
                    <a:pt x="1258277" y="622579"/>
                  </a:lnTo>
                  <a:lnTo>
                    <a:pt x="1243012" y="670407"/>
                  </a:lnTo>
                  <a:lnTo>
                    <a:pt x="1236573" y="685863"/>
                  </a:lnTo>
                  <a:lnTo>
                    <a:pt x="1243698" y="677252"/>
                  </a:lnTo>
                  <a:lnTo>
                    <a:pt x="1269834" y="641057"/>
                  </a:lnTo>
                  <a:lnTo>
                    <a:pt x="1291920" y="602259"/>
                  </a:lnTo>
                  <a:lnTo>
                    <a:pt x="1309725" y="561327"/>
                  </a:lnTo>
                  <a:lnTo>
                    <a:pt x="1323035" y="518718"/>
                  </a:lnTo>
                  <a:lnTo>
                    <a:pt x="1331696" y="474929"/>
                  </a:lnTo>
                  <a:lnTo>
                    <a:pt x="1335608" y="430453"/>
                  </a:lnTo>
                  <a:lnTo>
                    <a:pt x="1335836" y="419303"/>
                  </a:lnTo>
                  <a:close/>
                </a:path>
              </a:pathLst>
            </a:custGeom>
            <a:solidFill>
              <a:srgbClr val="3F3C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32116" y="9783867"/>
              <a:ext cx="118110" cy="307340"/>
            </a:xfrm>
            <a:custGeom>
              <a:avLst/>
              <a:gdLst/>
              <a:ahLst/>
              <a:cxnLst/>
              <a:rect l="l" t="t" r="r" b="b"/>
              <a:pathLst>
                <a:path w="118109" h="307340">
                  <a:moveTo>
                    <a:pt x="79716" y="307208"/>
                  </a:moveTo>
                  <a:lnTo>
                    <a:pt x="19" y="307215"/>
                  </a:lnTo>
                  <a:lnTo>
                    <a:pt x="0" y="6"/>
                  </a:lnTo>
                  <a:lnTo>
                    <a:pt x="117637" y="0"/>
                  </a:lnTo>
                  <a:lnTo>
                    <a:pt x="79716" y="307208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5051" y="10068318"/>
              <a:ext cx="250496" cy="9672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146069" y="9783867"/>
              <a:ext cx="118110" cy="307340"/>
            </a:xfrm>
            <a:custGeom>
              <a:avLst/>
              <a:gdLst/>
              <a:ahLst/>
              <a:cxnLst/>
              <a:rect l="l" t="t" r="r" b="b"/>
              <a:pathLst>
                <a:path w="118109" h="307340">
                  <a:moveTo>
                    <a:pt x="79716" y="307208"/>
                  </a:moveTo>
                  <a:lnTo>
                    <a:pt x="19" y="307215"/>
                  </a:lnTo>
                  <a:lnTo>
                    <a:pt x="0" y="6"/>
                  </a:lnTo>
                  <a:lnTo>
                    <a:pt x="117637" y="0"/>
                  </a:lnTo>
                  <a:lnTo>
                    <a:pt x="79716" y="307208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29003" y="10068318"/>
              <a:ext cx="250496" cy="9672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108902" y="8930753"/>
              <a:ext cx="563245" cy="1066165"/>
            </a:xfrm>
            <a:custGeom>
              <a:avLst/>
              <a:gdLst/>
              <a:ahLst/>
              <a:cxnLst/>
              <a:rect l="l" t="t" r="r" b="b"/>
              <a:pathLst>
                <a:path w="563244" h="1066165">
                  <a:moveTo>
                    <a:pt x="111977" y="1065900"/>
                  </a:moveTo>
                  <a:lnTo>
                    <a:pt x="24931" y="1061537"/>
                  </a:lnTo>
                  <a:lnTo>
                    <a:pt x="0" y="1033530"/>
                  </a:lnTo>
                  <a:lnTo>
                    <a:pt x="260" y="1029481"/>
                  </a:lnTo>
                  <a:lnTo>
                    <a:pt x="93308" y="0"/>
                  </a:lnTo>
                  <a:lnTo>
                    <a:pt x="521801" y="115545"/>
                  </a:lnTo>
                  <a:lnTo>
                    <a:pt x="563084" y="104290"/>
                  </a:lnTo>
                  <a:lnTo>
                    <a:pt x="433434" y="1019085"/>
                  </a:lnTo>
                  <a:lnTo>
                    <a:pt x="317487" y="1045426"/>
                  </a:lnTo>
                  <a:lnTo>
                    <a:pt x="313377" y="1044800"/>
                  </a:lnTo>
                  <a:lnTo>
                    <a:pt x="289552" y="1018280"/>
                  </a:lnTo>
                  <a:lnTo>
                    <a:pt x="304949" y="464428"/>
                  </a:lnTo>
                  <a:lnTo>
                    <a:pt x="304127" y="462126"/>
                  </a:lnTo>
                  <a:lnTo>
                    <a:pt x="300693" y="458160"/>
                  </a:lnTo>
                  <a:lnTo>
                    <a:pt x="298531" y="457016"/>
                  </a:lnTo>
                  <a:lnTo>
                    <a:pt x="293318" y="456408"/>
                  </a:lnTo>
                  <a:lnTo>
                    <a:pt x="290951" y="457023"/>
                  </a:lnTo>
                  <a:lnTo>
                    <a:pt x="286694" y="460092"/>
                  </a:lnTo>
                  <a:lnTo>
                    <a:pt x="285364" y="462143"/>
                  </a:lnTo>
                  <a:lnTo>
                    <a:pt x="284831" y="464710"/>
                  </a:lnTo>
                  <a:lnTo>
                    <a:pt x="138187" y="1041685"/>
                  </a:lnTo>
                  <a:lnTo>
                    <a:pt x="115371" y="1065323"/>
                  </a:lnTo>
                  <a:lnTo>
                    <a:pt x="111977" y="1065900"/>
                  </a:lnTo>
                  <a:close/>
                </a:path>
              </a:pathLst>
            </a:custGeom>
            <a:solidFill>
              <a:srgbClr val="2E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86772" y="7769300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159673" y="319123"/>
                  </a:moveTo>
                  <a:lnTo>
                    <a:pt x="120866" y="314340"/>
                  </a:lnTo>
                  <a:lnTo>
                    <a:pt x="84402" y="300284"/>
                  </a:lnTo>
                  <a:lnTo>
                    <a:pt x="52449" y="277796"/>
                  </a:lnTo>
                  <a:lnTo>
                    <a:pt x="26909" y="248209"/>
                  </a:lnTo>
                  <a:lnTo>
                    <a:pt x="9329" y="213307"/>
                  </a:lnTo>
                  <a:lnTo>
                    <a:pt x="766" y="175201"/>
                  </a:lnTo>
                  <a:lnTo>
                    <a:pt x="0" y="159561"/>
                  </a:lnTo>
                  <a:lnTo>
                    <a:pt x="191" y="151722"/>
                  </a:lnTo>
                  <a:lnTo>
                    <a:pt x="6873" y="113242"/>
                  </a:lnTo>
                  <a:lnTo>
                    <a:pt x="22711" y="77538"/>
                  </a:lnTo>
                  <a:lnTo>
                    <a:pt x="46767" y="46734"/>
                  </a:lnTo>
                  <a:lnTo>
                    <a:pt x="77592" y="22695"/>
                  </a:lnTo>
                  <a:lnTo>
                    <a:pt x="113321" y="6868"/>
                  </a:lnTo>
                  <a:lnTo>
                    <a:pt x="151828" y="191"/>
                  </a:lnTo>
                  <a:lnTo>
                    <a:pt x="159673" y="0"/>
                  </a:lnTo>
                  <a:lnTo>
                    <a:pt x="167517" y="191"/>
                  </a:lnTo>
                  <a:lnTo>
                    <a:pt x="206024" y="6868"/>
                  </a:lnTo>
                  <a:lnTo>
                    <a:pt x="241753" y="22695"/>
                  </a:lnTo>
                  <a:lnTo>
                    <a:pt x="272578" y="46734"/>
                  </a:lnTo>
                  <a:lnTo>
                    <a:pt x="296634" y="77538"/>
                  </a:lnTo>
                  <a:lnTo>
                    <a:pt x="312472" y="113242"/>
                  </a:lnTo>
                  <a:lnTo>
                    <a:pt x="319154" y="151722"/>
                  </a:lnTo>
                  <a:lnTo>
                    <a:pt x="319346" y="159561"/>
                  </a:lnTo>
                  <a:lnTo>
                    <a:pt x="319154" y="167400"/>
                  </a:lnTo>
                  <a:lnTo>
                    <a:pt x="312472" y="205880"/>
                  </a:lnTo>
                  <a:lnTo>
                    <a:pt x="296634" y="241584"/>
                  </a:lnTo>
                  <a:lnTo>
                    <a:pt x="272578" y="272388"/>
                  </a:lnTo>
                  <a:lnTo>
                    <a:pt x="241753" y="296427"/>
                  </a:lnTo>
                  <a:lnTo>
                    <a:pt x="206024" y="312254"/>
                  </a:lnTo>
                  <a:lnTo>
                    <a:pt x="167517" y="318931"/>
                  </a:lnTo>
                  <a:lnTo>
                    <a:pt x="159673" y="319123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80325" y="8144857"/>
              <a:ext cx="497205" cy="947419"/>
            </a:xfrm>
            <a:custGeom>
              <a:avLst/>
              <a:gdLst/>
              <a:ahLst/>
              <a:cxnLst/>
              <a:rect l="l" t="t" r="r" b="b"/>
              <a:pathLst>
                <a:path w="497205" h="947420">
                  <a:moveTo>
                    <a:pt x="470415" y="947057"/>
                  </a:moveTo>
                  <a:lnTo>
                    <a:pt x="38383" y="794095"/>
                  </a:lnTo>
                  <a:lnTo>
                    <a:pt x="276" y="252782"/>
                  </a:lnTo>
                  <a:lnTo>
                    <a:pt x="0" y="239533"/>
                  </a:lnTo>
                  <a:lnTo>
                    <a:pt x="447" y="226329"/>
                  </a:lnTo>
                  <a:lnTo>
                    <a:pt x="6124" y="187062"/>
                  </a:lnTo>
                  <a:lnTo>
                    <a:pt x="18133" y="149287"/>
                  </a:lnTo>
                  <a:lnTo>
                    <a:pt x="36149" y="113977"/>
                  </a:lnTo>
                  <a:lnTo>
                    <a:pt x="59720" y="82051"/>
                  </a:lnTo>
                  <a:lnTo>
                    <a:pt x="87858" y="54599"/>
                  </a:lnTo>
                  <a:lnTo>
                    <a:pt x="119361" y="32450"/>
                  </a:lnTo>
                  <a:lnTo>
                    <a:pt x="154052" y="15721"/>
                  </a:lnTo>
                  <a:lnTo>
                    <a:pt x="191045" y="4855"/>
                  </a:lnTo>
                  <a:lnTo>
                    <a:pt x="229316" y="167"/>
                  </a:lnTo>
                  <a:lnTo>
                    <a:pt x="242155" y="0"/>
                  </a:lnTo>
                  <a:lnTo>
                    <a:pt x="254983" y="535"/>
                  </a:lnTo>
                  <a:lnTo>
                    <a:pt x="300171" y="7874"/>
                  </a:lnTo>
                  <a:lnTo>
                    <a:pt x="339234" y="21725"/>
                  </a:lnTo>
                  <a:lnTo>
                    <a:pt x="375330" y="42084"/>
                  </a:lnTo>
                  <a:lnTo>
                    <a:pt x="407385" y="68343"/>
                  </a:lnTo>
                  <a:lnTo>
                    <a:pt x="434443" y="99721"/>
                  </a:lnTo>
                  <a:lnTo>
                    <a:pt x="455696" y="135281"/>
                  </a:lnTo>
                  <a:lnTo>
                    <a:pt x="470513" y="173964"/>
                  </a:lnTo>
                  <a:lnTo>
                    <a:pt x="478450" y="214618"/>
                  </a:lnTo>
                  <a:lnTo>
                    <a:pt x="496764" y="920024"/>
                  </a:lnTo>
                  <a:lnTo>
                    <a:pt x="496086" y="923978"/>
                  </a:lnTo>
                  <a:lnTo>
                    <a:pt x="470415" y="94705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658405" y="8722626"/>
              <a:ext cx="260985" cy="295275"/>
            </a:xfrm>
            <a:custGeom>
              <a:avLst/>
              <a:gdLst/>
              <a:ahLst/>
              <a:cxnLst/>
              <a:rect l="l" t="t" r="r" b="b"/>
              <a:pathLst>
                <a:path w="260984" h="295275">
                  <a:moveTo>
                    <a:pt x="189430" y="295252"/>
                  </a:moveTo>
                  <a:lnTo>
                    <a:pt x="181892" y="294246"/>
                  </a:lnTo>
                  <a:lnTo>
                    <a:pt x="174533" y="291913"/>
                  </a:lnTo>
                  <a:lnTo>
                    <a:pt x="169663" y="290404"/>
                  </a:lnTo>
                  <a:lnTo>
                    <a:pt x="136144" y="260562"/>
                  </a:lnTo>
                  <a:lnTo>
                    <a:pt x="128327" y="231340"/>
                  </a:lnTo>
                  <a:lnTo>
                    <a:pt x="128378" y="226280"/>
                  </a:lnTo>
                  <a:lnTo>
                    <a:pt x="139630" y="192993"/>
                  </a:lnTo>
                  <a:lnTo>
                    <a:pt x="0" y="7452"/>
                  </a:lnTo>
                  <a:lnTo>
                    <a:pt x="120492" y="0"/>
                  </a:lnTo>
                  <a:lnTo>
                    <a:pt x="234615" y="177335"/>
                  </a:lnTo>
                  <a:lnTo>
                    <a:pt x="240723" y="182055"/>
                  </a:lnTo>
                  <a:lnTo>
                    <a:pt x="260275" y="222827"/>
                  </a:lnTo>
                  <a:lnTo>
                    <a:pt x="260584" y="230420"/>
                  </a:lnTo>
                  <a:lnTo>
                    <a:pt x="258523" y="245714"/>
                  </a:lnTo>
                  <a:lnTo>
                    <a:pt x="232991" y="283039"/>
                  </a:lnTo>
                  <a:lnTo>
                    <a:pt x="204860" y="294610"/>
                  </a:lnTo>
                  <a:lnTo>
                    <a:pt x="189430" y="295252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501542" y="8252505"/>
              <a:ext cx="368935" cy="633095"/>
            </a:xfrm>
            <a:custGeom>
              <a:avLst/>
              <a:gdLst/>
              <a:ahLst/>
              <a:cxnLst/>
              <a:rect l="l" t="t" r="r" b="b"/>
              <a:pathLst>
                <a:path w="368934" h="633095">
                  <a:moveTo>
                    <a:pt x="248741" y="632698"/>
                  </a:moveTo>
                  <a:lnTo>
                    <a:pt x="240988" y="632736"/>
                  </a:lnTo>
                  <a:lnTo>
                    <a:pt x="233221" y="629538"/>
                  </a:lnTo>
                  <a:lnTo>
                    <a:pt x="225437" y="626380"/>
                  </a:lnTo>
                  <a:lnTo>
                    <a:pt x="4279" y="107427"/>
                  </a:lnTo>
                  <a:lnTo>
                    <a:pt x="0" y="76056"/>
                  </a:lnTo>
                  <a:lnTo>
                    <a:pt x="494" y="70788"/>
                  </a:lnTo>
                  <a:lnTo>
                    <a:pt x="16403" y="31891"/>
                  </a:lnTo>
                  <a:lnTo>
                    <a:pt x="54597" y="4276"/>
                  </a:lnTo>
                  <a:lnTo>
                    <a:pt x="85989" y="0"/>
                  </a:lnTo>
                  <a:lnTo>
                    <a:pt x="91261" y="493"/>
                  </a:lnTo>
                  <a:lnTo>
                    <a:pt x="130185" y="16392"/>
                  </a:lnTo>
                  <a:lnTo>
                    <a:pt x="367679" y="554224"/>
                  </a:lnTo>
                  <a:lnTo>
                    <a:pt x="368498" y="566142"/>
                  </a:lnTo>
                  <a:lnTo>
                    <a:pt x="367744" y="570018"/>
                  </a:lnTo>
                  <a:lnTo>
                    <a:pt x="248741" y="63269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391278" y="8460540"/>
              <a:ext cx="559435" cy="603885"/>
            </a:xfrm>
            <a:custGeom>
              <a:avLst/>
              <a:gdLst/>
              <a:ahLst/>
              <a:cxnLst/>
              <a:rect l="l" t="t" r="r" b="b"/>
              <a:pathLst>
                <a:path w="559434" h="603884">
                  <a:moveTo>
                    <a:pt x="326565" y="603441"/>
                  </a:moveTo>
                  <a:lnTo>
                    <a:pt x="13527" y="444605"/>
                  </a:lnTo>
                  <a:lnTo>
                    <a:pt x="0" y="419870"/>
                  </a:lnTo>
                  <a:lnTo>
                    <a:pt x="738" y="411510"/>
                  </a:lnTo>
                  <a:lnTo>
                    <a:pt x="207829" y="13517"/>
                  </a:lnTo>
                  <a:lnTo>
                    <a:pt x="232581" y="0"/>
                  </a:lnTo>
                  <a:lnTo>
                    <a:pt x="240947" y="737"/>
                  </a:lnTo>
                  <a:lnTo>
                    <a:pt x="545619" y="158836"/>
                  </a:lnTo>
                  <a:lnTo>
                    <a:pt x="559146" y="183571"/>
                  </a:lnTo>
                  <a:lnTo>
                    <a:pt x="558408" y="191931"/>
                  </a:lnTo>
                  <a:lnTo>
                    <a:pt x="351317" y="589923"/>
                  </a:lnTo>
                  <a:lnTo>
                    <a:pt x="326565" y="603441"/>
                  </a:lnTo>
                  <a:close/>
                </a:path>
              </a:pathLst>
            </a:custGeom>
            <a:solidFill>
              <a:srgbClr val="3F3C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35814" y="8530439"/>
              <a:ext cx="299720" cy="247015"/>
            </a:xfrm>
            <a:custGeom>
              <a:avLst/>
              <a:gdLst/>
              <a:ahLst/>
              <a:cxnLst/>
              <a:rect l="l" t="t" r="r" b="b"/>
              <a:pathLst>
                <a:path w="299719" h="247015">
                  <a:moveTo>
                    <a:pt x="230847" y="246923"/>
                  </a:moveTo>
                  <a:lnTo>
                    <a:pt x="188963" y="229825"/>
                  </a:lnTo>
                  <a:lnTo>
                    <a:pt x="183888" y="224010"/>
                  </a:lnTo>
                  <a:lnTo>
                    <a:pt x="0" y="120638"/>
                  </a:lnTo>
                  <a:lnTo>
                    <a:pt x="328" y="0"/>
                  </a:lnTo>
                  <a:lnTo>
                    <a:pt x="193921" y="128333"/>
                  </a:lnTo>
                  <a:lnTo>
                    <a:pt x="197976" y="125245"/>
                  </a:lnTo>
                  <a:lnTo>
                    <a:pt x="231559" y="114793"/>
                  </a:lnTo>
                  <a:lnTo>
                    <a:pt x="241745" y="115274"/>
                  </a:lnTo>
                  <a:lnTo>
                    <a:pt x="281687" y="135752"/>
                  </a:lnTo>
                  <a:lnTo>
                    <a:pt x="294798" y="157309"/>
                  </a:lnTo>
                  <a:lnTo>
                    <a:pt x="297563" y="164514"/>
                  </a:lnTo>
                  <a:lnTo>
                    <a:pt x="299013" y="171973"/>
                  </a:lnTo>
                  <a:lnTo>
                    <a:pt x="299283" y="187404"/>
                  </a:lnTo>
                  <a:lnTo>
                    <a:pt x="298094" y="194909"/>
                  </a:lnTo>
                  <a:lnTo>
                    <a:pt x="273936" y="233136"/>
                  </a:lnTo>
                  <a:lnTo>
                    <a:pt x="238450" y="246782"/>
                  </a:lnTo>
                  <a:lnTo>
                    <a:pt x="230847" y="246923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51478" y="8200786"/>
              <a:ext cx="351790" cy="521970"/>
            </a:xfrm>
            <a:custGeom>
              <a:avLst/>
              <a:gdLst/>
              <a:ahLst/>
              <a:cxnLst/>
              <a:rect l="l" t="t" r="r" b="b"/>
              <a:pathLst>
                <a:path w="351790" h="521970">
                  <a:moveTo>
                    <a:pt x="249113" y="521618"/>
                  </a:moveTo>
                  <a:lnTo>
                    <a:pt x="241291" y="519548"/>
                  </a:lnTo>
                  <a:lnTo>
                    <a:pt x="234368" y="514092"/>
                  </a:lnTo>
                  <a:lnTo>
                    <a:pt x="76153" y="388853"/>
                  </a:lnTo>
                  <a:lnTo>
                    <a:pt x="71889" y="387423"/>
                  </a:lnTo>
                  <a:lnTo>
                    <a:pt x="37489" y="366564"/>
                  </a:lnTo>
                  <a:lnTo>
                    <a:pt x="12720" y="334875"/>
                  </a:lnTo>
                  <a:lnTo>
                    <a:pt x="798" y="296471"/>
                  </a:lnTo>
                  <a:lnTo>
                    <a:pt x="0" y="283026"/>
                  </a:lnTo>
                  <a:lnTo>
                    <a:pt x="95" y="278541"/>
                  </a:lnTo>
                  <a:lnTo>
                    <a:pt x="8973" y="239322"/>
                  </a:lnTo>
                  <a:lnTo>
                    <a:pt x="25292" y="212568"/>
                  </a:lnTo>
                  <a:lnTo>
                    <a:pt x="168947" y="24431"/>
                  </a:lnTo>
                  <a:lnTo>
                    <a:pt x="200734" y="2698"/>
                  </a:lnTo>
                  <a:lnTo>
                    <a:pt x="216264" y="0"/>
                  </a:lnTo>
                  <a:lnTo>
                    <a:pt x="224021" y="47"/>
                  </a:lnTo>
                  <a:lnTo>
                    <a:pt x="260284" y="13790"/>
                  </a:lnTo>
                  <a:lnTo>
                    <a:pt x="284561" y="52991"/>
                  </a:lnTo>
                  <a:lnTo>
                    <a:pt x="285635" y="60667"/>
                  </a:lnTo>
                  <a:lnTo>
                    <a:pt x="285018" y="76407"/>
                  </a:lnTo>
                  <a:lnTo>
                    <a:pt x="283345" y="83976"/>
                  </a:lnTo>
                  <a:lnTo>
                    <a:pt x="280308" y="91244"/>
                  </a:lnTo>
                  <a:lnTo>
                    <a:pt x="166644" y="277045"/>
                  </a:lnTo>
                  <a:lnTo>
                    <a:pt x="337612" y="358080"/>
                  </a:lnTo>
                  <a:lnTo>
                    <a:pt x="351357" y="383607"/>
                  </a:lnTo>
                  <a:lnTo>
                    <a:pt x="350137" y="392211"/>
                  </a:lnTo>
                  <a:lnTo>
                    <a:pt x="348671" y="396199"/>
                  </a:lnTo>
                  <a:lnTo>
                    <a:pt x="274093" y="514128"/>
                  </a:lnTo>
                  <a:lnTo>
                    <a:pt x="267231" y="518700"/>
                  </a:lnTo>
                  <a:lnTo>
                    <a:pt x="257831" y="520301"/>
                  </a:lnTo>
                  <a:lnTo>
                    <a:pt x="249113" y="52161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47427" y="7704062"/>
              <a:ext cx="356235" cy="344170"/>
            </a:xfrm>
            <a:custGeom>
              <a:avLst/>
              <a:gdLst/>
              <a:ahLst/>
              <a:cxnLst/>
              <a:rect l="l" t="t" r="r" b="b"/>
              <a:pathLst>
                <a:path w="356234" h="344170">
                  <a:moveTo>
                    <a:pt x="145545" y="343798"/>
                  </a:moveTo>
                  <a:lnTo>
                    <a:pt x="107089" y="317534"/>
                  </a:lnTo>
                  <a:lnTo>
                    <a:pt x="99556" y="313820"/>
                  </a:lnTo>
                  <a:lnTo>
                    <a:pt x="90434" y="313324"/>
                  </a:lnTo>
                  <a:lnTo>
                    <a:pt x="88294" y="313489"/>
                  </a:lnTo>
                  <a:lnTo>
                    <a:pt x="86300" y="314116"/>
                  </a:lnTo>
                  <a:lnTo>
                    <a:pt x="77460" y="327531"/>
                  </a:lnTo>
                  <a:lnTo>
                    <a:pt x="77672" y="329609"/>
                  </a:lnTo>
                  <a:lnTo>
                    <a:pt x="78366" y="331639"/>
                  </a:lnTo>
                  <a:lnTo>
                    <a:pt x="65959" y="341247"/>
                  </a:lnTo>
                  <a:lnTo>
                    <a:pt x="32328" y="306269"/>
                  </a:lnTo>
                  <a:lnTo>
                    <a:pt x="9670" y="263202"/>
                  </a:lnTo>
                  <a:lnTo>
                    <a:pt x="0" y="213155"/>
                  </a:lnTo>
                  <a:lnTo>
                    <a:pt x="138" y="194664"/>
                  </a:lnTo>
                  <a:lnTo>
                    <a:pt x="11438" y="140161"/>
                  </a:lnTo>
                  <a:lnTo>
                    <a:pt x="37954" y="91423"/>
                  </a:lnTo>
                  <a:lnTo>
                    <a:pt x="75078" y="53363"/>
                  </a:lnTo>
                  <a:lnTo>
                    <a:pt x="119921" y="24589"/>
                  </a:lnTo>
                  <a:lnTo>
                    <a:pt x="174343" y="4964"/>
                  </a:lnTo>
                  <a:lnTo>
                    <a:pt x="218103" y="0"/>
                  </a:lnTo>
                  <a:lnTo>
                    <a:pt x="240432" y="1466"/>
                  </a:lnTo>
                  <a:lnTo>
                    <a:pt x="283822" y="16091"/>
                  </a:lnTo>
                  <a:lnTo>
                    <a:pt x="318840" y="45578"/>
                  </a:lnTo>
                  <a:lnTo>
                    <a:pt x="339830" y="84281"/>
                  </a:lnTo>
                  <a:lnTo>
                    <a:pt x="353070" y="127125"/>
                  </a:lnTo>
                  <a:lnTo>
                    <a:pt x="356117" y="144454"/>
                  </a:lnTo>
                  <a:lnTo>
                    <a:pt x="355240" y="152652"/>
                  </a:lnTo>
                  <a:lnTo>
                    <a:pt x="301732" y="159684"/>
                  </a:lnTo>
                  <a:lnTo>
                    <a:pt x="280161" y="154844"/>
                  </a:lnTo>
                  <a:lnTo>
                    <a:pt x="258539" y="150941"/>
                  </a:lnTo>
                  <a:lnTo>
                    <a:pt x="236803" y="149066"/>
                  </a:lnTo>
                  <a:lnTo>
                    <a:pt x="214917" y="150494"/>
                  </a:lnTo>
                  <a:lnTo>
                    <a:pt x="193837" y="156101"/>
                  </a:lnTo>
                  <a:lnTo>
                    <a:pt x="159795" y="181784"/>
                  </a:lnTo>
                  <a:lnTo>
                    <a:pt x="144125" y="231550"/>
                  </a:lnTo>
                  <a:lnTo>
                    <a:pt x="143804" y="249660"/>
                  </a:lnTo>
                  <a:lnTo>
                    <a:pt x="144840" y="265797"/>
                  </a:lnTo>
                  <a:lnTo>
                    <a:pt x="146952" y="281755"/>
                  </a:lnTo>
                  <a:lnTo>
                    <a:pt x="150138" y="297533"/>
                  </a:lnTo>
                  <a:lnTo>
                    <a:pt x="154400" y="313132"/>
                  </a:lnTo>
                  <a:lnTo>
                    <a:pt x="156225" y="319376"/>
                  </a:lnTo>
                  <a:lnTo>
                    <a:pt x="157490" y="325746"/>
                  </a:lnTo>
                  <a:lnTo>
                    <a:pt x="157510" y="331905"/>
                  </a:lnTo>
                  <a:lnTo>
                    <a:pt x="155602" y="337516"/>
                  </a:lnTo>
                  <a:lnTo>
                    <a:pt x="151298" y="341831"/>
                  </a:lnTo>
                  <a:lnTo>
                    <a:pt x="145545" y="343798"/>
                  </a:lnTo>
                  <a:close/>
                </a:path>
              </a:pathLst>
            </a:custGeom>
            <a:solidFill>
              <a:srgbClr val="2E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114470" y="9627914"/>
              <a:ext cx="529590" cy="540385"/>
            </a:xfrm>
            <a:custGeom>
              <a:avLst/>
              <a:gdLst/>
              <a:ahLst/>
              <a:cxnLst/>
              <a:rect l="l" t="t" r="r" b="b"/>
              <a:pathLst>
                <a:path w="529590" h="540384">
                  <a:moveTo>
                    <a:pt x="300680" y="540159"/>
                  </a:moveTo>
                  <a:lnTo>
                    <a:pt x="261178" y="537763"/>
                  </a:lnTo>
                  <a:lnTo>
                    <a:pt x="222339" y="530175"/>
                  </a:lnTo>
                  <a:lnTo>
                    <a:pt x="184837" y="517526"/>
                  </a:lnTo>
                  <a:lnTo>
                    <a:pt x="149335" y="500039"/>
                  </a:lnTo>
                  <a:lnTo>
                    <a:pt x="116459" y="478023"/>
                  </a:lnTo>
                  <a:lnTo>
                    <a:pt x="86782" y="451861"/>
                  </a:lnTo>
                  <a:lnTo>
                    <a:pt x="60817" y="422008"/>
                  </a:lnTo>
                  <a:lnTo>
                    <a:pt x="39026" y="388990"/>
                  </a:lnTo>
                  <a:lnTo>
                    <a:pt x="21792" y="353390"/>
                  </a:lnTo>
                  <a:lnTo>
                    <a:pt x="9413" y="315827"/>
                  </a:lnTo>
                  <a:lnTo>
                    <a:pt x="2106" y="276954"/>
                  </a:lnTo>
                  <a:lnTo>
                    <a:pt x="0" y="237457"/>
                  </a:lnTo>
                  <a:lnTo>
                    <a:pt x="207" y="229547"/>
                  </a:lnTo>
                  <a:lnTo>
                    <a:pt x="4382" y="190220"/>
                  </a:lnTo>
                  <a:lnTo>
                    <a:pt x="13719" y="151784"/>
                  </a:lnTo>
                  <a:lnTo>
                    <a:pt x="28054" y="114916"/>
                  </a:lnTo>
                  <a:lnTo>
                    <a:pt x="47133" y="80268"/>
                  </a:lnTo>
                  <a:lnTo>
                    <a:pt x="70624" y="48441"/>
                  </a:lnTo>
                  <a:lnTo>
                    <a:pt x="98119" y="19989"/>
                  </a:lnTo>
                  <a:lnTo>
                    <a:pt x="122672" y="0"/>
                  </a:lnTo>
                  <a:lnTo>
                    <a:pt x="117253" y="6740"/>
                  </a:lnTo>
                  <a:lnTo>
                    <a:pt x="112036" y="13629"/>
                  </a:lnTo>
                  <a:lnTo>
                    <a:pt x="89046" y="50184"/>
                  </a:lnTo>
                  <a:lnTo>
                    <a:pt x="71566" y="89676"/>
                  </a:lnTo>
                  <a:lnTo>
                    <a:pt x="59965" y="131272"/>
                  </a:lnTo>
                  <a:lnTo>
                    <a:pt x="54485" y="174098"/>
                  </a:lnTo>
                  <a:lnTo>
                    <a:pt x="54036" y="191377"/>
                  </a:lnTo>
                  <a:lnTo>
                    <a:pt x="54187" y="200022"/>
                  </a:lnTo>
                  <a:lnTo>
                    <a:pt x="58682" y="242962"/>
                  </a:lnTo>
                  <a:lnTo>
                    <a:pt x="69323" y="284806"/>
                  </a:lnTo>
                  <a:lnTo>
                    <a:pt x="85890" y="324689"/>
                  </a:lnTo>
                  <a:lnTo>
                    <a:pt x="108039" y="361768"/>
                  </a:lnTo>
                  <a:lnTo>
                    <a:pt x="135298" y="395265"/>
                  </a:lnTo>
                  <a:lnTo>
                    <a:pt x="167104" y="424485"/>
                  </a:lnTo>
                  <a:lnTo>
                    <a:pt x="202798" y="448824"/>
                  </a:lnTo>
                  <a:lnTo>
                    <a:pt x="251772" y="471640"/>
                  </a:lnTo>
                  <a:lnTo>
                    <a:pt x="289077" y="482395"/>
                  </a:lnTo>
                  <a:lnTo>
                    <a:pt x="327630" y="488241"/>
                  </a:lnTo>
                  <a:lnTo>
                    <a:pt x="347027" y="489270"/>
                  </a:lnTo>
                  <a:lnTo>
                    <a:pt x="366449" y="489028"/>
                  </a:lnTo>
                  <a:lnTo>
                    <a:pt x="405208" y="484751"/>
                  </a:lnTo>
                  <a:lnTo>
                    <a:pt x="442919" y="475517"/>
                  </a:lnTo>
                  <a:lnTo>
                    <a:pt x="479266" y="461405"/>
                  </a:lnTo>
                  <a:lnTo>
                    <a:pt x="513325" y="442774"/>
                  </a:lnTo>
                  <a:lnTo>
                    <a:pt x="529438" y="431786"/>
                  </a:lnTo>
                  <a:lnTo>
                    <a:pt x="524307" y="437821"/>
                  </a:lnTo>
                  <a:lnTo>
                    <a:pt x="496370" y="465832"/>
                  </a:lnTo>
                  <a:lnTo>
                    <a:pt x="464976" y="489910"/>
                  </a:lnTo>
                  <a:lnTo>
                    <a:pt x="430670" y="509638"/>
                  </a:lnTo>
                  <a:lnTo>
                    <a:pt x="394058" y="524665"/>
                  </a:lnTo>
                  <a:lnTo>
                    <a:pt x="355785" y="534727"/>
                  </a:lnTo>
                  <a:lnTo>
                    <a:pt x="316518" y="539651"/>
                  </a:lnTo>
                  <a:lnTo>
                    <a:pt x="308602" y="540009"/>
                  </a:lnTo>
                  <a:lnTo>
                    <a:pt x="300680" y="540159"/>
                  </a:lnTo>
                  <a:close/>
                </a:path>
              </a:pathLst>
            </a:custGeom>
            <a:solidFill>
              <a:srgbClr val="3F3C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664602" y="1096167"/>
            <a:ext cx="784735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sz="6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280380" cy="10287000"/>
            </a:xfrm>
            <a:custGeom>
              <a:avLst/>
              <a:gdLst/>
              <a:ahLst/>
              <a:cxnLst/>
              <a:rect l="l" t="t" r="r" b="b"/>
              <a:pathLst>
                <a:path w="18280380" h="10287000">
                  <a:moveTo>
                    <a:pt x="17335564" y="10286997"/>
                  </a:moveTo>
                  <a:lnTo>
                    <a:pt x="952433" y="10286997"/>
                  </a:lnTo>
                  <a:lnTo>
                    <a:pt x="904960" y="10285833"/>
                  </a:lnTo>
                  <a:lnTo>
                    <a:pt x="858024" y="10282372"/>
                  </a:lnTo>
                  <a:lnTo>
                    <a:pt x="811746" y="10276671"/>
                  </a:lnTo>
                  <a:lnTo>
                    <a:pt x="766180" y="10268784"/>
                  </a:lnTo>
                  <a:lnTo>
                    <a:pt x="721382" y="10258766"/>
                  </a:lnTo>
                  <a:lnTo>
                    <a:pt x="677405" y="10246671"/>
                  </a:lnTo>
                  <a:lnTo>
                    <a:pt x="634304" y="10232554"/>
                  </a:lnTo>
                  <a:lnTo>
                    <a:pt x="592134" y="10216469"/>
                  </a:lnTo>
                  <a:lnTo>
                    <a:pt x="550949" y="10198471"/>
                  </a:lnTo>
                  <a:lnTo>
                    <a:pt x="510805" y="10178615"/>
                  </a:lnTo>
                  <a:lnTo>
                    <a:pt x="471754" y="10156955"/>
                  </a:lnTo>
                  <a:lnTo>
                    <a:pt x="433853" y="10133545"/>
                  </a:lnTo>
                  <a:lnTo>
                    <a:pt x="397156" y="10108441"/>
                  </a:lnTo>
                  <a:lnTo>
                    <a:pt x="361716" y="10081697"/>
                  </a:lnTo>
                  <a:lnTo>
                    <a:pt x="327590" y="10053367"/>
                  </a:lnTo>
                  <a:lnTo>
                    <a:pt x="294830" y="10023506"/>
                  </a:lnTo>
                  <a:lnTo>
                    <a:pt x="263493" y="9992168"/>
                  </a:lnTo>
                  <a:lnTo>
                    <a:pt x="233632" y="9959409"/>
                  </a:lnTo>
                  <a:lnTo>
                    <a:pt x="205302" y="9925282"/>
                  </a:lnTo>
                  <a:lnTo>
                    <a:pt x="178557" y="9889843"/>
                  </a:lnTo>
                  <a:lnTo>
                    <a:pt x="153453" y="9853145"/>
                  </a:lnTo>
                  <a:lnTo>
                    <a:pt x="130044" y="9815244"/>
                  </a:lnTo>
                  <a:lnTo>
                    <a:pt x="108384" y="9776193"/>
                  </a:lnTo>
                  <a:lnTo>
                    <a:pt x="88527" y="9736049"/>
                  </a:lnTo>
                  <a:lnTo>
                    <a:pt x="70529" y="9694864"/>
                  </a:lnTo>
                  <a:lnTo>
                    <a:pt x="54445" y="9652694"/>
                  </a:lnTo>
                  <a:lnTo>
                    <a:pt x="40327" y="9609593"/>
                  </a:lnTo>
                  <a:lnTo>
                    <a:pt x="28232" y="9565616"/>
                  </a:lnTo>
                  <a:lnTo>
                    <a:pt x="18214" y="9520818"/>
                  </a:lnTo>
                  <a:lnTo>
                    <a:pt x="10327" y="9475252"/>
                  </a:lnTo>
                  <a:lnTo>
                    <a:pt x="4626" y="9428974"/>
                  </a:lnTo>
                  <a:lnTo>
                    <a:pt x="1165" y="9382038"/>
                  </a:lnTo>
                  <a:lnTo>
                    <a:pt x="0" y="9334499"/>
                  </a:lnTo>
                  <a:lnTo>
                    <a:pt x="0" y="952499"/>
                  </a:lnTo>
                  <a:lnTo>
                    <a:pt x="1165" y="904960"/>
                  </a:lnTo>
                  <a:lnTo>
                    <a:pt x="4626" y="858024"/>
                  </a:lnTo>
                  <a:lnTo>
                    <a:pt x="10327" y="811746"/>
                  </a:lnTo>
                  <a:lnTo>
                    <a:pt x="18214" y="766180"/>
                  </a:lnTo>
                  <a:lnTo>
                    <a:pt x="28232" y="721382"/>
                  </a:lnTo>
                  <a:lnTo>
                    <a:pt x="40327" y="677405"/>
                  </a:lnTo>
                  <a:lnTo>
                    <a:pt x="54445" y="634304"/>
                  </a:lnTo>
                  <a:lnTo>
                    <a:pt x="70529" y="592134"/>
                  </a:lnTo>
                  <a:lnTo>
                    <a:pt x="88527" y="550949"/>
                  </a:lnTo>
                  <a:lnTo>
                    <a:pt x="108384" y="510805"/>
                  </a:lnTo>
                  <a:lnTo>
                    <a:pt x="130044" y="471754"/>
                  </a:lnTo>
                  <a:lnTo>
                    <a:pt x="153453" y="433853"/>
                  </a:lnTo>
                  <a:lnTo>
                    <a:pt x="178557" y="397156"/>
                  </a:lnTo>
                  <a:lnTo>
                    <a:pt x="205302" y="361716"/>
                  </a:lnTo>
                  <a:lnTo>
                    <a:pt x="233632" y="327590"/>
                  </a:lnTo>
                  <a:lnTo>
                    <a:pt x="263493" y="294830"/>
                  </a:lnTo>
                  <a:lnTo>
                    <a:pt x="294830" y="263493"/>
                  </a:lnTo>
                  <a:lnTo>
                    <a:pt x="327590" y="233632"/>
                  </a:lnTo>
                  <a:lnTo>
                    <a:pt x="361716" y="205302"/>
                  </a:lnTo>
                  <a:lnTo>
                    <a:pt x="397156" y="178557"/>
                  </a:lnTo>
                  <a:lnTo>
                    <a:pt x="433853" y="153453"/>
                  </a:lnTo>
                  <a:lnTo>
                    <a:pt x="471754" y="130044"/>
                  </a:lnTo>
                  <a:lnTo>
                    <a:pt x="510805" y="108384"/>
                  </a:lnTo>
                  <a:lnTo>
                    <a:pt x="550949" y="88527"/>
                  </a:lnTo>
                  <a:lnTo>
                    <a:pt x="592134" y="70529"/>
                  </a:lnTo>
                  <a:lnTo>
                    <a:pt x="634304" y="54445"/>
                  </a:lnTo>
                  <a:lnTo>
                    <a:pt x="677405" y="40327"/>
                  </a:lnTo>
                  <a:lnTo>
                    <a:pt x="721382" y="28232"/>
                  </a:lnTo>
                  <a:lnTo>
                    <a:pt x="766180" y="18214"/>
                  </a:lnTo>
                  <a:lnTo>
                    <a:pt x="811746" y="10327"/>
                  </a:lnTo>
                  <a:lnTo>
                    <a:pt x="858024" y="4626"/>
                  </a:lnTo>
                  <a:lnTo>
                    <a:pt x="904960" y="1165"/>
                  </a:lnTo>
                  <a:lnTo>
                    <a:pt x="952499" y="0"/>
                  </a:lnTo>
                  <a:lnTo>
                    <a:pt x="17335497" y="0"/>
                  </a:lnTo>
                  <a:lnTo>
                    <a:pt x="17383036" y="1165"/>
                  </a:lnTo>
                  <a:lnTo>
                    <a:pt x="17429972" y="4626"/>
                  </a:lnTo>
                  <a:lnTo>
                    <a:pt x="17476251" y="10327"/>
                  </a:lnTo>
                  <a:lnTo>
                    <a:pt x="17521816" y="18214"/>
                  </a:lnTo>
                  <a:lnTo>
                    <a:pt x="17566615" y="28232"/>
                  </a:lnTo>
                  <a:lnTo>
                    <a:pt x="17610592" y="40327"/>
                  </a:lnTo>
                  <a:lnTo>
                    <a:pt x="17653693" y="54445"/>
                  </a:lnTo>
                  <a:lnTo>
                    <a:pt x="17695863" y="70529"/>
                  </a:lnTo>
                  <a:lnTo>
                    <a:pt x="17737048" y="88527"/>
                  </a:lnTo>
                  <a:lnTo>
                    <a:pt x="17777192" y="108384"/>
                  </a:lnTo>
                  <a:lnTo>
                    <a:pt x="17816243" y="130044"/>
                  </a:lnTo>
                  <a:lnTo>
                    <a:pt x="17854144" y="153453"/>
                  </a:lnTo>
                  <a:lnTo>
                    <a:pt x="17890842" y="178557"/>
                  </a:lnTo>
                  <a:lnTo>
                    <a:pt x="17926281" y="205302"/>
                  </a:lnTo>
                  <a:lnTo>
                    <a:pt x="17960408" y="233632"/>
                  </a:lnTo>
                  <a:lnTo>
                    <a:pt x="17993167" y="263493"/>
                  </a:lnTo>
                  <a:lnTo>
                    <a:pt x="18024505" y="294830"/>
                  </a:lnTo>
                  <a:lnTo>
                    <a:pt x="18054366" y="327590"/>
                  </a:lnTo>
                  <a:lnTo>
                    <a:pt x="18082696" y="361716"/>
                  </a:lnTo>
                  <a:lnTo>
                    <a:pt x="18109440" y="397156"/>
                  </a:lnTo>
                  <a:lnTo>
                    <a:pt x="18134545" y="433853"/>
                  </a:lnTo>
                  <a:lnTo>
                    <a:pt x="18157954" y="471754"/>
                  </a:lnTo>
                  <a:lnTo>
                    <a:pt x="18179614" y="510805"/>
                  </a:lnTo>
                  <a:lnTo>
                    <a:pt x="18199470" y="550949"/>
                  </a:lnTo>
                  <a:lnTo>
                    <a:pt x="18217468" y="592134"/>
                  </a:lnTo>
                  <a:lnTo>
                    <a:pt x="18233553" y="634304"/>
                  </a:lnTo>
                  <a:lnTo>
                    <a:pt x="18247670" y="677405"/>
                  </a:lnTo>
                  <a:lnTo>
                    <a:pt x="18259765" y="721382"/>
                  </a:lnTo>
                  <a:lnTo>
                    <a:pt x="18269784" y="766180"/>
                  </a:lnTo>
                  <a:lnTo>
                    <a:pt x="18277671" y="811746"/>
                  </a:lnTo>
                  <a:lnTo>
                    <a:pt x="18279809" y="829107"/>
                  </a:lnTo>
                  <a:lnTo>
                    <a:pt x="18279809" y="9457891"/>
                  </a:lnTo>
                  <a:lnTo>
                    <a:pt x="18269784" y="9520818"/>
                  </a:lnTo>
                  <a:lnTo>
                    <a:pt x="18259765" y="9565616"/>
                  </a:lnTo>
                  <a:lnTo>
                    <a:pt x="18247670" y="9609593"/>
                  </a:lnTo>
                  <a:lnTo>
                    <a:pt x="18233553" y="9652694"/>
                  </a:lnTo>
                  <a:lnTo>
                    <a:pt x="18217468" y="9694864"/>
                  </a:lnTo>
                  <a:lnTo>
                    <a:pt x="18199470" y="9736049"/>
                  </a:lnTo>
                  <a:lnTo>
                    <a:pt x="18179614" y="9776193"/>
                  </a:lnTo>
                  <a:lnTo>
                    <a:pt x="18157954" y="9815244"/>
                  </a:lnTo>
                  <a:lnTo>
                    <a:pt x="18134545" y="9853145"/>
                  </a:lnTo>
                  <a:lnTo>
                    <a:pt x="18109440" y="9889843"/>
                  </a:lnTo>
                  <a:lnTo>
                    <a:pt x="18082696" y="9925282"/>
                  </a:lnTo>
                  <a:lnTo>
                    <a:pt x="18054366" y="9959409"/>
                  </a:lnTo>
                  <a:lnTo>
                    <a:pt x="18024505" y="9992168"/>
                  </a:lnTo>
                  <a:lnTo>
                    <a:pt x="17993167" y="10023506"/>
                  </a:lnTo>
                  <a:lnTo>
                    <a:pt x="17960408" y="10053367"/>
                  </a:lnTo>
                  <a:lnTo>
                    <a:pt x="17926281" y="10081697"/>
                  </a:lnTo>
                  <a:lnTo>
                    <a:pt x="17890842" y="10108441"/>
                  </a:lnTo>
                  <a:lnTo>
                    <a:pt x="17854144" y="10133545"/>
                  </a:lnTo>
                  <a:lnTo>
                    <a:pt x="17816243" y="10156955"/>
                  </a:lnTo>
                  <a:lnTo>
                    <a:pt x="17777192" y="10178615"/>
                  </a:lnTo>
                  <a:lnTo>
                    <a:pt x="17737048" y="10198471"/>
                  </a:lnTo>
                  <a:lnTo>
                    <a:pt x="17695863" y="10216469"/>
                  </a:lnTo>
                  <a:lnTo>
                    <a:pt x="17653693" y="10232554"/>
                  </a:lnTo>
                  <a:lnTo>
                    <a:pt x="17610592" y="10246671"/>
                  </a:lnTo>
                  <a:lnTo>
                    <a:pt x="17566615" y="10258766"/>
                  </a:lnTo>
                  <a:lnTo>
                    <a:pt x="17521816" y="10268784"/>
                  </a:lnTo>
                  <a:lnTo>
                    <a:pt x="17476251" y="10276671"/>
                  </a:lnTo>
                  <a:lnTo>
                    <a:pt x="17429972" y="10282372"/>
                  </a:lnTo>
                  <a:lnTo>
                    <a:pt x="17383036" y="10285833"/>
                  </a:lnTo>
                  <a:lnTo>
                    <a:pt x="17335564" y="10286997"/>
                  </a:lnTo>
                  <a:close/>
                </a:path>
              </a:pathLst>
            </a:custGeom>
            <a:solidFill>
              <a:srgbClr val="072F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03768" y="8081745"/>
              <a:ext cx="998855" cy="1059180"/>
            </a:xfrm>
            <a:custGeom>
              <a:avLst/>
              <a:gdLst/>
              <a:ahLst/>
              <a:cxnLst/>
              <a:rect l="l" t="t" r="r" b="b"/>
              <a:pathLst>
                <a:path w="998855" h="1059179">
                  <a:moveTo>
                    <a:pt x="929416" y="1058864"/>
                  </a:moveTo>
                  <a:lnTo>
                    <a:pt x="0" y="1058864"/>
                  </a:lnTo>
                  <a:lnTo>
                    <a:pt x="14680" y="886294"/>
                  </a:lnTo>
                  <a:lnTo>
                    <a:pt x="30964" y="689418"/>
                  </a:lnTo>
                  <a:lnTo>
                    <a:pt x="50875" y="445251"/>
                  </a:lnTo>
                  <a:lnTo>
                    <a:pt x="86628" y="0"/>
                  </a:lnTo>
                  <a:lnTo>
                    <a:pt x="801169" y="133242"/>
                  </a:lnTo>
                  <a:lnTo>
                    <a:pt x="867089" y="161592"/>
                  </a:lnTo>
                  <a:lnTo>
                    <a:pt x="896231" y="186165"/>
                  </a:lnTo>
                  <a:lnTo>
                    <a:pt x="922390" y="216744"/>
                  </a:lnTo>
                  <a:lnTo>
                    <a:pt x="945237" y="252635"/>
                  </a:lnTo>
                  <a:lnTo>
                    <a:pt x="964441" y="293145"/>
                  </a:lnTo>
                  <a:lnTo>
                    <a:pt x="979675" y="337579"/>
                  </a:lnTo>
                  <a:lnTo>
                    <a:pt x="990609" y="385243"/>
                  </a:lnTo>
                  <a:lnTo>
                    <a:pt x="996914" y="435443"/>
                  </a:lnTo>
                  <a:lnTo>
                    <a:pt x="998261" y="487486"/>
                  </a:lnTo>
                  <a:lnTo>
                    <a:pt x="994322" y="540676"/>
                  </a:lnTo>
                  <a:lnTo>
                    <a:pt x="929416" y="105886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66413" y="7105395"/>
              <a:ext cx="566420" cy="734695"/>
            </a:xfrm>
            <a:custGeom>
              <a:avLst/>
              <a:gdLst/>
              <a:ahLst/>
              <a:cxnLst/>
              <a:rect l="l" t="t" r="r" b="b"/>
              <a:pathLst>
                <a:path w="566419" h="734695">
                  <a:moveTo>
                    <a:pt x="566293" y="283730"/>
                  </a:moveTo>
                  <a:lnTo>
                    <a:pt x="563219" y="242100"/>
                  </a:lnTo>
                  <a:lnTo>
                    <a:pt x="554101" y="201371"/>
                  </a:lnTo>
                  <a:lnTo>
                    <a:pt x="539102" y="162420"/>
                  </a:lnTo>
                  <a:lnTo>
                    <a:pt x="518566" y="126098"/>
                  </a:lnTo>
                  <a:lnTo>
                    <a:pt x="492937" y="93192"/>
                  </a:lnTo>
                  <a:lnTo>
                    <a:pt x="462775" y="64401"/>
                  </a:lnTo>
                  <a:lnTo>
                    <a:pt x="428713" y="40360"/>
                  </a:lnTo>
                  <a:lnTo>
                    <a:pt x="391502" y="21602"/>
                  </a:lnTo>
                  <a:lnTo>
                    <a:pt x="351942" y="8496"/>
                  </a:lnTo>
                  <a:lnTo>
                    <a:pt x="310896" y="1371"/>
                  </a:lnTo>
                  <a:lnTo>
                    <a:pt x="283146" y="0"/>
                  </a:lnTo>
                  <a:lnTo>
                    <a:pt x="276199" y="88"/>
                  </a:lnTo>
                  <a:lnTo>
                    <a:pt x="234734" y="4178"/>
                  </a:lnTo>
                  <a:lnTo>
                    <a:pt x="194322" y="14325"/>
                  </a:lnTo>
                  <a:lnTo>
                    <a:pt x="155841" y="30289"/>
                  </a:lnTo>
                  <a:lnTo>
                    <a:pt x="120103" y="51752"/>
                  </a:lnTo>
                  <a:lnTo>
                    <a:pt x="87909" y="78232"/>
                  </a:lnTo>
                  <a:lnTo>
                    <a:pt x="59931" y="109169"/>
                  </a:lnTo>
                  <a:lnTo>
                    <a:pt x="36791" y="143878"/>
                  </a:lnTo>
                  <a:lnTo>
                    <a:pt x="18973" y="181622"/>
                  </a:lnTo>
                  <a:lnTo>
                    <a:pt x="6883" y="221564"/>
                  </a:lnTo>
                  <a:lnTo>
                    <a:pt x="762" y="262864"/>
                  </a:lnTo>
                  <a:lnTo>
                    <a:pt x="0" y="283730"/>
                  </a:lnTo>
                  <a:lnTo>
                    <a:pt x="88" y="290690"/>
                  </a:lnTo>
                  <a:lnTo>
                    <a:pt x="4165" y="332232"/>
                  </a:lnTo>
                  <a:lnTo>
                    <a:pt x="14287" y="372732"/>
                  </a:lnTo>
                  <a:lnTo>
                    <a:pt x="30238" y="411302"/>
                  </a:lnTo>
                  <a:lnTo>
                    <a:pt x="51650" y="447103"/>
                  </a:lnTo>
                  <a:lnTo>
                    <a:pt x="78079" y="479374"/>
                  </a:lnTo>
                  <a:lnTo>
                    <a:pt x="108953" y="507403"/>
                  </a:lnTo>
                  <a:lnTo>
                    <a:pt x="143586" y="530593"/>
                  </a:lnTo>
                  <a:lnTo>
                    <a:pt x="181241" y="548449"/>
                  </a:lnTo>
                  <a:lnTo>
                    <a:pt x="221107" y="560565"/>
                  </a:lnTo>
                  <a:lnTo>
                    <a:pt x="259422" y="566445"/>
                  </a:lnTo>
                  <a:lnTo>
                    <a:pt x="323278" y="734275"/>
                  </a:lnTo>
                  <a:lnTo>
                    <a:pt x="542950" y="578281"/>
                  </a:lnTo>
                  <a:lnTo>
                    <a:pt x="487159" y="480453"/>
                  </a:lnTo>
                  <a:lnTo>
                    <a:pt x="488213" y="479374"/>
                  </a:lnTo>
                  <a:lnTo>
                    <a:pt x="514642" y="447103"/>
                  </a:lnTo>
                  <a:lnTo>
                    <a:pt x="536054" y="411302"/>
                  </a:lnTo>
                  <a:lnTo>
                    <a:pt x="551992" y="372732"/>
                  </a:lnTo>
                  <a:lnTo>
                    <a:pt x="562127" y="332232"/>
                  </a:lnTo>
                  <a:lnTo>
                    <a:pt x="566204" y="290690"/>
                  </a:lnTo>
                  <a:lnTo>
                    <a:pt x="566293" y="283730"/>
                  </a:lnTo>
                  <a:close/>
                </a:path>
              </a:pathLst>
            </a:custGeom>
            <a:solidFill>
              <a:srgbClr val="FF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99995" y="7050483"/>
              <a:ext cx="666750" cy="561340"/>
            </a:xfrm>
            <a:custGeom>
              <a:avLst/>
              <a:gdLst/>
              <a:ahLst/>
              <a:cxnLst/>
              <a:rect l="l" t="t" r="r" b="b"/>
              <a:pathLst>
                <a:path w="666750" h="561340">
                  <a:moveTo>
                    <a:pt x="577214" y="560796"/>
                  </a:moveTo>
                  <a:lnTo>
                    <a:pt x="554004" y="559395"/>
                  </a:lnTo>
                  <a:lnTo>
                    <a:pt x="534393" y="550239"/>
                  </a:lnTo>
                  <a:lnTo>
                    <a:pt x="519647" y="520503"/>
                  </a:lnTo>
                  <a:lnTo>
                    <a:pt x="520852" y="480586"/>
                  </a:lnTo>
                  <a:lnTo>
                    <a:pt x="521303" y="436341"/>
                  </a:lnTo>
                  <a:lnTo>
                    <a:pt x="504295" y="393620"/>
                  </a:lnTo>
                  <a:lnTo>
                    <a:pt x="481062" y="372665"/>
                  </a:lnTo>
                  <a:lnTo>
                    <a:pt x="453161" y="359706"/>
                  </a:lnTo>
                  <a:lnTo>
                    <a:pt x="425639" y="355921"/>
                  </a:lnTo>
                  <a:lnTo>
                    <a:pt x="403541" y="362491"/>
                  </a:lnTo>
                  <a:lnTo>
                    <a:pt x="390115" y="381545"/>
                  </a:lnTo>
                  <a:lnTo>
                    <a:pt x="385193" y="406001"/>
                  </a:lnTo>
                  <a:lnTo>
                    <a:pt x="381756" y="427981"/>
                  </a:lnTo>
                  <a:lnTo>
                    <a:pt x="372786" y="439606"/>
                  </a:lnTo>
                  <a:lnTo>
                    <a:pt x="335437" y="411068"/>
                  </a:lnTo>
                  <a:lnTo>
                    <a:pt x="311627" y="361524"/>
                  </a:lnTo>
                  <a:lnTo>
                    <a:pt x="306613" y="347868"/>
                  </a:lnTo>
                  <a:lnTo>
                    <a:pt x="267499" y="331748"/>
                  </a:lnTo>
                  <a:lnTo>
                    <a:pt x="234977" y="329284"/>
                  </a:lnTo>
                  <a:lnTo>
                    <a:pt x="225594" y="277021"/>
                  </a:lnTo>
                  <a:lnTo>
                    <a:pt x="210247" y="234164"/>
                  </a:lnTo>
                  <a:lnTo>
                    <a:pt x="177440" y="223356"/>
                  </a:lnTo>
                  <a:lnTo>
                    <a:pt x="161837" y="225605"/>
                  </a:lnTo>
                  <a:lnTo>
                    <a:pt x="148195" y="230361"/>
                  </a:lnTo>
                  <a:lnTo>
                    <a:pt x="128743" y="244953"/>
                  </a:lnTo>
                  <a:lnTo>
                    <a:pt x="117468" y="262118"/>
                  </a:lnTo>
                  <a:lnTo>
                    <a:pt x="108283" y="277541"/>
                  </a:lnTo>
                  <a:lnTo>
                    <a:pt x="95096" y="286911"/>
                  </a:lnTo>
                  <a:lnTo>
                    <a:pt x="67657" y="283265"/>
                  </a:lnTo>
                  <a:lnTo>
                    <a:pt x="37787" y="262057"/>
                  </a:lnTo>
                  <a:lnTo>
                    <a:pt x="12797" y="228221"/>
                  </a:lnTo>
                  <a:lnTo>
                    <a:pt x="0" y="186687"/>
                  </a:lnTo>
                  <a:lnTo>
                    <a:pt x="2287" y="152004"/>
                  </a:lnTo>
                  <a:lnTo>
                    <a:pt x="12751" y="122266"/>
                  </a:lnTo>
                  <a:lnTo>
                    <a:pt x="26360" y="101906"/>
                  </a:lnTo>
                  <a:lnTo>
                    <a:pt x="38080" y="95356"/>
                  </a:lnTo>
                  <a:lnTo>
                    <a:pt x="49776" y="91010"/>
                  </a:lnTo>
                  <a:lnTo>
                    <a:pt x="80778" y="66898"/>
                  </a:lnTo>
                  <a:lnTo>
                    <a:pt x="94455" y="61508"/>
                  </a:lnTo>
                  <a:lnTo>
                    <a:pt x="107555" y="58802"/>
                  </a:lnTo>
                  <a:lnTo>
                    <a:pt x="126898" y="52583"/>
                  </a:lnTo>
                  <a:lnTo>
                    <a:pt x="146439" y="46569"/>
                  </a:lnTo>
                  <a:lnTo>
                    <a:pt x="160132" y="44476"/>
                  </a:lnTo>
                  <a:lnTo>
                    <a:pt x="174095" y="48765"/>
                  </a:lnTo>
                  <a:lnTo>
                    <a:pt x="192517" y="56249"/>
                  </a:lnTo>
                  <a:lnTo>
                    <a:pt x="208878" y="62490"/>
                  </a:lnTo>
                  <a:lnTo>
                    <a:pt x="216656" y="63046"/>
                  </a:lnTo>
                  <a:lnTo>
                    <a:pt x="223295" y="41205"/>
                  </a:lnTo>
                  <a:lnTo>
                    <a:pt x="226808" y="26427"/>
                  </a:lnTo>
                  <a:lnTo>
                    <a:pt x="229975" y="16320"/>
                  </a:lnTo>
                  <a:lnTo>
                    <a:pt x="235576" y="8491"/>
                  </a:lnTo>
                  <a:lnTo>
                    <a:pt x="251566" y="293"/>
                  </a:lnTo>
                  <a:lnTo>
                    <a:pt x="272424" y="0"/>
                  </a:lnTo>
                  <a:lnTo>
                    <a:pt x="298657" y="4262"/>
                  </a:lnTo>
                  <a:lnTo>
                    <a:pt x="330768" y="9733"/>
                  </a:lnTo>
                  <a:lnTo>
                    <a:pt x="390036" y="12949"/>
                  </a:lnTo>
                  <a:lnTo>
                    <a:pt x="429933" y="8381"/>
                  </a:lnTo>
                  <a:lnTo>
                    <a:pt x="460998" y="5319"/>
                  </a:lnTo>
                  <a:lnTo>
                    <a:pt x="493770" y="13053"/>
                  </a:lnTo>
                  <a:lnTo>
                    <a:pt x="531226" y="44671"/>
                  </a:lnTo>
                  <a:lnTo>
                    <a:pt x="580552" y="111976"/>
                  </a:lnTo>
                  <a:lnTo>
                    <a:pt x="618035" y="166422"/>
                  </a:lnTo>
                  <a:lnTo>
                    <a:pt x="644827" y="209999"/>
                  </a:lnTo>
                  <a:lnTo>
                    <a:pt x="660944" y="247181"/>
                  </a:lnTo>
                  <a:lnTo>
                    <a:pt x="666405" y="282441"/>
                  </a:lnTo>
                  <a:lnTo>
                    <a:pt x="662677" y="311220"/>
                  </a:lnTo>
                  <a:lnTo>
                    <a:pt x="642387" y="358136"/>
                  </a:lnTo>
                  <a:lnTo>
                    <a:pt x="632743" y="400066"/>
                  </a:lnTo>
                  <a:lnTo>
                    <a:pt x="629496" y="452569"/>
                  </a:lnTo>
                  <a:lnTo>
                    <a:pt x="631561" y="491835"/>
                  </a:lnTo>
                  <a:lnTo>
                    <a:pt x="630778" y="520948"/>
                  </a:lnTo>
                  <a:lnTo>
                    <a:pt x="618985" y="542995"/>
                  </a:lnTo>
                  <a:lnTo>
                    <a:pt x="600162" y="555107"/>
                  </a:lnTo>
                  <a:lnTo>
                    <a:pt x="577214" y="560796"/>
                  </a:lnTo>
                  <a:close/>
                </a:path>
              </a:pathLst>
            </a:custGeom>
            <a:solidFill>
              <a:srgbClr val="2E2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26200" y="7637341"/>
              <a:ext cx="864869" cy="1562100"/>
            </a:xfrm>
            <a:custGeom>
              <a:avLst/>
              <a:gdLst/>
              <a:ahLst/>
              <a:cxnLst/>
              <a:rect l="l" t="t" r="r" b="b"/>
              <a:pathLst>
                <a:path w="864869" h="1562100">
                  <a:moveTo>
                    <a:pt x="792999" y="1561740"/>
                  </a:moveTo>
                  <a:lnTo>
                    <a:pt x="183172" y="1561740"/>
                  </a:lnTo>
                  <a:lnTo>
                    <a:pt x="180588" y="1549795"/>
                  </a:lnTo>
                  <a:lnTo>
                    <a:pt x="178562" y="1538514"/>
                  </a:lnTo>
                  <a:lnTo>
                    <a:pt x="176884" y="1527478"/>
                  </a:lnTo>
                  <a:lnTo>
                    <a:pt x="174449" y="1507669"/>
                  </a:lnTo>
                  <a:lnTo>
                    <a:pt x="171101" y="1473183"/>
                  </a:lnTo>
                  <a:lnTo>
                    <a:pt x="169432" y="1458757"/>
                  </a:lnTo>
                  <a:lnTo>
                    <a:pt x="158999" y="1412496"/>
                  </a:lnTo>
                  <a:lnTo>
                    <a:pt x="140311" y="1376954"/>
                  </a:lnTo>
                  <a:lnTo>
                    <a:pt x="112384" y="1347235"/>
                  </a:lnTo>
                  <a:lnTo>
                    <a:pt x="76038" y="1321337"/>
                  </a:lnTo>
                  <a:lnTo>
                    <a:pt x="58741" y="1308503"/>
                  </a:lnTo>
                  <a:lnTo>
                    <a:pt x="26441" y="1270058"/>
                  </a:lnTo>
                  <a:lnTo>
                    <a:pt x="7079" y="1226444"/>
                  </a:lnTo>
                  <a:lnTo>
                    <a:pt x="0" y="1190275"/>
                  </a:lnTo>
                  <a:lnTo>
                    <a:pt x="42" y="1170217"/>
                  </a:lnTo>
                  <a:lnTo>
                    <a:pt x="3579" y="1149465"/>
                  </a:lnTo>
                  <a:lnTo>
                    <a:pt x="24827" y="1109128"/>
                  </a:lnTo>
                  <a:lnTo>
                    <a:pt x="58372" y="1079897"/>
                  </a:lnTo>
                  <a:lnTo>
                    <a:pt x="98624" y="1050537"/>
                  </a:lnTo>
                  <a:lnTo>
                    <a:pt x="139990" y="1009813"/>
                  </a:lnTo>
                  <a:lnTo>
                    <a:pt x="171986" y="956925"/>
                  </a:lnTo>
                  <a:lnTo>
                    <a:pt x="189410" y="900363"/>
                  </a:lnTo>
                  <a:lnTo>
                    <a:pt x="197586" y="857229"/>
                  </a:lnTo>
                  <a:lnTo>
                    <a:pt x="202325" y="808120"/>
                  </a:lnTo>
                  <a:lnTo>
                    <a:pt x="202331" y="781514"/>
                  </a:lnTo>
                  <a:lnTo>
                    <a:pt x="200602" y="756597"/>
                  </a:lnTo>
                  <a:lnTo>
                    <a:pt x="197452" y="733196"/>
                  </a:lnTo>
                  <a:lnTo>
                    <a:pt x="184739" y="677727"/>
                  </a:lnTo>
                  <a:lnTo>
                    <a:pt x="169857" y="628184"/>
                  </a:lnTo>
                  <a:lnTo>
                    <a:pt x="158283" y="581433"/>
                  </a:lnTo>
                  <a:lnTo>
                    <a:pt x="155494" y="534334"/>
                  </a:lnTo>
                  <a:lnTo>
                    <a:pt x="166968" y="483751"/>
                  </a:lnTo>
                  <a:lnTo>
                    <a:pt x="185841" y="446579"/>
                  </a:lnTo>
                  <a:lnTo>
                    <a:pt x="232003" y="390266"/>
                  </a:lnTo>
                  <a:lnTo>
                    <a:pt x="252439" y="365110"/>
                  </a:lnTo>
                  <a:lnTo>
                    <a:pt x="265718" y="337878"/>
                  </a:lnTo>
                  <a:lnTo>
                    <a:pt x="268094" y="305030"/>
                  </a:lnTo>
                  <a:lnTo>
                    <a:pt x="258796" y="274654"/>
                  </a:lnTo>
                  <a:lnTo>
                    <a:pt x="243720" y="252874"/>
                  </a:lnTo>
                  <a:lnTo>
                    <a:pt x="228954" y="232269"/>
                  </a:lnTo>
                  <a:lnTo>
                    <a:pt x="220588" y="205415"/>
                  </a:lnTo>
                  <a:lnTo>
                    <a:pt x="230162" y="154889"/>
                  </a:lnTo>
                  <a:lnTo>
                    <a:pt x="271557" y="95282"/>
                  </a:lnTo>
                  <a:lnTo>
                    <a:pt x="314570" y="57203"/>
                  </a:lnTo>
                  <a:lnTo>
                    <a:pt x="363071" y="26600"/>
                  </a:lnTo>
                  <a:lnTo>
                    <a:pt x="412112" y="6517"/>
                  </a:lnTo>
                  <a:lnTo>
                    <a:pt x="456743" y="0"/>
                  </a:lnTo>
                  <a:lnTo>
                    <a:pt x="465889" y="725"/>
                  </a:lnTo>
                  <a:lnTo>
                    <a:pt x="507720" y="27761"/>
                  </a:lnTo>
                  <a:lnTo>
                    <a:pt x="518497" y="55154"/>
                  </a:lnTo>
                  <a:lnTo>
                    <a:pt x="532621" y="90209"/>
                  </a:lnTo>
                  <a:lnTo>
                    <a:pt x="560685" y="132359"/>
                  </a:lnTo>
                  <a:lnTo>
                    <a:pt x="589803" y="161358"/>
                  </a:lnTo>
                  <a:lnTo>
                    <a:pt x="641737" y="195519"/>
                  </a:lnTo>
                  <a:lnTo>
                    <a:pt x="658580" y="203970"/>
                  </a:lnTo>
                  <a:lnTo>
                    <a:pt x="690051" y="226307"/>
                  </a:lnTo>
                  <a:lnTo>
                    <a:pt x="719363" y="258619"/>
                  </a:lnTo>
                  <a:lnTo>
                    <a:pt x="746383" y="299844"/>
                  </a:lnTo>
                  <a:lnTo>
                    <a:pt x="770978" y="348916"/>
                  </a:lnTo>
                  <a:lnTo>
                    <a:pt x="793013" y="404772"/>
                  </a:lnTo>
                  <a:lnTo>
                    <a:pt x="813179" y="469307"/>
                  </a:lnTo>
                  <a:lnTo>
                    <a:pt x="825692" y="518704"/>
                  </a:lnTo>
                  <a:lnTo>
                    <a:pt x="836573" y="570250"/>
                  </a:lnTo>
                  <a:lnTo>
                    <a:pt x="845756" y="623487"/>
                  </a:lnTo>
                  <a:lnTo>
                    <a:pt x="853177" y="677955"/>
                  </a:lnTo>
                  <a:lnTo>
                    <a:pt x="858767" y="733196"/>
                  </a:lnTo>
                  <a:lnTo>
                    <a:pt x="862661" y="791989"/>
                  </a:lnTo>
                  <a:lnTo>
                    <a:pt x="864392" y="850625"/>
                  </a:lnTo>
                  <a:lnTo>
                    <a:pt x="864463" y="873191"/>
                  </a:lnTo>
                  <a:lnTo>
                    <a:pt x="864172" y="894318"/>
                  </a:lnTo>
                  <a:lnTo>
                    <a:pt x="862609" y="932696"/>
                  </a:lnTo>
                  <a:lnTo>
                    <a:pt x="857915" y="985631"/>
                  </a:lnTo>
                  <a:lnTo>
                    <a:pt x="851114" y="1030895"/>
                  </a:lnTo>
                  <a:lnTo>
                    <a:pt x="842974" y="1072157"/>
                  </a:lnTo>
                  <a:lnTo>
                    <a:pt x="834260" y="1113084"/>
                  </a:lnTo>
                  <a:lnTo>
                    <a:pt x="825741" y="1157345"/>
                  </a:lnTo>
                  <a:lnTo>
                    <a:pt x="818183" y="1208607"/>
                  </a:lnTo>
                  <a:lnTo>
                    <a:pt x="812354" y="1270538"/>
                  </a:lnTo>
                  <a:lnTo>
                    <a:pt x="809533" y="1327671"/>
                  </a:lnTo>
                  <a:lnTo>
                    <a:pt x="808460" y="1449411"/>
                  </a:lnTo>
                  <a:lnTo>
                    <a:pt x="807981" y="1467502"/>
                  </a:lnTo>
                  <a:lnTo>
                    <a:pt x="803259" y="1517597"/>
                  </a:lnTo>
                  <a:lnTo>
                    <a:pt x="797235" y="1546750"/>
                  </a:lnTo>
                  <a:lnTo>
                    <a:pt x="792999" y="1561740"/>
                  </a:lnTo>
                  <a:close/>
                </a:path>
              </a:pathLst>
            </a:custGeom>
            <a:solidFill>
              <a:srgbClr val="6B6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37724" y="8992635"/>
              <a:ext cx="194945" cy="207010"/>
            </a:xfrm>
            <a:custGeom>
              <a:avLst/>
              <a:gdLst/>
              <a:ahLst/>
              <a:cxnLst/>
              <a:rect l="l" t="t" r="r" b="b"/>
              <a:pathLst>
                <a:path w="194944" h="207009">
                  <a:moveTo>
                    <a:pt x="135036" y="206446"/>
                  </a:moveTo>
                  <a:lnTo>
                    <a:pt x="0" y="206446"/>
                  </a:lnTo>
                  <a:lnTo>
                    <a:pt x="79840" y="0"/>
                  </a:lnTo>
                  <a:lnTo>
                    <a:pt x="194421" y="41000"/>
                  </a:lnTo>
                  <a:lnTo>
                    <a:pt x="135036" y="206446"/>
                  </a:lnTo>
                  <a:close/>
                </a:path>
              </a:pathLst>
            </a:custGeom>
            <a:solidFill>
              <a:srgbClr val="FF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777653" y="7934121"/>
              <a:ext cx="663575" cy="1265555"/>
            </a:xfrm>
            <a:custGeom>
              <a:avLst/>
              <a:gdLst/>
              <a:ahLst/>
              <a:cxnLst/>
              <a:rect l="l" t="t" r="r" b="b"/>
              <a:pathLst>
                <a:path w="663575" h="1265554">
                  <a:moveTo>
                    <a:pt x="663028" y="157746"/>
                  </a:moveTo>
                  <a:lnTo>
                    <a:pt x="637768" y="209715"/>
                  </a:lnTo>
                  <a:lnTo>
                    <a:pt x="611682" y="218059"/>
                  </a:lnTo>
                  <a:lnTo>
                    <a:pt x="572350" y="206679"/>
                  </a:lnTo>
                  <a:lnTo>
                    <a:pt x="517080" y="166611"/>
                  </a:lnTo>
                  <a:lnTo>
                    <a:pt x="483958" y="134518"/>
                  </a:lnTo>
                  <a:lnTo>
                    <a:pt x="442277" y="90449"/>
                  </a:lnTo>
                  <a:lnTo>
                    <a:pt x="404787" y="56337"/>
                  </a:lnTo>
                  <a:lnTo>
                    <a:pt x="360057" y="25679"/>
                  </a:lnTo>
                  <a:lnTo>
                    <a:pt x="308698" y="4787"/>
                  </a:lnTo>
                  <a:lnTo>
                    <a:pt x="251333" y="0"/>
                  </a:lnTo>
                  <a:lnTo>
                    <a:pt x="244640" y="787"/>
                  </a:lnTo>
                  <a:lnTo>
                    <a:pt x="196405" y="14097"/>
                  </a:lnTo>
                  <a:lnTo>
                    <a:pt x="160375" y="34505"/>
                  </a:lnTo>
                  <a:lnTo>
                    <a:pt x="127622" y="68313"/>
                  </a:lnTo>
                  <a:lnTo>
                    <a:pt x="106476" y="116395"/>
                  </a:lnTo>
                  <a:lnTo>
                    <a:pt x="102870" y="173151"/>
                  </a:lnTo>
                  <a:lnTo>
                    <a:pt x="107937" y="206349"/>
                  </a:lnTo>
                  <a:lnTo>
                    <a:pt x="122199" y="254330"/>
                  </a:lnTo>
                  <a:lnTo>
                    <a:pt x="142214" y="296405"/>
                  </a:lnTo>
                  <a:lnTo>
                    <a:pt x="189814" y="353021"/>
                  </a:lnTo>
                  <a:lnTo>
                    <a:pt x="217551" y="391845"/>
                  </a:lnTo>
                  <a:lnTo>
                    <a:pt x="240004" y="436422"/>
                  </a:lnTo>
                  <a:lnTo>
                    <a:pt x="257886" y="492048"/>
                  </a:lnTo>
                  <a:lnTo>
                    <a:pt x="267652" y="551929"/>
                  </a:lnTo>
                  <a:lnTo>
                    <a:pt x="269519" y="581088"/>
                  </a:lnTo>
                  <a:lnTo>
                    <a:pt x="269430" y="623595"/>
                  </a:lnTo>
                  <a:lnTo>
                    <a:pt x="266827" y="663194"/>
                  </a:lnTo>
                  <a:lnTo>
                    <a:pt x="258470" y="730034"/>
                  </a:lnTo>
                  <a:lnTo>
                    <a:pt x="242252" y="807161"/>
                  </a:lnTo>
                  <a:lnTo>
                    <a:pt x="222961" y="867994"/>
                  </a:lnTo>
                  <a:lnTo>
                    <a:pt x="193179" y="938822"/>
                  </a:lnTo>
                  <a:lnTo>
                    <a:pt x="165925" y="993165"/>
                  </a:lnTo>
                  <a:lnTo>
                    <a:pt x="144449" y="1032967"/>
                  </a:lnTo>
                  <a:lnTo>
                    <a:pt x="123380" y="1069822"/>
                  </a:lnTo>
                  <a:lnTo>
                    <a:pt x="103022" y="1103604"/>
                  </a:lnTo>
                  <a:lnTo>
                    <a:pt x="74180" y="1148715"/>
                  </a:lnTo>
                  <a:lnTo>
                    <a:pt x="43116" y="1193901"/>
                  </a:lnTo>
                  <a:lnTo>
                    <a:pt x="13919" y="1233131"/>
                  </a:lnTo>
                  <a:lnTo>
                    <a:pt x="0" y="1250518"/>
                  </a:lnTo>
                  <a:lnTo>
                    <a:pt x="32461" y="1264970"/>
                  </a:lnTo>
                  <a:lnTo>
                    <a:pt x="251739" y="1264970"/>
                  </a:lnTo>
                  <a:lnTo>
                    <a:pt x="266814" y="1251889"/>
                  </a:lnTo>
                  <a:lnTo>
                    <a:pt x="298970" y="1222629"/>
                  </a:lnTo>
                  <a:lnTo>
                    <a:pt x="329844" y="1192568"/>
                  </a:lnTo>
                  <a:lnTo>
                    <a:pt x="358254" y="1162926"/>
                  </a:lnTo>
                  <a:lnTo>
                    <a:pt x="383819" y="1134186"/>
                  </a:lnTo>
                  <a:lnTo>
                    <a:pt x="385876" y="1131925"/>
                  </a:lnTo>
                  <a:lnTo>
                    <a:pt x="420458" y="1088898"/>
                  </a:lnTo>
                  <a:lnTo>
                    <a:pt x="451713" y="1044409"/>
                  </a:lnTo>
                  <a:lnTo>
                    <a:pt x="474662" y="1006449"/>
                  </a:lnTo>
                  <a:lnTo>
                    <a:pt x="506920" y="933843"/>
                  </a:lnTo>
                  <a:lnTo>
                    <a:pt x="522681" y="889139"/>
                  </a:lnTo>
                  <a:lnTo>
                    <a:pt x="537806" y="840397"/>
                  </a:lnTo>
                  <a:lnTo>
                    <a:pt x="552272" y="788365"/>
                  </a:lnTo>
                  <a:lnTo>
                    <a:pt x="566039" y="733818"/>
                  </a:lnTo>
                  <a:lnTo>
                    <a:pt x="579056" y="677494"/>
                  </a:lnTo>
                  <a:lnTo>
                    <a:pt x="591286" y="620166"/>
                  </a:lnTo>
                  <a:lnTo>
                    <a:pt x="600646" y="573468"/>
                  </a:lnTo>
                  <a:lnTo>
                    <a:pt x="609434" y="527011"/>
                  </a:lnTo>
                  <a:lnTo>
                    <a:pt x="617651" y="481190"/>
                  </a:lnTo>
                  <a:lnTo>
                    <a:pt x="625271" y="436422"/>
                  </a:lnTo>
                  <a:lnTo>
                    <a:pt x="635635" y="371398"/>
                  </a:lnTo>
                  <a:lnTo>
                    <a:pt x="644537" y="311086"/>
                  </a:lnTo>
                  <a:lnTo>
                    <a:pt x="651891" y="256908"/>
                  </a:lnTo>
                  <a:lnTo>
                    <a:pt x="657644" y="210248"/>
                  </a:lnTo>
                  <a:lnTo>
                    <a:pt x="661720" y="172529"/>
                  </a:lnTo>
                  <a:lnTo>
                    <a:pt x="663028" y="157746"/>
                  </a:lnTo>
                  <a:close/>
                </a:path>
                <a:path w="663575" h="1265554">
                  <a:moveTo>
                    <a:pt x="663371" y="154165"/>
                  </a:moveTo>
                  <a:lnTo>
                    <a:pt x="663308" y="154571"/>
                  </a:lnTo>
                  <a:lnTo>
                    <a:pt x="663155" y="156578"/>
                  </a:lnTo>
                  <a:lnTo>
                    <a:pt x="663028" y="157607"/>
                  </a:lnTo>
                  <a:lnTo>
                    <a:pt x="663308" y="155676"/>
                  </a:lnTo>
                  <a:lnTo>
                    <a:pt x="663371" y="154508"/>
                  </a:lnTo>
                  <a:lnTo>
                    <a:pt x="663371" y="154165"/>
                  </a:lnTo>
                  <a:close/>
                </a:path>
              </a:pathLst>
            </a:custGeom>
            <a:solidFill>
              <a:srgbClr val="6B6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53694" y="9539884"/>
              <a:ext cx="3804285" cy="445770"/>
            </a:xfrm>
            <a:custGeom>
              <a:avLst/>
              <a:gdLst/>
              <a:ahLst/>
              <a:cxnLst/>
              <a:rect l="l" t="t" r="r" b="b"/>
              <a:pathLst>
                <a:path w="3804284" h="445770">
                  <a:moveTo>
                    <a:pt x="2987484" y="383247"/>
                  </a:moveTo>
                  <a:lnTo>
                    <a:pt x="2982595" y="359092"/>
                  </a:lnTo>
                  <a:lnTo>
                    <a:pt x="2969285" y="339344"/>
                  </a:lnTo>
                  <a:lnTo>
                    <a:pt x="2949549" y="326021"/>
                  </a:lnTo>
                  <a:lnTo>
                    <a:pt x="2925432" y="321132"/>
                  </a:lnTo>
                  <a:lnTo>
                    <a:pt x="878662" y="321132"/>
                  </a:lnTo>
                  <a:lnTo>
                    <a:pt x="854557" y="326021"/>
                  </a:lnTo>
                  <a:lnTo>
                    <a:pt x="834847" y="339344"/>
                  </a:lnTo>
                  <a:lnTo>
                    <a:pt x="821550" y="359092"/>
                  </a:lnTo>
                  <a:lnTo>
                    <a:pt x="816673" y="383247"/>
                  </a:lnTo>
                  <a:lnTo>
                    <a:pt x="821550" y="407416"/>
                  </a:lnTo>
                  <a:lnTo>
                    <a:pt x="834847" y="427189"/>
                  </a:lnTo>
                  <a:lnTo>
                    <a:pt x="854557" y="440537"/>
                  </a:lnTo>
                  <a:lnTo>
                    <a:pt x="878662" y="445439"/>
                  </a:lnTo>
                  <a:lnTo>
                    <a:pt x="2925432" y="445439"/>
                  </a:lnTo>
                  <a:lnTo>
                    <a:pt x="2949549" y="440537"/>
                  </a:lnTo>
                  <a:lnTo>
                    <a:pt x="2969285" y="427189"/>
                  </a:lnTo>
                  <a:lnTo>
                    <a:pt x="2982595" y="407416"/>
                  </a:lnTo>
                  <a:lnTo>
                    <a:pt x="2987484" y="383247"/>
                  </a:lnTo>
                  <a:close/>
                </a:path>
                <a:path w="3804284" h="445770">
                  <a:moveTo>
                    <a:pt x="3804094" y="62128"/>
                  </a:moveTo>
                  <a:lnTo>
                    <a:pt x="3799217" y="37960"/>
                  </a:lnTo>
                  <a:lnTo>
                    <a:pt x="3785920" y="18211"/>
                  </a:lnTo>
                  <a:lnTo>
                    <a:pt x="3766210" y="4889"/>
                  </a:lnTo>
                  <a:lnTo>
                    <a:pt x="3742105" y="0"/>
                  </a:lnTo>
                  <a:lnTo>
                    <a:pt x="62064" y="0"/>
                  </a:lnTo>
                  <a:lnTo>
                    <a:pt x="37947" y="4889"/>
                  </a:lnTo>
                  <a:lnTo>
                    <a:pt x="18211" y="18211"/>
                  </a:lnTo>
                  <a:lnTo>
                    <a:pt x="4889" y="37960"/>
                  </a:lnTo>
                  <a:lnTo>
                    <a:pt x="0" y="62128"/>
                  </a:lnTo>
                  <a:lnTo>
                    <a:pt x="4889" y="86321"/>
                  </a:lnTo>
                  <a:lnTo>
                    <a:pt x="18211" y="106095"/>
                  </a:lnTo>
                  <a:lnTo>
                    <a:pt x="37947" y="119418"/>
                  </a:lnTo>
                  <a:lnTo>
                    <a:pt x="62064" y="124307"/>
                  </a:lnTo>
                  <a:lnTo>
                    <a:pt x="3742105" y="124307"/>
                  </a:lnTo>
                  <a:lnTo>
                    <a:pt x="3766210" y="119418"/>
                  </a:lnTo>
                  <a:lnTo>
                    <a:pt x="3785920" y="106095"/>
                  </a:lnTo>
                  <a:lnTo>
                    <a:pt x="3799217" y="86321"/>
                  </a:lnTo>
                  <a:lnTo>
                    <a:pt x="3804094" y="6212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1487" y="6937459"/>
              <a:ext cx="5950739" cy="226162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 marR="5080" indent="-635" algn="ctr">
              <a:lnSpc>
                <a:spcPct val="125000"/>
              </a:lnSpc>
              <a:spcBef>
                <a:spcPts val="95"/>
              </a:spcBef>
            </a:pPr>
            <a:r>
              <a:rPr spc="315" dirty="0"/>
              <a:t>Our </a:t>
            </a:r>
            <a:r>
              <a:rPr spc="215" dirty="0"/>
              <a:t>travel </a:t>
            </a:r>
            <a:r>
              <a:rPr spc="305" dirty="0"/>
              <a:t>planer </a:t>
            </a:r>
            <a:r>
              <a:rPr spc="335" dirty="0"/>
              <a:t>will </a:t>
            </a:r>
            <a:r>
              <a:rPr spc="365" dirty="0"/>
              <a:t>help </a:t>
            </a:r>
            <a:r>
              <a:rPr spc="320" dirty="0"/>
              <a:t>that </a:t>
            </a:r>
            <a:r>
              <a:rPr spc="350" dirty="0"/>
              <a:t>people </a:t>
            </a:r>
            <a:r>
              <a:rPr spc="459" dirty="0"/>
              <a:t>who </a:t>
            </a:r>
            <a:r>
              <a:rPr spc="210" dirty="0"/>
              <a:t>are </a:t>
            </a:r>
            <a:r>
              <a:rPr spc="265" dirty="0"/>
              <a:t>basically </a:t>
            </a:r>
            <a:r>
              <a:rPr spc="270" dirty="0"/>
              <a:t> </a:t>
            </a:r>
            <a:r>
              <a:rPr spc="345" dirty="0"/>
              <a:t>belonging</a:t>
            </a:r>
            <a:r>
              <a:rPr spc="-204" dirty="0"/>
              <a:t> </a:t>
            </a:r>
            <a:r>
              <a:rPr spc="345" dirty="0"/>
              <a:t>from</a:t>
            </a:r>
            <a:r>
              <a:rPr spc="-204" dirty="0"/>
              <a:t> </a:t>
            </a:r>
            <a:r>
              <a:rPr spc="225" dirty="0"/>
              <a:t>India</a:t>
            </a:r>
            <a:r>
              <a:rPr spc="-204" dirty="0"/>
              <a:t> </a:t>
            </a:r>
            <a:r>
              <a:rPr spc="395" dirty="0"/>
              <a:t>and</a:t>
            </a:r>
            <a:r>
              <a:rPr spc="-204" dirty="0"/>
              <a:t> </a:t>
            </a:r>
            <a:r>
              <a:rPr spc="350" dirty="0"/>
              <a:t>not</a:t>
            </a:r>
            <a:r>
              <a:rPr spc="-204" dirty="0"/>
              <a:t> </a:t>
            </a:r>
            <a:r>
              <a:rPr spc="345" dirty="0"/>
              <a:t>belonging</a:t>
            </a:r>
            <a:r>
              <a:rPr spc="-204" dirty="0"/>
              <a:t> </a:t>
            </a:r>
            <a:r>
              <a:rPr spc="345" dirty="0"/>
              <a:t>from</a:t>
            </a:r>
            <a:r>
              <a:rPr spc="-200" dirty="0"/>
              <a:t> </a:t>
            </a:r>
            <a:r>
              <a:rPr spc="225" dirty="0"/>
              <a:t>India</a:t>
            </a:r>
            <a:r>
              <a:rPr spc="-204" dirty="0"/>
              <a:t> </a:t>
            </a:r>
            <a:r>
              <a:rPr spc="120" dirty="0"/>
              <a:t>also.</a:t>
            </a:r>
            <a:r>
              <a:rPr spc="-204" dirty="0"/>
              <a:t> </a:t>
            </a:r>
            <a:r>
              <a:rPr spc="245" dirty="0"/>
              <a:t>That </a:t>
            </a:r>
            <a:r>
              <a:rPr spc="250" dirty="0"/>
              <a:t> </a:t>
            </a:r>
            <a:r>
              <a:rPr spc="315" dirty="0"/>
              <a:t>website</a:t>
            </a:r>
            <a:r>
              <a:rPr spc="-210" dirty="0"/>
              <a:t> </a:t>
            </a:r>
            <a:r>
              <a:rPr spc="335" dirty="0"/>
              <a:t>will</a:t>
            </a:r>
            <a:r>
              <a:rPr spc="-204" dirty="0"/>
              <a:t> </a:t>
            </a:r>
            <a:r>
              <a:rPr spc="295" dirty="0"/>
              <a:t>provide</a:t>
            </a:r>
            <a:r>
              <a:rPr spc="-204" dirty="0"/>
              <a:t> </a:t>
            </a:r>
            <a:r>
              <a:rPr spc="330" dirty="0"/>
              <a:t>the</a:t>
            </a:r>
            <a:r>
              <a:rPr spc="-204" dirty="0"/>
              <a:t> </a:t>
            </a:r>
            <a:r>
              <a:rPr spc="290" dirty="0"/>
              <a:t>current</a:t>
            </a:r>
            <a:r>
              <a:rPr spc="-210" dirty="0"/>
              <a:t> </a:t>
            </a:r>
            <a:r>
              <a:rPr spc="330" dirty="0"/>
              <a:t>updates</a:t>
            </a:r>
            <a:r>
              <a:rPr spc="-204" dirty="0"/>
              <a:t> </a:t>
            </a:r>
            <a:r>
              <a:rPr spc="395" dirty="0"/>
              <a:t>and</a:t>
            </a:r>
            <a:r>
              <a:rPr spc="-204" dirty="0"/>
              <a:t> </a:t>
            </a:r>
            <a:r>
              <a:rPr spc="459" dirty="0"/>
              <a:t>how</a:t>
            </a:r>
            <a:r>
              <a:rPr spc="-204" dirty="0"/>
              <a:t> </a:t>
            </a:r>
            <a:r>
              <a:rPr spc="310" dirty="0"/>
              <a:t>to</a:t>
            </a:r>
            <a:r>
              <a:rPr spc="-204" dirty="0"/>
              <a:t> </a:t>
            </a:r>
            <a:r>
              <a:rPr spc="300" dirty="0"/>
              <a:t>reach</a:t>
            </a:r>
            <a:r>
              <a:rPr spc="-210" dirty="0"/>
              <a:t> </a:t>
            </a:r>
            <a:r>
              <a:rPr spc="320" dirty="0"/>
              <a:t>that </a:t>
            </a:r>
            <a:r>
              <a:rPr spc="-1200" dirty="0"/>
              <a:t> </a:t>
            </a:r>
            <a:r>
              <a:rPr spc="285" dirty="0"/>
              <a:t>particular </a:t>
            </a:r>
            <a:r>
              <a:rPr spc="335" dirty="0"/>
              <a:t>place </a:t>
            </a:r>
            <a:r>
              <a:rPr spc="265" dirty="0"/>
              <a:t>have </a:t>
            </a:r>
            <a:r>
              <a:rPr spc="360" dirty="0"/>
              <a:t>been </a:t>
            </a:r>
            <a:r>
              <a:rPr spc="290" dirty="0"/>
              <a:t>selected </a:t>
            </a:r>
            <a:r>
              <a:rPr spc="325" dirty="0"/>
              <a:t>by </a:t>
            </a:r>
            <a:r>
              <a:rPr spc="210" dirty="0"/>
              <a:t>traveler </a:t>
            </a:r>
            <a:r>
              <a:rPr spc="395" dirty="0"/>
              <a:t>and </a:t>
            </a:r>
            <a:r>
              <a:rPr spc="320" dirty="0"/>
              <a:t>in </a:t>
            </a:r>
            <a:r>
              <a:rPr spc="425" dirty="0"/>
              <a:t>which </a:t>
            </a:r>
            <a:r>
              <a:rPr spc="430" dirty="0"/>
              <a:t> </a:t>
            </a:r>
            <a:r>
              <a:rPr spc="220" dirty="0"/>
              <a:t>caravansary</a:t>
            </a:r>
            <a:r>
              <a:rPr spc="-204" dirty="0"/>
              <a:t> </a:t>
            </a:r>
            <a:r>
              <a:rPr spc="280" dirty="0"/>
              <a:t>they</a:t>
            </a:r>
            <a:r>
              <a:rPr spc="-204" dirty="0"/>
              <a:t> </a:t>
            </a:r>
            <a:r>
              <a:rPr spc="335" dirty="0"/>
              <a:t>will</a:t>
            </a:r>
            <a:r>
              <a:rPr spc="-200" dirty="0"/>
              <a:t> </a:t>
            </a:r>
            <a:r>
              <a:rPr spc="295" dirty="0"/>
              <a:t>take</a:t>
            </a:r>
            <a:r>
              <a:rPr spc="-204" dirty="0"/>
              <a:t> </a:t>
            </a:r>
            <a:r>
              <a:rPr spc="195" dirty="0"/>
              <a:t>rest</a:t>
            </a:r>
            <a:r>
              <a:rPr spc="-204" dirty="0"/>
              <a:t> </a:t>
            </a:r>
            <a:r>
              <a:rPr spc="280" dirty="0"/>
              <a:t>they</a:t>
            </a:r>
            <a:r>
              <a:rPr spc="-200" dirty="0"/>
              <a:t> </a:t>
            </a:r>
            <a:r>
              <a:rPr spc="360" dirty="0"/>
              <a:t>can</a:t>
            </a:r>
            <a:r>
              <a:rPr spc="-204" dirty="0"/>
              <a:t> </a:t>
            </a:r>
            <a:r>
              <a:rPr spc="425" dirty="0"/>
              <a:t>do</a:t>
            </a:r>
            <a:r>
              <a:rPr spc="-204" dirty="0"/>
              <a:t> </a:t>
            </a:r>
            <a:r>
              <a:rPr spc="330" dirty="0"/>
              <a:t>the</a:t>
            </a:r>
            <a:r>
              <a:rPr spc="-200" dirty="0"/>
              <a:t> </a:t>
            </a:r>
            <a:r>
              <a:rPr spc="250" dirty="0"/>
              <a:t>full</a:t>
            </a:r>
            <a:r>
              <a:rPr spc="-204" dirty="0"/>
              <a:t> </a:t>
            </a:r>
            <a:r>
              <a:rPr spc="355" dirty="0"/>
              <a:t>planning</a:t>
            </a:r>
            <a:r>
              <a:rPr spc="-204" dirty="0"/>
              <a:t> </a:t>
            </a:r>
            <a:r>
              <a:rPr spc="325" dirty="0"/>
              <a:t>by </a:t>
            </a:r>
            <a:r>
              <a:rPr spc="330" dirty="0"/>
              <a:t> </a:t>
            </a:r>
            <a:r>
              <a:rPr spc="265" dirty="0"/>
              <a:t>this</a:t>
            </a:r>
            <a:r>
              <a:rPr spc="-215" dirty="0"/>
              <a:t> </a:t>
            </a:r>
            <a:r>
              <a:rPr spc="455" dirty="0"/>
              <a:t>web</a:t>
            </a:r>
            <a:r>
              <a:rPr spc="-210" dirty="0"/>
              <a:t> </a:t>
            </a:r>
            <a:r>
              <a:rPr spc="105" dirty="0"/>
              <a:t>site.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20000" y="947928"/>
            <a:ext cx="4024098" cy="93807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6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endParaRPr sz="8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9244391" y="1028727"/>
              <a:ext cx="2540" cy="7687309"/>
            </a:xfrm>
            <a:custGeom>
              <a:avLst/>
              <a:gdLst/>
              <a:ahLst/>
              <a:cxnLst/>
              <a:rect l="l" t="t" r="r" b="b"/>
              <a:pathLst>
                <a:path w="2540" h="7687309">
                  <a:moveTo>
                    <a:pt x="2138" y="0"/>
                  </a:moveTo>
                  <a:lnTo>
                    <a:pt x="0" y="7686728"/>
                  </a:lnTo>
                </a:path>
              </a:pathLst>
            </a:custGeom>
            <a:ln w="38099">
              <a:solidFill>
                <a:srgbClr val="0445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76089" y="1783934"/>
              <a:ext cx="6210300" cy="0"/>
            </a:xfrm>
            <a:custGeom>
              <a:avLst/>
              <a:gdLst/>
              <a:ahLst/>
              <a:cxnLst/>
              <a:rect l="l" t="t" r="r" b="b"/>
              <a:pathLst>
                <a:path w="6210300">
                  <a:moveTo>
                    <a:pt x="0" y="0"/>
                  </a:moveTo>
                  <a:lnTo>
                    <a:pt x="6210188" y="0"/>
                  </a:lnTo>
                </a:path>
              </a:pathLst>
            </a:custGeom>
            <a:ln w="38099">
              <a:solidFill>
                <a:srgbClr val="0445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3134" y="1707728"/>
              <a:ext cx="152479" cy="1524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6753" y="1707728"/>
              <a:ext cx="152479" cy="1524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268958" y="3743783"/>
              <a:ext cx="6210300" cy="0"/>
            </a:xfrm>
            <a:custGeom>
              <a:avLst/>
              <a:gdLst/>
              <a:ahLst/>
              <a:cxnLst/>
              <a:rect l="l" t="t" r="r" b="b"/>
              <a:pathLst>
                <a:path w="6210300">
                  <a:moveTo>
                    <a:pt x="0" y="0"/>
                  </a:moveTo>
                  <a:lnTo>
                    <a:pt x="6210188" y="0"/>
                  </a:lnTo>
                </a:path>
              </a:pathLst>
            </a:custGeom>
            <a:ln w="38099">
              <a:solidFill>
                <a:srgbClr val="0445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6003" y="3667577"/>
              <a:ext cx="152479" cy="1524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9623" y="3667577"/>
              <a:ext cx="152479" cy="1524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76089" y="5782809"/>
              <a:ext cx="6210300" cy="0"/>
            </a:xfrm>
            <a:custGeom>
              <a:avLst/>
              <a:gdLst/>
              <a:ahLst/>
              <a:cxnLst/>
              <a:rect l="l" t="t" r="r" b="b"/>
              <a:pathLst>
                <a:path w="6210300">
                  <a:moveTo>
                    <a:pt x="0" y="0"/>
                  </a:moveTo>
                  <a:lnTo>
                    <a:pt x="6210188" y="0"/>
                  </a:lnTo>
                </a:path>
              </a:pathLst>
            </a:custGeom>
            <a:ln w="38099">
              <a:solidFill>
                <a:srgbClr val="0445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3134" y="5706603"/>
              <a:ext cx="152479" cy="1524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6753" y="5706603"/>
              <a:ext cx="152479" cy="1524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9195" y="1802984"/>
              <a:ext cx="4019549" cy="18954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94698" y="3762833"/>
              <a:ext cx="3590925" cy="18668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7089" y="5763759"/>
              <a:ext cx="3857624" cy="208597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487282" y="219855"/>
            <a:ext cx="11582400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4800" u="sng" dirty="0"/>
              <a:t>THERE ARE FOUR INNOVATIVE PILLERS</a:t>
            </a:r>
            <a:endParaRPr sz="4800" u="sng" dirty="0"/>
          </a:p>
        </p:txBody>
      </p:sp>
      <p:sp>
        <p:nvSpPr>
          <p:cNvPr id="17" name="object 17"/>
          <p:cNvSpPr txBox="1"/>
          <p:nvPr/>
        </p:nvSpPr>
        <p:spPr>
          <a:xfrm>
            <a:off x="961687" y="5671884"/>
            <a:ext cx="15330169" cy="4215128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1175"/>
              </a:spcBef>
            </a:pPr>
            <a:r>
              <a:rPr lang="en-IN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PILGRIMS</a:t>
            </a:r>
          </a:p>
          <a:p>
            <a:pPr marL="12700" marR="12261850" algn="ctr">
              <a:lnSpc>
                <a:spcPct val="115900"/>
              </a:lnSpc>
              <a:spcBef>
                <a:spcPts val="130"/>
              </a:spcBef>
            </a:pPr>
            <a:r>
              <a:rPr sz="2050" spc="105" dirty="0">
                <a:solidFill>
                  <a:srgbClr val="044569"/>
                </a:solidFill>
                <a:latin typeface="Tahoma"/>
                <a:cs typeface="Tahoma"/>
              </a:rPr>
              <a:t>This</a:t>
            </a:r>
            <a:r>
              <a:rPr sz="2050" spc="-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14" dirty="0">
                <a:solidFill>
                  <a:srgbClr val="044569"/>
                </a:solidFill>
                <a:latin typeface="Tahoma"/>
                <a:cs typeface="Tahoma"/>
              </a:rPr>
              <a:t>site</a:t>
            </a:r>
            <a:r>
              <a:rPr sz="2050" spc="-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80" dirty="0">
                <a:solidFill>
                  <a:srgbClr val="044569"/>
                </a:solidFill>
                <a:latin typeface="Tahoma"/>
                <a:cs typeface="Tahoma"/>
              </a:rPr>
              <a:t>will</a:t>
            </a:r>
            <a:r>
              <a:rPr sz="2050" spc="-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200" dirty="0">
                <a:solidFill>
                  <a:srgbClr val="044569"/>
                </a:solidFill>
                <a:latin typeface="Tahoma"/>
                <a:cs typeface="Tahoma"/>
              </a:rPr>
              <a:t>help</a:t>
            </a:r>
            <a:r>
              <a:rPr sz="2050" spc="-114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55" dirty="0">
                <a:solidFill>
                  <a:srgbClr val="044569"/>
                </a:solidFill>
                <a:latin typeface="Tahoma"/>
                <a:cs typeface="Tahoma"/>
              </a:rPr>
              <a:t>those </a:t>
            </a:r>
            <a:r>
              <a:rPr sz="2050" spc="-63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90" dirty="0">
                <a:solidFill>
                  <a:srgbClr val="044569"/>
                </a:solidFill>
                <a:latin typeface="Tahoma"/>
                <a:cs typeface="Tahoma"/>
              </a:rPr>
              <a:t>people </a:t>
            </a:r>
            <a:r>
              <a:rPr sz="2050" spc="250" dirty="0">
                <a:solidFill>
                  <a:srgbClr val="044569"/>
                </a:solidFill>
                <a:latin typeface="Tahoma"/>
                <a:cs typeface="Tahoma"/>
              </a:rPr>
              <a:t>who </a:t>
            </a:r>
            <a:r>
              <a:rPr sz="2050" spc="114" dirty="0">
                <a:solidFill>
                  <a:srgbClr val="044569"/>
                </a:solidFill>
                <a:latin typeface="Tahoma"/>
                <a:cs typeface="Tahoma"/>
              </a:rPr>
              <a:t>are </a:t>
            </a:r>
            <a:r>
              <a:rPr sz="2050" spc="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45" dirty="0">
                <a:solidFill>
                  <a:srgbClr val="044569"/>
                </a:solidFill>
                <a:latin typeface="Tahoma"/>
                <a:cs typeface="Tahoma"/>
              </a:rPr>
              <a:t>interested </a:t>
            </a:r>
            <a:r>
              <a:rPr sz="2050" spc="170" dirty="0">
                <a:solidFill>
                  <a:srgbClr val="044569"/>
                </a:solidFill>
                <a:latin typeface="Tahoma"/>
                <a:cs typeface="Tahoma"/>
              </a:rPr>
              <a:t>to </a:t>
            </a:r>
            <a:r>
              <a:rPr sz="2050" spc="100" dirty="0">
                <a:solidFill>
                  <a:srgbClr val="044569"/>
                </a:solidFill>
                <a:latin typeface="Tahoma"/>
                <a:cs typeface="Tahoma"/>
              </a:rPr>
              <a:t>visit </a:t>
            </a:r>
            <a:r>
              <a:rPr sz="2050" spc="180" dirty="0">
                <a:solidFill>
                  <a:srgbClr val="044569"/>
                </a:solidFill>
                <a:latin typeface="Tahoma"/>
                <a:cs typeface="Tahoma"/>
              </a:rPr>
              <a:t>the </a:t>
            </a:r>
            <a:r>
              <a:rPr sz="2050" spc="18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60" dirty="0">
                <a:solidFill>
                  <a:srgbClr val="044569"/>
                </a:solidFill>
                <a:latin typeface="Tahoma"/>
                <a:cs typeface="Tahoma"/>
              </a:rPr>
              <a:t>holy</a:t>
            </a:r>
            <a:r>
              <a:rPr sz="2050" spc="-114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60" dirty="0">
                <a:solidFill>
                  <a:srgbClr val="044569"/>
                </a:solidFill>
                <a:latin typeface="Tahoma"/>
                <a:cs typeface="Tahoma"/>
              </a:rPr>
              <a:t>places</a:t>
            </a:r>
            <a:r>
              <a:rPr sz="2050" spc="-11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20" dirty="0">
                <a:solidFill>
                  <a:srgbClr val="044569"/>
                </a:solidFill>
                <a:latin typeface="Tahoma"/>
                <a:cs typeface="Tahoma"/>
              </a:rPr>
              <a:t>of</a:t>
            </a:r>
            <a:r>
              <a:rPr sz="2050" spc="-114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55" dirty="0">
                <a:solidFill>
                  <a:srgbClr val="044569"/>
                </a:solidFill>
                <a:latin typeface="Tahoma"/>
                <a:cs typeface="Tahoma"/>
              </a:rPr>
              <a:t>INDIA.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 dirty="0">
              <a:latin typeface="Tahoma"/>
              <a:cs typeface="Tahoma"/>
            </a:endParaRPr>
          </a:p>
          <a:p>
            <a:pPr marL="1091565" algn="ctr">
              <a:lnSpc>
                <a:spcPts val="5280"/>
              </a:lnSpc>
              <a:spcBef>
                <a:spcPts val="5"/>
              </a:spcBef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CURRENT UPDATES</a:t>
            </a:r>
            <a:endParaRPr sz="3600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037714">
              <a:lnSpc>
                <a:spcPts val="2340"/>
              </a:lnSpc>
            </a:pPr>
            <a:r>
              <a:rPr sz="2050" spc="135" dirty="0">
                <a:solidFill>
                  <a:srgbClr val="044569"/>
                </a:solidFill>
                <a:latin typeface="Tahoma"/>
                <a:cs typeface="Tahoma"/>
              </a:rPr>
              <a:t>That</a:t>
            </a:r>
            <a:r>
              <a:rPr sz="2050" spc="-10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14" dirty="0">
                <a:solidFill>
                  <a:srgbClr val="044569"/>
                </a:solidFill>
                <a:latin typeface="Tahoma"/>
                <a:cs typeface="Tahoma"/>
              </a:rPr>
              <a:t>site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80" dirty="0">
                <a:solidFill>
                  <a:srgbClr val="044569"/>
                </a:solidFill>
                <a:latin typeface="Tahoma"/>
                <a:cs typeface="Tahoma"/>
              </a:rPr>
              <a:t>will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70" dirty="0">
                <a:solidFill>
                  <a:srgbClr val="044569"/>
                </a:solidFill>
                <a:latin typeface="Tahoma"/>
                <a:cs typeface="Tahoma"/>
              </a:rPr>
              <a:t>showcase</a:t>
            </a:r>
            <a:r>
              <a:rPr sz="2050" spc="-10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80" dirty="0">
                <a:solidFill>
                  <a:srgbClr val="044569"/>
                </a:solidFill>
                <a:latin typeface="Tahoma"/>
                <a:cs typeface="Tahoma"/>
              </a:rPr>
              <a:t>the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50" dirty="0">
                <a:solidFill>
                  <a:srgbClr val="044569"/>
                </a:solidFill>
                <a:latin typeface="Tahoma"/>
                <a:cs typeface="Tahoma"/>
              </a:rPr>
              <a:t>heritage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05" dirty="0">
                <a:solidFill>
                  <a:srgbClr val="044569"/>
                </a:solidFill>
                <a:latin typeface="Tahoma"/>
                <a:cs typeface="Tahoma"/>
              </a:rPr>
              <a:t>sites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215" dirty="0">
                <a:solidFill>
                  <a:srgbClr val="044569"/>
                </a:solidFill>
                <a:latin typeface="Tahoma"/>
                <a:cs typeface="Tahoma"/>
              </a:rPr>
              <a:t>and</a:t>
            </a:r>
            <a:r>
              <a:rPr sz="2050" spc="-10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75" dirty="0">
                <a:solidFill>
                  <a:srgbClr val="044569"/>
                </a:solidFill>
                <a:latin typeface="Tahoma"/>
                <a:cs typeface="Tahoma"/>
              </a:rPr>
              <a:t>information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90" dirty="0">
                <a:solidFill>
                  <a:srgbClr val="044569"/>
                </a:solidFill>
                <a:latin typeface="Tahoma"/>
                <a:cs typeface="Tahoma"/>
              </a:rPr>
              <a:t>about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70" dirty="0">
                <a:solidFill>
                  <a:srgbClr val="044569"/>
                </a:solidFill>
                <a:latin typeface="Tahoma"/>
                <a:cs typeface="Tahoma"/>
              </a:rPr>
              <a:t>that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05" dirty="0">
                <a:solidFill>
                  <a:srgbClr val="044569"/>
                </a:solidFill>
                <a:latin typeface="Tahoma"/>
                <a:cs typeface="Tahoma"/>
              </a:rPr>
              <a:t>sites</a:t>
            </a:r>
            <a:r>
              <a:rPr sz="2050" spc="-10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75" dirty="0">
                <a:solidFill>
                  <a:srgbClr val="044569"/>
                </a:solidFill>
                <a:latin typeface="Tahoma"/>
                <a:cs typeface="Tahoma"/>
              </a:rPr>
              <a:t>by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40" dirty="0">
                <a:solidFill>
                  <a:srgbClr val="044569"/>
                </a:solidFill>
                <a:latin typeface="Tahoma"/>
                <a:cs typeface="Tahoma"/>
              </a:rPr>
              <a:t>this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55" dirty="0">
                <a:solidFill>
                  <a:srgbClr val="044569"/>
                </a:solidFill>
                <a:latin typeface="Tahoma"/>
                <a:cs typeface="Tahoma"/>
              </a:rPr>
              <a:t>those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10" dirty="0">
                <a:solidFill>
                  <a:srgbClr val="044569"/>
                </a:solidFill>
                <a:latin typeface="Tahoma"/>
                <a:cs typeface="Tahoma"/>
              </a:rPr>
              <a:t>travelers</a:t>
            </a:r>
            <a:r>
              <a:rPr sz="2050" spc="-10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250" dirty="0">
                <a:solidFill>
                  <a:srgbClr val="044569"/>
                </a:solidFill>
                <a:latin typeface="Tahoma"/>
                <a:cs typeface="Tahoma"/>
              </a:rPr>
              <a:t>who</a:t>
            </a:r>
            <a:endParaRPr sz="2050" dirty="0">
              <a:latin typeface="Tahoma"/>
              <a:cs typeface="Tahoma"/>
            </a:endParaRPr>
          </a:p>
          <a:p>
            <a:pPr marL="1989455">
              <a:lnSpc>
                <a:spcPct val="100000"/>
              </a:lnSpc>
              <a:spcBef>
                <a:spcPts val="390"/>
              </a:spcBef>
              <a:tabLst>
                <a:tab pos="7591425" algn="l"/>
              </a:tabLst>
            </a:pPr>
            <a:r>
              <a:rPr sz="2050" spc="215" dirty="0">
                <a:solidFill>
                  <a:srgbClr val="044569"/>
                </a:solidFill>
                <a:latin typeface="Tahoma"/>
                <a:cs typeface="Tahoma"/>
              </a:rPr>
              <a:t>want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70" dirty="0">
                <a:solidFill>
                  <a:srgbClr val="044569"/>
                </a:solidFill>
                <a:latin typeface="Tahoma"/>
                <a:cs typeface="Tahoma"/>
              </a:rPr>
              <a:t>to</a:t>
            </a:r>
            <a:r>
              <a:rPr sz="2050" spc="-9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00" dirty="0">
                <a:solidFill>
                  <a:srgbClr val="044569"/>
                </a:solidFill>
                <a:latin typeface="Tahoma"/>
                <a:cs typeface="Tahoma"/>
              </a:rPr>
              <a:t>visit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80" dirty="0">
                <a:solidFill>
                  <a:srgbClr val="044569"/>
                </a:solidFill>
                <a:latin typeface="Tahoma"/>
                <a:cs typeface="Tahoma"/>
              </a:rPr>
              <a:t>the</a:t>
            </a:r>
            <a:r>
              <a:rPr sz="2050" spc="-9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95" dirty="0">
                <a:solidFill>
                  <a:srgbClr val="044569"/>
                </a:solidFill>
                <a:latin typeface="Tahoma"/>
                <a:cs typeface="Tahoma"/>
              </a:rPr>
              <a:t>India's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50" dirty="0">
                <a:solidFill>
                  <a:srgbClr val="044569"/>
                </a:solidFill>
                <a:latin typeface="Tahoma"/>
                <a:cs typeface="Tahoma"/>
              </a:rPr>
              <a:t>heritage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05" dirty="0">
                <a:solidFill>
                  <a:srgbClr val="044569"/>
                </a:solidFill>
                <a:latin typeface="Tahoma"/>
                <a:cs typeface="Tahoma"/>
              </a:rPr>
              <a:t>sites</a:t>
            </a:r>
            <a:r>
              <a:rPr sz="2050" spc="-9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55" dirty="0">
                <a:solidFill>
                  <a:srgbClr val="044569"/>
                </a:solidFill>
                <a:latin typeface="Tahoma"/>
                <a:cs typeface="Tahoma"/>
              </a:rPr>
              <a:t>only	</a:t>
            </a:r>
            <a:r>
              <a:rPr sz="2050" spc="140" dirty="0">
                <a:solidFill>
                  <a:srgbClr val="044569"/>
                </a:solidFill>
                <a:latin typeface="Tahoma"/>
                <a:cs typeface="Tahoma"/>
              </a:rPr>
              <a:t>this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14" dirty="0">
                <a:solidFill>
                  <a:srgbClr val="044569"/>
                </a:solidFill>
                <a:latin typeface="Tahoma"/>
                <a:cs typeface="Tahoma"/>
              </a:rPr>
              <a:t>site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80" dirty="0">
                <a:solidFill>
                  <a:srgbClr val="044569"/>
                </a:solidFill>
                <a:latin typeface="Tahoma"/>
                <a:cs typeface="Tahoma"/>
              </a:rPr>
              <a:t>will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229" dirty="0">
                <a:solidFill>
                  <a:srgbClr val="044569"/>
                </a:solidFill>
                <a:latin typeface="Tahoma"/>
                <a:cs typeface="Tahoma"/>
              </a:rPr>
              <a:t>make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45" dirty="0">
                <a:solidFill>
                  <a:srgbClr val="044569"/>
                </a:solidFill>
                <a:latin typeface="Tahoma"/>
                <a:cs typeface="Tahoma"/>
              </a:rPr>
              <a:t>their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30" dirty="0">
                <a:solidFill>
                  <a:srgbClr val="044569"/>
                </a:solidFill>
                <a:latin typeface="Tahoma"/>
                <a:cs typeface="Tahoma"/>
              </a:rPr>
              <a:t>journey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215" dirty="0">
                <a:solidFill>
                  <a:srgbClr val="044569"/>
                </a:solidFill>
                <a:latin typeface="Tahoma"/>
                <a:cs typeface="Tahoma"/>
              </a:rPr>
              <a:t>and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229" dirty="0">
                <a:solidFill>
                  <a:srgbClr val="044569"/>
                </a:solidFill>
                <a:latin typeface="Tahoma"/>
                <a:cs typeface="Tahoma"/>
              </a:rPr>
              <a:t>make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45" dirty="0">
                <a:solidFill>
                  <a:srgbClr val="044569"/>
                </a:solidFill>
                <a:latin typeface="Tahoma"/>
                <a:cs typeface="Tahoma"/>
              </a:rPr>
              <a:t>their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195" dirty="0">
                <a:solidFill>
                  <a:srgbClr val="044569"/>
                </a:solidFill>
                <a:latin typeface="Tahoma"/>
                <a:cs typeface="Tahoma"/>
              </a:rPr>
              <a:t>plan</a:t>
            </a:r>
            <a:r>
              <a:rPr sz="2050" spc="-10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50" spc="70" dirty="0">
                <a:solidFill>
                  <a:srgbClr val="044569"/>
                </a:solidFill>
                <a:latin typeface="Tahoma"/>
                <a:cs typeface="Tahoma"/>
              </a:rPr>
              <a:t>easier.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348" y="1709771"/>
            <a:ext cx="4383405" cy="3054106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760"/>
              </a:spcBef>
            </a:pPr>
            <a:r>
              <a:rPr lang="en-US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TREAKING</a:t>
            </a:r>
            <a:endParaRPr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ts val="2740"/>
              </a:lnSpc>
              <a:spcBef>
                <a:spcPts val="60"/>
              </a:spcBef>
            </a:pPr>
            <a:r>
              <a:rPr sz="2000" spc="170" dirty="0">
                <a:solidFill>
                  <a:srgbClr val="044569"/>
                </a:solidFill>
                <a:latin typeface="Tahoma"/>
                <a:cs typeface="Tahoma"/>
              </a:rPr>
              <a:t>One</a:t>
            </a:r>
            <a:r>
              <a:rPr sz="2000" spc="-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044569"/>
                </a:solidFill>
                <a:latin typeface="Tahoma"/>
                <a:cs typeface="Tahoma"/>
              </a:rPr>
              <a:t>of</a:t>
            </a:r>
            <a:r>
              <a:rPr sz="2000" spc="-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80" dirty="0">
                <a:solidFill>
                  <a:srgbClr val="044569"/>
                </a:solidFill>
                <a:latin typeface="Tahoma"/>
                <a:cs typeface="Tahoma"/>
              </a:rPr>
              <a:t>most</a:t>
            </a:r>
            <a:r>
              <a:rPr sz="2000" spc="-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044569"/>
                </a:solidFill>
                <a:latin typeface="Tahoma"/>
                <a:cs typeface="Tahoma"/>
              </a:rPr>
              <a:t>attraction</a:t>
            </a:r>
            <a:r>
              <a:rPr sz="2000" spc="-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044569"/>
                </a:solidFill>
                <a:latin typeface="Tahoma"/>
                <a:cs typeface="Tahoma"/>
              </a:rPr>
              <a:t>part</a:t>
            </a:r>
            <a:r>
              <a:rPr sz="2000" spc="-114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044569"/>
                </a:solidFill>
                <a:latin typeface="Tahoma"/>
                <a:cs typeface="Tahoma"/>
              </a:rPr>
              <a:t>of</a:t>
            </a:r>
            <a:r>
              <a:rPr sz="2000" spc="-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044569"/>
                </a:solidFill>
                <a:latin typeface="Tahoma"/>
                <a:cs typeface="Tahoma"/>
              </a:rPr>
              <a:t>this </a:t>
            </a:r>
            <a:r>
              <a:rPr sz="2000" spc="-61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044569"/>
                </a:solidFill>
                <a:latin typeface="Tahoma"/>
                <a:cs typeface="Tahoma"/>
              </a:rPr>
              <a:t>site </a:t>
            </a:r>
            <a:r>
              <a:rPr sz="2000" spc="75" dirty="0">
                <a:solidFill>
                  <a:srgbClr val="044569"/>
                </a:solidFill>
                <a:latin typeface="Tahoma"/>
                <a:cs typeface="Tahoma"/>
              </a:rPr>
              <a:t>is </a:t>
            </a:r>
            <a:r>
              <a:rPr sz="2000" spc="150" dirty="0">
                <a:solidFill>
                  <a:srgbClr val="044569"/>
                </a:solidFill>
                <a:latin typeface="Tahoma"/>
                <a:cs typeface="Tahoma"/>
              </a:rPr>
              <a:t>that </a:t>
            </a:r>
            <a:r>
              <a:rPr sz="2000" spc="160" dirty="0">
                <a:solidFill>
                  <a:srgbClr val="044569"/>
                </a:solidFill>
                <a:latin typeface="Tahoma"/>
                <a:cs typeface="Tahoma"/>
              </a:rPr>
              <a:t>will </a:t>
            </a:r>
            <a:r>
              <a:rPr sz="2000" spc="175" dirty="0">
                <a:solidFill>
                  <a:srgbClr val="044569"/>
                </a:solidFill>
                <a:latin typeface="Tahoma"/>
                <a:cs typeface="Tahoma"/>
              </a:rPr>
              <a:t>help </a:t>
            </a:r>
            <a:r>
              <a:rPr sz="2000" spc="130" dirty="0">
                <a:solidFill>
                  <a:srgbClr val="044569"/>
                </a:solidFill>
                <a:latin typeface="Tahoma"/>
                <a:cs typeface="Tahoma"/>
              </a:rPr>
              <a:t>you </a:t>
            </a:r>
            <a:r>
              <a:rPr sz="2000" spc="75" dirty="0">
                <a:solidFill>
                  <a:srgbClr val="044569"/>
                </a:solidFill>
                <a:latin typeface="Tahoma"/>
                <a:cs typeface="Tahoma"/>
              </a:rPr>
              <a:t>offers </a:t>
            </a:r>
            <a:r>
              <a:rPr sz="2000" spc="114" dirty="0">
                <a:solidFill>
                  <a:srgbClr val="044569"/>
                </a:solidFill>
                <a:latin typeface="Tahoma"/>
                <a:cs typeface="Tahoma"/>
              </a:rPr>
              <a:t>a </a:t>
            </a:r>
            <a:r>
              <a:rPr sz="2000" spc="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90" dirty="0">
                <a:solidFill>
                  <a:srgbClr val="044569"/>
                </a:solidFill>
                <a:latin typeface="Tahoma"/>
                <a:cs typeface="Tahoma"/>
              </a:rPr>
              <a:t>wide</a:t>
            </a:r>
            <a:r>
              <a:rPr sz="2000" spc="-12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30" dirty="0">
                <a:solidFill>
                  <a:srgbClr val="044569"/>
                </a:solidFill>
                <a:latin typeface="Tahoma"/>
                <a:cs typeface="Tahoma"/>
              </a:rPr>
              <a:t>range</a:t>
            </a:r>
            <a:r>
              <a:rPr sz="2000" spc="-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044569"/>
                </a:solidFill>
                <a:latin typeface="Tahoma"/>
                <a:cs typeface="Tahoma"/>
              </a:rPr>
              <a:t>of</a:t>
            </a:r>
            <a:r>
              <a:rPr sz="2000" spc="-12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044569"/>
                </a:solidFill>
                <a:latin typeface="Tahoma"/>
                <a:cs typeface="Tahoma"/>
              </a:rPr>
              <a:t>trekking</a:t>
            </a:r>
            <a:r>
              <a:rPr sz="2000" spc="-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044569"/>
                </a:solidFill>
                <a:latin typeface="Tahoma"/>
                <a:cs typeface="Tahoma"/>
              </a:rPr>
              <a:t>options</a:t>
            </a:r>
            <a:r>
              <a:rPr sz="2000" spc="-12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044569"/>
                </a:solidFill>
                <a:latin typeface="Tahoma"/>
                <a:cs typeface="Tahoma"/>
              </a:rPr>
              <a:t>for </a:t>
            </a:r>
            <a:r>
              <a:rPr sz="2000" spc="9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35" dirty="0">
                <a:solidFill>
                  <a:srgbClr val="044569"/>
                </a:solidFill>
                <a:latin typeface="Tahoma"/>
                <a:cs typeface="Tahoma"/>
              </a:rPr>
              <a:t>adventure </a:t>
            </a:r>
            <a:r>
              <a:rPr sz="2000" spc="95" dirty="0">
                <a:solidFill>
                  <a:srgbClr val="044569"/>
                </a:solidFill>
                <a:latin typeface="Tahoma"/>
                <a:cs typeface="Tahoma"/>
              </a:rPr>
              <a:t>enthusiasts, </a:t>
            </a:r>
            <a:r>
              <a:rPr sz="2000" spc="165" dirty="0">
                <a:solidFill>
                  <a:srgbClr val="044569"/>
                </a:solidFill>
                <a:latin typeface="Tahoma"/>
                <a:cs typeface="Tahoma"/>
              </a:rPr>
              <a:t>from </a:t>
            </a:r>
            <a:r>
              <a:rPr sz="2000" spc="17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044569"/>
                </a:solidFill>
                <a:latin typeface="Tahoma"/>
                <a:cs typeface="Tahoma"/>
              </a:rPr>
              <a:t>beginners</a:t>
            </a:r>
            <a:r>
              <a:rPr sz="2000" spc="-13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044569"/>
                </a:solidFill>
                <a:latin typeface="Tahoma"/>
                <a:cs typeface="Tahoma"/>
              </a:rPr>
              <a:t>to</a:t>
            </a:r>
            <a:r>
              <a:rPr sz="2000" spc="-12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044569"/>
                </a:solidFill>
                <a:latin typeface="Tahoma"/>
                <a:cs typeface="Tahoma"/>
              </a:rPr>
              <a:t>experienced</a:t>
            </a:r>
            <a:r>
              <a:rPr sz="2000" spc="-13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044569"/>
                </a:solidFill>
                <a:latin typeface="Tahoma"/>
                <a:cs typeface="Tahoma"/>
              </a:rPr>
              <a:t>trekkers, </a:t>
            </a:r>
            <a:r>
              <a:rPr sz="2000" spc="-61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85" dirty="0">
                <a:solidFill>
                  <a:srgbClr val="044569"/>
                </a:solidFill>
                <a:latin typeface="Tahoma"/>
                <a:cs typeface="Tahoma"/>
              </a:rPr>
              <a:t>with</a:t>
            </a:r>
            <a:r>
              <a:rPr sz="2000" spc="-12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044569"/>
                </a:solidFill>
                <a:latin typeface="Tahoma"/>
                <a:cs typeface="Tahoma"/>
              </a:rPr>
              <a:t>various</a:t>
            </a:r>
            <a:r>
              <a:rPr sz="2000" spc="-12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044569"/>
                </a:solidFill>
                <a:latin typeface="Tahoma"/>
                <a:cs typeface="Tahoma"/>
              </a:rPr>
              <a:t>levels</a:t>
            </a:r>
            <a:r>
              <a:rPr sz="2000" spc="-12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044569"/>
                </a:solidFill>
                <a:latin typeface="Tahoma"/>
                <a:cs typeface="Tahoma"/>
              </a:rPr>
              <a:t>of</a:t>
            </a:r>
            <a:r>
              <a:rPr sz="2000" spc="-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25" dirty="0">
                <a:solidFill>
                  <a:srgbClr val="044569"/>
                </a:solidFill>
                <a:latin typeface="Tahoma"/>
                <a:cs typeface="Tahoma"/>
              </a:rPr>
              <a:t>difficulty</a:t>
            </a:r>
            <a:r>
              <a:rPr sz="2000" spc="-12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90" dirty="0">
                <a:solidFill>
                  <a:srgbClr val="044569"/>
                </a:solidFill>
                <a:latin typeface="Tahoma"/>
                <a:cs typeface="Tahoma"/>
              </a:rPr>
              <a:t>and </a:t>
            </a:r>
            <a:r>
              <a:rPr sz="2000" spc="-61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40" dirty="0">
                <a:solidFill>
                  <a:srgbClr val="044569"/>
                </a:solidFill>
                <a:latin typeface="Tahoma"/>
                <a:cs typeface="Tahoma"/>
              </a:rPr>
              <a:t>scenic</a:t>
            </a:r>
            <a:r>
              <a:rPr sz="2000" spc="-12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044569"/>
                </a:solidFill>
                <a:latin typeface="Tahoma"/>
                <a:cs typeface="Tahoma"/>
              </a:rPr>
              <a:t>beauty.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59440" y="3665308"/>
            <a:ext cx="4535170" cy="20397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138430" algn="ctr">
              <a:lnSpc>
                <a:spcPct val="100000"/>
              </a:lnSpc>
              <a:spcBef>
                <a:spcPts val="675"/>
              </a:spcBef>
            </a:pPr>
            <a:r>
              <a:rPr lang="en-US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HERITAGE</a:t>
            </a:r>
            <a:endParaRPr sz="36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ctr">
              <a:lnSpc>
                <a:spcPts val="2780"/>
              </a:lnSpc>
            </a:pPr>
            <a:r>
              <a:rPr sz="2000" spc="95" dirty="0">
                <a:solidFill>
                  <a:srgbClr val="044569"/>
                </a:solidFill>
                <a:latin typeface="Tahoma"/>
                <a:cs typeface="Tahoma"/>
              </a:rPr>
              <a:t>This </a:t>
            </a:r>
            <a:r>
              <a:rPr sz="2000" spc="150" dirty="0">
                <a:solidFill>
                  <a:srgbClr val="044569"/>
                </a:solidFill>
                <a:latin typeface="Tahoma"/>
                <a:cs typeface="Tahoma"/>
              </a:rPr>
              <a:t>part </a:t>
            </a:r>
            <a:r>
              <a:rPr sz="2000" spc="175" dirty="0">
                <a:solidFill>
                  <a:srgbClr val="044569"/>
                </a:solidFill>
                <a:latin typeface="Tahoma"/>
                <a:cs typeface="Tahoma"/>
              </a:rPr>
              <a:t>will </a:t>
            </a:r>
            <a:r>
              <a:rPr sz="2000" spc="135" dirty="0">
                <a:solidFill>
                  <a:srgbClr val="044569"/>
                </a:solidFill>
                <a:latin typeface="Tahoma"/>
                <a:cs typeface="Tahoma"/>
              </a:rPr>
              <a:t>always </a:t>
            </a:r>
            <a:r>
              <a:rPr sz="2000" spc="150" dirty="0">
                <a:solidFill>
                  <a:srgbClr val="044569"/>
                </a:solidFill>
                <a:latin typeface="Tahoma"/>
                <a:cs typeface="Tahoma"/>
              </a:rPr>
              <a:t>provide </a:t>
            </a:r>
            <a:r>
              <a:rPr sz="2000" spc="170" dirty="0">
                <a:solidFill>
                  <a:srgbClr val="044569"/>
                </a:solidFill>
                <a:latin typeface="Tahoma"/>
                <a:cs typeface="Tahoma"/>
              </a:rPr>
              <a:t>the </a:t>
            </a:r>
            <a:r>
              <a:rPr sz="2000" spc="17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50" dirty="0">
                <a:solidFill>
                  <a:srgbClr val="044569"/>
                </a:solidFill>
                <a:latin typeface="Tahoma"/>
                <a:cs typeface="Tahoma"/>
              </a:rPr>
              <a:t>current </a:t>
            </a:r>
            <a:r>
              <a:rPr sz="2000" spc="170" dirty="0">
                <a:solidFill>
                  <a:srgbClr val="044569"/>
                </a:solidFill>
                <a:latin typeface="Tahoma"/>
                <a:cs typeface="Tahoma"/>
              </a:rPr>
              <a:t>updates </a:t>
            </a:r>
            <a:r>
              <a:rPr sz="2000" spc="220" dirty="0">
                <a:solidFill>
                  <a:srgbClr val="044569"/>
                </a:solidFill>
                <a:latin typeface="Tahoma"/>
                <a:cs typeface="Tahoma"/>
              </a:rPr>
              <a:t>which </a:t>
            </a:r>
            <a:r>
              <a:rPr sz="2000" spc="175" dirty="0">
                <a:solidFill>
                  <a:srgbClr val="044569"/>
                </a:solidFill>
                <a:latin typeface="Tahoma"/>
                <a:cs typeface="Tahoma"/>
              </a:rPr>
              <a:t>will </a:t>
            </a:r>
            <a:r>
              <a:rPr sz="2000" spc="190" dirty="0">
                <a:solidFill>
                  <a:srgbClr val="044569"/>
                </a:solidFill>
                <a:latin typeface="Tahoma"/>
                <a:cs typeface="Tahoma"/>
              </a:rPr>
              <a:t>help </a:t>
            </a:r>
            <a:r>
              <a:rPr sz="2000" spc="19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044569"/>
                </a:solidFill>
                <a:latin typeface="Tahoma"/>
                <a:cs typeface="Tahoma"/>
              </a:rPr>
              <a:t>travelers</a:t>
            </a:r>
            <a:r>
              <a:rPr sz="2000" spc="-11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044569"/>
                </a:solidFill>
                <a:latin typeface="Tahoma"/>
                <a:cs typeface="Tahoma"/>
              </a:rPr>
              <a:t>to</a:t>
            </a:r>
            <a:r>
              <a:rPr sz="2000" spc="-11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85" dirty="0">
                <a:solidFill>
                  <a:srgbClr val="044569"/>
                </a:solidFill>
                <a:latin typeface="Tahoma"/>
                <a:cs typeface="Tahoma"/>
              </a:rPr>
              <a:t>decide</a:t>
            </a:r>
            <a:r>
              <a:rPr sz="2000" spc="-10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044569"/>
                </a:solidFill>
                <a:latin typeface="Tahoma"/>
                <a:cs typeface="Tahoma"/>
              </a:rPr>
              <a:t>where</a:t>
            </a:r>
            <a:r>
              <a:rPr sz="2000" spc="-11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60" dirty="0">
                <a:solidFill>
                  <a:srgbClr val="044569"/>
                </a:solidFill>
                <a:latin typeface="Tahoma"/>
                <a:cs typeface="Tahoma"/>
              </a:rPr>
              <a:t>to</a:t>
            </a:r>
            <a:r>
              <a:rPr sz="2000" spc="-11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80" dirty="0">
                <a:solidFill>
                  <a:srgbClr val="044569"/>
                </a:solidFill>
                <a:latin typeface="Tahoma"/>
                <a:cs typeface="Tahoma"/>
              </a:rPr>
              <a:t>go</a:t>
            </a:r>
            <a:r>
              <a:rPr sz="2000" spc="-10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204" dirty="0">
                <a:solidFill>
                  <a:srgbClr val="044569"/>
                </a:solidFill>
                <a:latin typeface="Tahoma"/>
                <a:cs typeface="Tahoma"/>
              </a:rPr>
              <a:t>and </a:t>
            </a:r>
            <a:r>
              <a:rPr sz="2000" spc="-61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75" dirty="0">
                <a:solidFill>
                  <a:srgbClr val="044569"/>
                </a:solidFill>
                <a:latin typeface="Tahoma"/>
                <a:cs typeface="Tahoma"/>
              </a:rPr>
              <a:t>where</a:t>
            </a:r>
            <a:r>
              <a:rPr sz="2000" spc="-11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65" dirty="0">
                <a:solidFill>
                  <a:srgbClr val="044569"/>
                </a:solidFill>
                <a:latin typeface="Tahoma"/>
                <a:cs typeface="Tahoma"/>
              </a:rPr>
              <a:t>that</a:t>
            </a:r>
            <a:r>
              <a:rPr sz="2000" spc="-11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45" dirty="0">
                <a:solidFill>
                  <a:srgbClr val="044569"/>
                </a:solidFill>
                <a:latin typeface="Tahoma"/>
                <a:cs typeface="Tahoma"/>
              </a:rPr>
              <a:t>particular</a:t>
            </a:r>
            <a:r>
              <a:rPr sz="2000" spc="-11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204" dirty="0">
                <a:solidFill>
                  <a:srgbClr val="044569"/>
                </a:solidFill>
                <a:latin typeface="Tahoma"/>
                <a:cs typeface="Tahoma"/>
              </a:rPr>
              <a:t>time</a:t>
            </a:r>
            <a:r>
              <a:rPr sz="2000" spc="-11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120" dirty="0">
                <a:solidFill>
                  <a:srgbClr val="044569"/>
                </a:solidFill>
                <a:latin typeface="Tahoma"/>
                <a:cs typeface="Tahoma"/>
              </a:rPr>
              <a:t>or</a:t>
            </a:r>
            <a:r>
              <a:rPr sz="2000" spc="-10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044569"/>
                </a:solidFill>
                <a:latin typeface="Tahoma"/>
                <a:cs typeface="Tahoma"/>
              </a:rPr>
              <a:t>not.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0395" y="-25223"/>
            <a:ext cx="18287999" cy="10286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57382" y="1190438"/>
            <a:ext cx="20097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135" dirty="0">
                <a:solidFill>
                  <a:srgbClr val="FFFFFF"/>
                </a:solidFill>
                <a:latin typeface="Tahoma"/>
                <a:cs typeface="Tahoma"/>
              </a:rPr>
              <a:t>Login/Register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8527" y="2168385"/>
            <a:ext cx="2026285" cy="4131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150" spc="165" dirty="0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r>
              <a:rPr sz="21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85" dirty="0">
                <a:solidFill>
                  <a:srgbClr val="FFFFFF"/>
                </a:solidFill>
                <a:latin typeface="Tahoma"/>
                <a:cs typeface="Tahoma"/>
              </a:rPr>
              <a:t>Place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ahoma"/>
              <a:cs typeface="Tahoma"/>
            </a:endParaRPr>
          </a:p>
          <a:p>
            <a:pPr marL="64769" marR="58419" algn="ctr">
              <a:lnSpc>
                <a:spcPct val="115900"/>
              </a:lnSpc>
            </a:pPr>
            <a:r>
              <a:rPr sz="2050" spc="145" dirty="0">
                <a:solidFill>
                  <a:srgbClr val="FFFFFF"/>
                </a:solidFill>
                <a:latin typeface="Tahoma"/>
                <a:cs typeface="Tahoma"/>
              </a:rPr>
              <a:t>Chosse </a:t>
            </a:r>
            <a:r>
              <a:rPr sz="205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254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50" spc="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50" spc="11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50" spc="1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50" spc="19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50" spc="-105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2050" spc="26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50" spc="11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50" spc="1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50" spc="19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50" spc="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50" spc="15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ms/Treaking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550" spc="200" dirty="0">
                <a:solidFill>
                  <a:srgbClr val="FFFFFF"/>
                </a:solidFill>
                <a:latin typeface="Tahoma"/>
                <a:cs typeface="Tahoma"/>
              </a:rPr>
              <a:t>Explore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ahoma"/>
              <a:cs typeface="Tahoma"/>
            </a:endParaRPr>
          </a:p>
          <a:p>
            <a:pPr marL="208915" marR="201295" algn="ctr">
              <a:lnSpc>
                <a:spcPct val="115900"/>
              </a:lnSpc>
            </a:pPr>
            <a:r>
              <a:rPr sz="2050" spc="26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050" spc="1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50" spc="229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2050" spc="11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50" spc="229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50" spc="19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5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050" spc="1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50" spc="70" dirty="0">
                <a:solidFill>
                  <a:srgbClr val="FFFFFF"/>
                </a:solidFill>
                <a:latin typeface="Tahoma"/>
                <a:cs typeface="Tahoma"/>
              </a:rPr>
              <a:t>r  </a:t>
            </a:r>
            <a:r>
              <a:rPr sz="2050" spc="155" dirty="0">
                <a:solidFill>
                  <a:srgbClr val="FFFFFF"/>
                </a:solidFill>
                <a:latin typeface="Tahoma"/>
                <a:cs typeface="Tahoma"/>
              </a:rPr>
              <a:t>trip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2196" y="7361733"/>
            <a:ext cx="123253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1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150" spc="18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150" spc="1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150" spc="19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15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150" spc="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150" spc="1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150" spc="29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1631" y="9093979"/>
            <a:ext cx="1258570" cy="749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070" marR="5080" indent="-167005">
              <a:lnSpc>
                <a:spcPct val="115900"/>
              </a:lnSpc>
              <a:spcBef>
                <a:spcPts val="90"/>
              </a:spcBef>
            </a:pPr>
            <a:r>
              <a:rPr sz="2050" spc="18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50" spc="1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50" spc="1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50" spc="2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50" spc="1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50" spc="10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50419" y="7265264"/>
            <a:ext cx="1556385" cy="787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8460" marR="5080" indent="-366395">
              <a:lnSpc>
                <a:spcPct val="116300"/>
              </a:lnSpc>
              <a:spcBef>
                <a:spcPts val="90"/>
              </a:spcBef>
            </a:pPr>
            <a:r>
              <a:rPr sz="2150" spc="170" dirty="0">
                <a:solidFill>
                  <a:srgbClr val="FFFFFF"/>
                </a:solidFill>
                <a:latin typeface="Tahoma"/>
                <a:cs typeface="Tahoma"/>
              </a:rPr>
              <a:t>get</a:t>
            </a:r>
            <a:r>
              <a:rPr sz="215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5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Tahoma"/>
                <a:cs typeface="Tahoma"/>
              </a:rPr>
              <a:t>travel </a:t>
            </a:r>
            <a:r>
              <a:rPr sz="2150" spc="-6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75" dirty="0">
                <a:solidFill>
                  <a:srgbClr val="FFFFFF"/>
                </a:solidFill>
                <a:latin typeface="Tahoma"/>
                <a:cs typeface="Tahoma"/>
              </a:rPr>
              <a:t>agent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70672" y="9094152"/>
            <a:ext cx="1287145" cy="749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5740" marR="5080" indent="-193675">
              <a:lnSpc>
                <a:spcPct val="115900"/>
              </a:lnSpc>
              <a:spcBef>
                <a:spcPts val="90"/>
              </a:spcBef>
            </a:pPr>
            <a:r>
              <a:rPr sz="2050" spc="19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50" spc="1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50" spc="19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50" spc="229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50" spc="150" dirty="0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sz="2050" spc="145" dirty="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28700" y="597040"/>
            <a:ext cx="17259300" cy="9562465"/>
            <a:chOff x="1028700" y="597040"/>
            <a:chExt cx="17259300" cy="9562465"/>
          </a:xfrm>
        </p:grpSpPr>
        <p:sp>
          <p:nvSpPr>
            <p:cNvPr id="10" name="object 10"/>
            <p:cNvSpPr/>
            <p:nvPr/>
          </p:nvSpPr>
          <p:spPr>
            <a:xfrm>
              <a:off x="2068717" y="1375618"/>
              <a:ext cx="5964555" cy="3168015"/>
            </a:xfrm>
            <a:custGeom>
              <a:avLst/>
              <a:gdLst/>
              <a:ahLst/>
              <a:cxnLst/>
              <a:rect l="l" t="t" r="r" b="b"/>
              <a:pathLst>
                <a:path w="5964555" h="3168015">
                  <a:moveTo>
                    <a:pt x="0" y="3167789"/>
                  </a:moveTo>
                  <a:lnTo>
                    <a:pt x="5964286" y="0"/>
                  </a:lnTo>
                </a:path>
              </a:pathLst>
            </a:custGeom>
            <a:ln w="38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9786" y="2366496"/>
              <a:ext cx="5948045" cy="2517140"/>
            </a:xfrm>
            <a:custGeom>
              <a:avLst/>
              <a:gdLst/>
              <a:ahLst/>
              <a:cxnLst/>
              <a:rect l="l" t="t" r="r" b="b"/>
              <a:pathLst>
                <a:path w="5948045" h="2517140">
                  <a:moveTo>
                    <a:pt x="0" y="2516530"/>
                  </a:moveTo>
                  <a:lnTo>
                    <a:pt x="5947484" y="0"/>
                  </a:lnTo>
                </a:path>
              </a:pathLst>
            </a:custGeom>
            <a:ln w="380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9787" y="3592935"/>
              <a:ext cx="5953125" cy="1595755"/>
            </a:xfrm>
            <a:custGeom>
              <a:avLst/>
              <a:gdLst/>
              <a:ahLst/>
              <a:cxnLst/>
              <a:rect l="l" t="t" r="r" b="b"/>
              <a:pathLst>
                <a:path w="5953125" h="1595754">
                  <a:moveTo>
                    <a:pt x="0" y="1595509"/>
                  </a:moveTo>
                  <a:lnTo>
                    <a:pt x="5952585" y="0"/>
                  </a:lnTo>
                </a:path>
              </a:pathLst>
            </a:custGeom>
            <a:ln w="381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59037" y="1388034"/>
              <a:ext cx="5260975" cy="3155950"/>
            </a:xfrm>
            <a:custGeom>
              <a:avLst/>
              <a:gdLst/>
              <a:ahLst/>
              <a:cxnLst/>
              <a:rect l="l" t="t" r="r" b="b"/>
              <a:pathLst>
                <a:path w="5260975" h="3155950">
                  <a:moveTo>
                    <a:pt x="5260403" y="3155377"/>
                  </a:moveTo>
                  <a:lnTo>
                    <a:pt x="0" y="0"/>
                  </a:lnTo>
                </a:path>
              </a:pathLst>
            </a:custGeom>
            <a:ln w="381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25582" y="2363395"/>
              <a:ext cx="5504180" cy="2508885"/>
            </a:xfrm>
            <a:custGeom>
              <a:avLst/>
              <a:gdLst/>
              <a:ahLst/>
              <a:cxnLst/>
              <a:rect l="l" t="t" r="r" b="b"/>
              <a:pathLst>
                <a:path w="5504180" h="2508885">
                  <a:moveTo>
                    <a:pt x="5503729" y="2508368"/>
                  </a:moveTo>
                  <a:lnTo>
                    <a:pt x="0" y="0"/>
                  </a:lnTo>
                </a:path>
              </a:pathLst>
            </a:custGeom>
            <a:ln w="381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9788" y="4891014"/>
              <a:ext cx="5955665" cy="562610"/>
            </a:xfrm>
            <a:custGeom>
              <a:avLst/>
              <a:gdLst/>
              <a:ahLst/>
              <a:cxnLst/>
              <a:rect l="l" t="t" r="r" b="b"/>
              <a:pathLst>
                <a:path w="5955665" h="562610">
                  <a:moveTo>
                    <a:pt x="0" y="562115"/>
                  </a:moveTo>
                  <a:lnTo>
                    <a:pt x="5955285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9788" y="5793349"/>
              <a:ext cx="5972175" cy="84455"/>
            </a:xfrm>
            <a:custGeom>
              <a:avLst/>
              <a:gdLst/>
              <a:ahLst/>
              <a:cxnLst/>
              <a:rect l="l" t="t" r="r" b="b"/>
              <a:pathLst>
                <a:path w="5972175" h="84454">
                  <a:moveTo>
                    <a:pt x="0" y="84112"/>
                  </a:moveTo>
                  <a:lnTo>
                    <a:pt x="5971632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57219" y="3632834"/>
              <a:ext cx="5257165" cy="1537335"/>
            </a:xfrm>
            <a:custGeom>
              <a:avLst/>
              <a:gdLst/>
              <a:ahLst/>
              <a:cxnLst/>
              <a:rect l="l" t="t" r="r" b="b"/>
              <a:pathLst>
                <a:path w="5257165" h="1537335">
                  <a:moveTo>
                    <a:pt x="5256828" y="1537312"/>
                  </a:moveTo>
                  <a:lnTo>
                    <a:pt x="0" y="0"/>
                  </a:lnTo>
                </a:path>
              </a:pathLst>
            </a:custGeom>
            <a:ln w="381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52641" y="661213"/>
              <a:ext cx="9467850" cy="23495"/>
            </a:xfrm>
            <a:custGeom>
              <a:avLst/>
              <a:gdLst/>
              <a:ahLst/>
              <a:cxnLst/>
              <a:rect l="l" t="t" r="r" b="b"/>
              <a:pathLst>
                <a:path w="9467850" h="23495">
                  <a:moveTo>
                    <a:pt x="0" y="0"/>
                  </a:moveTo>
                  <a:lnTo>
                    <a:pt x="9467822" y="2328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34264" y="624856"/>
              <a:ext cx="18415" cy="9478010"/>
            </a:xfrm>
            <a:custGeom>
              <a:avLst/>
              <a:gdLst/>
              <a:ahLst/>
              <a:cxnLst/>
              <a:rect l="l" t="t" r="r" b="b"/>
              <a:pathLst>
                <a:path w="18414" h="9478010">
                  <a:moveTo>
                    <a:pt x="0" y="9477397"/>
                  </a:moveTo>
                  <a:lnTo>
                    <a:pt x="18302" y="0"/>
                  </a:lnTo>
                </a:path>
              </a:pathLst>
            </a:custGeom>
            <a:ln w="380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17785" y="616090"/>
              <a:ext cx="118110" cy="9524365"/>
            </a:xfrm>
            <a:custGeom>
              <a:avLst/>
              <a:gdLst/>
              <a:ahLst/>
              <a:cxnLst/>
              <a:rect l="l" t="t" r="r" b="b"/>
              <a:pathLst>
                <a:path w="118109" h="9524365">
                  <a:moveTo>
                    <a:pt x="0" y="9524278"/>
                  </a:moveTo>
                  <a:lnTo>
                    <a:pt x="118106" y="0"/>
                  </a:lnTo>
                </a:path>
              </a:pathLst>
            </a:custGeom>
            <a:ln w="381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52641" y="10121327"/>
              <a:ext cx="9373235" cy="0"/>
            </a:xfrm>
            <a:custGeom>
              <a:avLst/>
              <a:gdLst/>
              <a:ahLst/>
              <a:cxnLst/>
              <a:rect l="l" t="t" r="r" b="b"/>
              <a:pathLst>
                <a:path w="9373235">
                  <a:moveTo>
                    <a:pt x="0" y="0"/>
                  </a:moveTo>
                  <a:lnTo>
                    <a:pt x="9372739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39708" y="5845914"/>
              <a:ext cx="2957830" cy="3660140"/>
            </a:xfrm>
            <a:custGeom>
              <a:avLst/>
              <a:gdLst/>
              <a:ahLst/>
              <a:cxnLst/>
              <a:rect l="l" t="t" r="r" b="b"/>
              <a:pathLst>
                <a:path w="2957830" h="3660140">
                  <a:moveTo>
                    <a:pt x="0" y="3659748"/>
                  </a:moveTo>
                  <a:lnTo>
                    <a:pt x="2957469" y="0"/>
                  </a:lnTo>
                </a:path>
              </a:pathLst>
            </a:custGeom>
            <a:ln w="3811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9264" y="3546651"/>
              <a:ext cx="3018734" cy="31432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28700" y="4155614"/>
              <a:ext cx="1495425" cy="1933575"/>
            </a:xfrm>
            <a:custGeom>
              <a:avLst/>
              <a:gdLst/>
              <a:ahLst/>
              <a:cxnLst/>
              <a:rect l="l" t="t" r="r" b="b"/>
              <a:pathLst>
                <a:path w="1495425" h="1933575">
                  <a:moveTo>
                    <a:pt x="747712" y="1933063"/>
                  </a:moveTo>
                  <a:lnTo>
                    <a:pt x="671307" y="1932307"/>
                  </a:lnTo>
                  <a:lnTo>
                    <a:pt x="597099" y="1930088"/>
                  </a:lnTo>
                  <a:lnTo>
                    <a:pt x="525465" y="1926481"/>
                  </a:lnTo>
                  <a:lnTo>
                    <a:pt x="456782" y="1921560"/>
                  </a:lnTo>
                  <a:lnTo>
                    <a:pt x="391427" y="1915400"/>
                  </a:lnTo>
                  <a:lnTo>
                    <a:pt x="329777" y="1908074"/>
                  </a:lnTo>
                  <a:lnTo>
                    <a:pt x="272209" y="1899656"/>
                  </a:lnTo>
                  <a:lnTo>
                    <a:pt x="219100" y="1890222"/>
                  </a:lnTo>
                  <a:lnTo>
                    <a:pt x="170827" y="1879846"/>
                  </a:lnTo>
                  <a:lnTo>
                    <a:pt x="127768" y="1868601"/>
                  </a:lnTo>
                  <a:lnTo>
                    <a:pt x="90298" y="1856562"/>
                  </a:lnTo>
                  <a:lnTo>
                    <a:pt x="33638" y="1830398"/>
                  </a:lnTo>
                  <a:lnTo>
                    <a:pt x="3863" y="1801951"/>
                  </a:lnTo>
                  <a:lnTo>
                    <a:pt x="0" y="1787056"/>
                  </a:lnTo>
                  <a:lnTo>
                    <a:pt x="1184" y="1734056"/>
                  </a:lnTo>
                  <a:lnTo>
                    <a:pt x="4696" y="1681834"/>
                  </a:lnTo>
                  <a:lnTo>
                    <a:pt x="10471" y="1630467"/>
                  </a:lnTo>
                  <a:lnTo>
                    <a:pt x="18446" y="1580036"/>
                  </a:lnTo>
                  <a:lnTo>
                    <a:pt x="28558" y="1530618"/>
                  </a:lnTo>
                  <a:lnTo>
                    <a:pt x="40744" y="1482292"/>
                  </a:lnTo>
                  <a:lnTo>
                    <a:pt x="54940" y="1435137"/>
                  </a:lnTo>
                  <a:lnTo>
                    <a:pt x="71084" y="1389232"/>
                  </a:lnTo>
                  <a:lnTo>
                    <a:pt x="89111" y="1344655"/>
                  </a:lnTo>
                  <a:lnTo>
                    <a:pt x="108958" y="1301486"/>
                  </a:lnTo>
                  <a:lnTo>
                    <a:pt x="130562" y="1259802"/>
                  </a:lnTo>
                  <a:lnTo>
                    <a:pt x="153860" y="1219682"/>
                  </a:lnTo>
                  <a:lnTo>
                    <a:pt x="178789" y="1181206"/>
                  </a:lnTo>
                  <a:lnTo>
                    <a:pt x="205285" y="1144452"/>
                  </a:lnTo>
                  <a:lnTo>
                    <a:pt x="233284" y="1109499"/>
                  </a:lnTo>
                  <a:lnTo>
                    <a:pt x="262724" y="1076425"/>
                  </a:lnTo>
                  <a:lnTo>
                    <a:pt x="293541" y="1045309"/>
                  </a:lnTo>
                  <a:lnTo>
                    <a:pt x="325671" y="1016230"/>
                  </a:lnTo>
                  <a:lnTo>
                    <a:pt x="359053" y="989267"/>
                  </a:lnTo>
                  <a:lnTo>
                    <a:pt x="393621" y="964498"/>
                  </a:lnTo>
                  <a:lnTo>
                    <a:pt x="429313" y="942002"/>
                  </a:lnTo>
                  <a:lnTo>
                    <a:pt x="466066" y="921857"/>
                  </a:lnTo>
                  <a:lnTo>
                    <a:pt x="503816" y="904144"/>
                  </a:lnTo>
                  <a:lnTo>
                    <a:pt x="542500" y="888939"/>
                  </a:lnTo>
                  <a:lnTo>
                    <a:pt x="582054" y="876323"/>
                  </a:lnTo>
                  <a:lnTo>
                    <a:pt x="622416" y="866373"/>
                  </a:lnTo>
                  <a:lnTo>
                    <a:pt x="663522" y="859168"/>
                  </a:lnTo>
                  <a:lnTo>
                    <a:pt x="705308" y="854788"/>
                  </a:lnTo>
                  <a:lnTo>
                    <a:pt x="747712" y="853310"/>
                  </a:lnTo>
                  <a:lnTo>
                    <a:pt x="790116" y="854788"/>
                  </a:lnTo>
                  <a:lnTo>
                    <a:pt x="831902" y="859168"/>
                  </a:lnTo>
                  <a:lnTo>
                    <a:pt x="873008" y="866373"/>
                  </a:lnTo>
                  <a:lnTo>
                    <a:pt x="913369" y="876323"/>
                  </a:lnTo>
                  <a:lnTo>
                    <a:pt x="952924" y="888939"/>
                  </a:lnTo>
                  <a:lnTo>
                    <a:pt x="991608" y="904144"/>
                  </a:lnTo>
                  <a:lnTo>
                    <a:pt x="1029358" y="921857"/>
                  </a:lnTo>
                  <a:lnTo>
                    <a:pt x="1066111" y="942002"/>
                  </a:lnTo>
                  <a:lnTo>
                    <a:pt x="1101803" y="964498"/>
                  </a:lnTo>
                  <a:lnTo>
                    <a:pt x="1136371" y="989267"/>
                  </a:lnTo>
                  <a:lnTo>
                    <a:pt x="1169753" y="1016230"/>
                  </a:lnTo>
                  <a:lnTo>
                    <a:pt x="1201883" y="1045309"/>
                  </a:lnTo>
                  <a:lnTo>
                    <a:pt x="1232700" y="1076425"/>
                  </a:lnTo>
                  <a:lnTo>
                    <a:pt x="1262140" y="1109499"/>
                  </a:lnTo>
                  <a:lnTo>
                    <a:pt x="1290139" y="1144452"/>
                  </a:lnTo>
                  <a:lnTo>
                    <a:pt x="1316635" y="1181206"/>
                  </a:lnTo>
                  <a:lnTo>
                    <a:pt x="1341563" y="1219682"/>
                  </a:lnTo>
                  <a:lnTo>
                    <a:pt x="1364861" y="1259802"/>
                  </a:lnTo>
                  <a:lnTo>
                    <a:pt x="1386466" y="1301486"/>
                  </a:lnTo>
                  <a:lnTo>
                    <a:pt x="1406313" y="1344655"/>
                  </a:lnTo>
                  <a:lnTo>
                    <a:pt x="1424340" y="1389232"/>
                  </a:lnTo>
                  <a:lnTo>
                    <a:pt x="1440483" y="1435137"/>
                  </a:lnTo>
                  <a:lnTo>
                    <a:pt x="1454680" y="1482292"/>
                  </a:lnTo>
                  <a:lnTo>
                    <a:pt x="1466866" y="1530618"/>
                  </a:lnTo>
                  <a:lnTo>
                    <a:pt x="1476978" y="1580036"/>
                  </a:lnTo>
                  <a:lnTo>
                    <a:pt x="1484953" y="1630467"/>
                  </a:lnTo>
                  <a:lnTo>
                    <a:pt x="1490728" y="1681834"/>
                  </a:lnTo>
                  <a:lnTo>
                    <a:pt x="1494240" y="1734056"/>
                  </a:lnTo>
                  <a:lnTo>
                    <a:pt x="1495424" y="1787056"/>
                  </a:lnTo>
                  <a:lnTo>
                    <a:pt x="1491561" y="1801951"/>
                  </a:lnTo>
                  <a:lnTo>
                    <a:pt x="1461786" y="1830398"/>
                  </a:lnTo>
                  <a:lnTo>
                    <a:pt x="1405125" y="1856562"/>
                  </a:lnTo>
                  <a:lnTo>
                    <a:pt x="1367656" y="1868601"/>
                  </a:lnTo>
                  <a:lnTo>
                    <a:pt x="1324596" y="1879846"/>
                  </a:lnTo>
                  <a:lnTo>
                    <a:pt x="1276324" y="1890222"/>
                  </a:lnTo>
                  <a:lnTo>
                    <a:pt x="1223215" y="1899656"/>
                  </a:lnTo>
                  <a:lnTo>
                    <a:pt x="1165647" y="1908074"/>
                  </a:lnTo>
                  <a:lnTo>
                    <a:pt x="1103997" y="1915400"/>
                  </a:lnTo>
                  <a:lnTo>
                    <a:pt x="1038642" y="1921560"/>
                  </a:lnTo>
                  <a:lnTo>
                    <a:pt x="969959" y="1926481"/>
                  </a:lnTo>
                  <a:lnTo>
                    <a:pt x="898325" y="1930088"/>
                  </a:lnTo>
                  <a:lnTo>
                    <a:pt x="824117" y="1932307"/>
                  </a:lnTo>
                  <a:lnTo>
                    <a:pt x="747712" y="1933063"/>
                  </a:lnTo>
                  <a:close/>
                </a:path>
                <a:path w="1495425" h="1933575">
                  <a:moveTo>
                    <a:pt x="747712" y="816590"/>
                  </a:moveTo>
                  <a:lnTo>
                    <a:pt x="700182" y="813844"/>
                  </a:lnTo>
                  <a:lnTo>
                    <a:pt x="654265" y="805810"/>
                  </a:lnTo>
                  <a:lnTo>
                    <a:pt x="610268" y="792795"/>
                  </a:lnTo>
                  <a:lnTo>
                    <a:pt x="568496" y="775103"/>
                  </a:lnTo>
                  <a:lnTo>
                    <a:pt x="529253" y="753041"/>
                  </a:lnTo>
                  <a:lnTo>
                    <a:pt x="492844" y="726915"/>
                  </a:lnTo>
                  <a:lnTo>
                    <a:pt x="459577" y="697030"/>
                  </a:lnTo>
                  <a:lnTo>
                    <a:pt x="429754" y="663693"/>
                  </a:lnTo>
                  <a:lnTo>
                    <a:pt x="403682" y="627209"/>
                  </a:lnTo>
                  <a:lnTo>
                    <a:pt x="381666" y="587884"/>
                  </a:lnTo>
                  <a:lnTo>
                    <a:pt x="364011" y="546025"/>
                  </a:lnTo>
                  <a:lnTo>
                    <a:pt x="351023" y="501936"/>
                  </a:lnTo>
                  <a:lnTo>
                    <a:pt x="343006" y="455924"/>
                  </a:lnTo>
                  <a:lnTo>
                    <a:pt x="340265" y="408295"/>
                  </a:lnTo>
                  <a:lnTo>
                    <a:pt x="343006" y="360665"/>
                  </a:lnTo>
                  <a:lnTo>
                    <a:pt x="351023" y="314653"/>
                  </a:lnTo>
                  <a:lnTo>
                    <a:pt x="364011" y="270565"/>
                  </a:lnTo>
                  <a:lnTo>
                    <a:pt x="381666" y="228705"/>
                  </a:lnTo>
                  <a:lnTo>
                    <a:pt x="403682" y="189380"/>
                  </a:lnTo>
                  <a:lnTo>
                    <a:pt x="429754" y="152896"/>
                  </a:lnTo>
                  <a:lnTo>
                    <a:pt x="459577" y="119559"/>
                  </a:lnTo>
                  <a:lnTo>
                    <a:pt x="492844" y="89674"/>
                  </a:lnTo>
                  <a:lnTo>
                    <a:pt x="529253" y="63548"/>
                  </a:lnTo>
                  <a:lnTo>
                    <a:pt x="568496" y="41486"/>
                  </a:lnTo>
                  <a:lnTo>
                    <a:pt x="610268" y="23795"/>
                  </a:lnTo>
                  <a:lnTo>
                    <a:pt x="654265" y="10779"/>
                  </a:lnTo>
                  <a:lnTo>
                    <a:pt x="700182" y="2745"/>
                  </a:lnTo>
                  <a:lnTo>
                    <a:pt x="747712" y="0"/>
                  </a:lnTo>
                  <a:lnTo>
                    <a:pt x="795242" y="2745"/>
                  </a:lnTo>
                  <a:lnTo>
                    <a:pt x="841158" y="10779"/>
                  </a:lnTo>
                  <a:lnTo>
                    <a:pt x="885156" y="23795"/>
                  </a:lnTo>
                  <a:lnTo>
                    <a:pt x="926928" y="41486"/>
                  </a:lnTo>
                  <a:lnTo>
                    <a:pt x="966171" y="63548"/>
                  </a:lnTo>
                  <a:lnTo>
                    <a:pt x="1002579" y="89674"/>
                  </a:lnTo>
                  <a:lnTo>
                    <a:pt x="1035847" y="119559"/>
                  </a:lnTo>
                  <a:lnTo>
                    <a:pt x="1065670" y="152896"/>
                  </a:lnTo>
                  <a:lnTo>
                    <a:pt x="1091742" y="189380"/>
                  </a:lnTo>
                  <a:lnTo>
                    <a:pt x="1113758" y="228705"/>
                  </a:lnTo>
                  <a:lnTo>
                    <a:pt x="1131413" y="270565"/>
                  </a:lnTo>
                  <a:lnTo>
                    <a:pt x="1144401" y="314653"/>
                  </a:lnTo>
                  <a:lnTo>
                    <a:pt x="1152418" y="360665"/>
                  </a:lnTo>
                  <a:lnTo>
                    <a:pt x="1155158" y="408295"/>
                  </a:lnTo>
                  <a:lnTo>
                    <a:pt x="1152418" y="455924"/>
                  </a:lnTo>
                  <a:lnTo>
                    <a:pt x="1144401" y="501936"/>
                  </a:lnTo>
                  <a:lnTo>
                    <a:pt x="1131413" y="546025"/>
                  </a:lnTo>
                  <a:lnTo>
                    <a:pt x="1113758" y="587884"/>
                  </a:lnTo>
                  <a:lnTo>
                    <a:pt x="1091742" y="627209"/>
                  </a:lnTo>
                  <a:lnTo>
                    <a:pt x="1065670" y="663693"/>
                  </a:lnTo>
                  <a:lnTo>
                    <a:pt x="1035847" y="697030"/>
                  </a:lnTo>
                  <a:lnTo>
                    <a:pt x="1002579" y="726915"/>
                  </a:lnTo>
                  <a:lnTo>
                    <a:pt x="966171" y="753041"/>
                  </a:lnTo>
                  <a:lnTo>
                    <a:pt x="926928" y="775103"/>
                  </a:lnTo>
                  <a:lnTo>
                    <a:pt x="885156" y="792795"/>
                  </a:lnTo>
                  <a:lnTo>
                    <a:pt x="841158" y="805810"/>
                  </a:lnTo>
                  <a:lnTo>
                    <a:pt x="795242" y="813844"/>
                  </a:lnTo>
                  <a:lnTo>
                    <a:pt x="747712" y="8165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075183" y="8381010"/>
            <a:ext cx="142811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b="1" spc="-85" dirty="0">
                <a:solidFill>
                  <a:srgbClr val="FFFFFF"/>
                </a:solidFill>
                <a:latin typeface="Arial"/>
                <a:cs typeface="Arial"/>
              </a:rPr>
              <a:t>&lt;&lt;</a:t>
            </a:r>
            <a:r>
              <a:rPr sz="1900" b="1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b="1" spc="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900" b="1" spc="6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900" b="1" spc="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900" b="1" spc="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9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b="1" spc="-85" dirty="0">
                <a:solidFill>
                  <a:srgbClr val="FFFFFF"/>
                </a:solidFill>
                <a:latin typeface="Arial"/>
                <a:cs typeface="Arial"/>
              </a:rPr>
              <a:t>&gt;&gt;</a:t>
            </a:r>
            <a:endParaRPr sz="1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36815" y="6552943"/>
            <a:ext cx="13538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&lt;&lt;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&gt;&gt;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42919" y="8395340"/>
            <a:ext cx="142811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b="1" spc="-85" dirty="0">
                <a:solidFill>
                  <a:srgbClr val="FFFFFF"/>
                </a:solidFill>
                <a:latin typeface="Arial"/>
                <a:cs typeface="Arial"/>
              </a:rPr>
              <a:t>&lt;&lt;</a:t>
            </a:r>
            <a:r>
              <a:rPr sz="1900" b="1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b="1" spc="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900" b="1" spc="6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900" b="1" spc="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900" b="1" spc="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9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b="1" spc="-85" dirty="0">
                <a:solidFill>
                  <a:srgbClr val="FFFFFF"/>
                </a:solidFill>
                <a:latin typeface="Arial"/>
                <a:cs typeface="Arial"/>
              </a:rPr>
              <a:t>&gt;&gt;</a:t>
            </a:r>
            <a:endParaRPr sz="19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81000" y="503372"/>
            <a:ext cx="48485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 DIAGRAM</a:t>
            </a:r>
            <a:endParaRPr sz="4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18053" y="6406575"/>
            <a:ext cx="111696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spc="4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850" spc="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850" spc="2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850" spc="1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678182" y="6592345"/>
            <a:ext cx="232981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50" spc="280" dirty="0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AA6AE19C-149B-D88D-DE72-056A8C70768F}"/>
              </a:ext>
            </a:extLst>
          </p:cNvPr>
          <p:cNvSpPr txBox="1"/>
          <p:nvPr/>
        </p:nvSpPr>
        <p:spPr>
          <a:xfrm>
            <a:off x="7551273" y="6564372"/>
            <a:ext cx="135382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&lt;&lt;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b="1" spc="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&gt;&gt;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0380" cy="10266045"/>
            </a:xfrm>
            <a:custGeom>
              <a:avLst/>
              <a:gdLst/>
              <a:ahLst/>
              <a:cxnLst/>
              <a:rect l="l" t="t" r="r" b="b"/>
              <a:pathLst>
                <a:path w="18280380" h="10266045">
                  <a:moveTo>
                    <a:pt x="17335497" y="10265501"/>
                  </a:moveTo>
                  <a:lnTo>
                    <a:pt x="952499" y="10265501"/>
                  </a:lnTo>
                  <a:lnTo>
                    <a:pt x="904960" y="10264335"/>
                  </a:lnTo>
                  <a:lnTo>
                    <a:pt x="858024" y="10260874"/>
                  </a:lnTo>
                  <a:lnTo>
                    <a:pt x="811746" y="10255173"/>
                  </a:lnTo>
                  <a:lnTo>
                    <a:pt x="766180" y="10247286"/>
                  </a:lnTo>
                  <a:lnTo>
                    <a:pt x="721382" y="10237268"/>
                  </a:lnTo>
                  <a:lnTo>
                    <a:pt x="677405" y="10225173"/>
                  </a:lnTo>
                  <a:lnTo>
                    <a:pt x="634304" y="10211056"/>
                  </a:lnTo>
                  <a:lnTo>
                    <a:pt x="592134" y="10194971"/>
                  </a:lnTo>
                  <a:lnTo>
                    <a:pt x="550949" y="10176973"/>
                  </a:lnTo>
                  <a:lnTo>
                    <a:pt x="510805" y="10157117"/>
                  </a:lnTo>
                  <a:lnTo>
                    <a:pt x="471754" y="10135457"/>
                  </a:lnTo>
                  <a:lnTo>
                    <a:pt x="433853" y="10112047"/>
                  </a:lnTo>
                  <a:lnTo>
                    <a:pt x="397156" y="10086943"/>
                  </a:lnTo>
                  <a:lnTo>
                    <a:pt x="361716" y="10060199"/>
                  </a:lnTo>
                  <a:lnTo>
                    <a:pt x="327590" y="10031869"/>
                  </a:lnTo>
                  <a:lnTo>
                    <a:pt x="294830" y="10002008"/>
                  </a:lnTo>
                  <a:lnTo>
                    <a:pt x="263493" y="9970670"/>
                  </a:lnTo>
                  <a:lnTo>
                    <a:pt x="233632" y="9937911"/>
                  </a:lnTo>
                  <a:lnTo>
                    <a:pt x="205302" y="9903784"/>
                  </a:lnTo>
                  <a:lnTo>
                    <a:pt x="178557" y="9868345"/>
                  </a:lnTo>
                  <a:lnTo>
                    <a:pt x="153453" y="9831647"/>
                  </a:lnTo>
                  <a:lnTo>
                    <a:pt x="130044" y="9793746"/>
                  </a:lnTo>
                  <a:lnTo>
                    <a:pt x="108384" y="9754696"/>
                  </a:lnTo>
                  <a:lnTo>
                    <a:pt x="88527" y="9714551"/>
                  </a:lnTo>
                  <a:lnTo>
                    <a:pt x="70529" y="9673367"/>
                  </a:lnTo>
                  <a:lnTo>
                    <a:pt x="54445" y="9631197"/>
                  </a:lnTo>
                  <a:lnTo>
                    <a:pt x="40327" y="9588096"/>
                  </a:lnTo>
                  <a:lnTo>
                    <a:pt x="28232" y="9544119"/>
                  </a:lnTo>
                  <a:lnTo>
                    <a:pt x="18214" y="9499320"/>
                  </a:lnTo>
                  <a:lnTo>
                    <a:pt x="10327" y="9453755"/>
                  </a:lnTo>
                  <a:lnTo>
                    <a:pt x="4626" y="9407477"/>
                  </a:lnTo>
                  <a:lnTo>
                    <a:pt x="1165" y="9360541"/>
                  </a:lnTo>
                  <a:lnTo>
                    <a:pt x="0" y="9313001"/>
                  </a:lnTo>
                  <a:lnTo>
                    <a:pt x="0" y="952499"/>
                  </a:lnTo>
                  <a:lnTo>
                    <a:pt x="1165" y="904960"/>
                  </a:lnTo>
                  <a:lnTo>
                    <a:pt x="4626" y="858024"/>
                  </a:lnTo>
                  <a:lnTo>
                    <a:pt x="10327" y="811746"/>
                  </a:lnTo>
                  <a:lnTo>
                    <a:pt x="18214" y="766180"/>
                  </a:lnTo>
                  <a:lnTo>
                    <a:pt x="28232" y="721382"/>
                  </a:lnTo>
                  <a:lnTo>
                    <a:pt x="40327" y="677405"/>
                  </a:lnTo>
                  <a:lnTo>
                    <a:pt x="54445" y="634304"/>
                  </a:lnTo>
                  <a:lnTo>
                    <a:pt x="70529" y="592134"/>
                  </a:lnTo>
                  <a:lnTo>
                    <a:pt x="88527" y="550949"/>
                  </a:lnTo>
                  <a:lnTo>
                    <a:pt x="108384" y="510805"/>
                  </a:lnTo>
                  <a:lnTo>
                    <a:pt x="130044" y="471754"/>
                  </a:lnTo>
                  <a:lnTo>
                    <a:pt x="153453" y="433853"/>
                  </a:lnTo>
                  <a:lnTo>
                    <a:pt x="178557" y="397156"/>
                  </a:lnTo>
                  <a:lnTo>
                    <a:pt x="205302" y="361716"/>
                  </a:lnTo>
                  <a:lnTo>
                    <a:pt x="233632" y="327590"/>
                  </a:lnTo>
                  <a:lnTo>
                    <a:pt x="263493" y="294830"/>
                  </a:lnTo>
                  <a:lnTo>
                    <a:pt x="294830" y="263493"/>
                  </a:lnTo>
                  <a:lnTo>
                    <a:pt x="327590" y="233632"/>
                  </a:lnTo>
                  <a:lnTo>
                    <a:pt x="361716" y="205302"/>
                  </a:lnTo>
                  <a:lnTo>
                    <a:pt x="397156" y="178557"/>
                  </a:lnTo>
                  <a:lnTo>
                    <a:pt x="433853" y="153453"/>
                  </a:lnTo>
                  <a:lnTo>
                    <a:pt x="471754" y="130044"/>
                  </a:lnTo>
                  <a:lnTo>
                    <a:pt x="510805" y="108384"/>
                  </a:lnTo>
                  <a:lnTo>
                    <a:pt x="550949" y="88527"/>
                  </a:lnTo>
                  <a:lnTo>
                    <a:pt x="592134" y="70529"/>
                  </a:lnTo>
                  <a:lnTo>
                    <a:pt x="634304" y="54445"/>
                  </a:lnTo>
                  <a:lnTo>
                    <a:pt x="677405" y="40327"/>
                  </a:lnTo>
                  <a:lnTo>
                    <a:pt x="721382" y="28232"/>
                  </a:lnTo>
                  <a:lnTo>
                    <a:pt x="766180" y="18214"/>
                  </a:lnTo>
                  <a:lnTo>
                    <a:pt x="811746" y="10327"/>
                  </a:lnTo>
                  <a:lnTo>
                    <a:pt x="858024" y="4626"/>
                  </a:lnTo>
                  <a:lnTo>
                    <a:pt x="904960" y="1165"/>
                  </a:lnTo>
                  <a:lnTo>
                    <a:pt x="952499" y="0"/>
                  </a:lnTo>
                  <a:lnTo>
                    <a:pt x="17335497" y="0"/>
                  </a:lnTo>
                  <a:lnTo>
                    <a:pt x="17383036" y="1165"/>
                  </a:lnTo>
                  <a:lnTo>
                    <a:pt x="17429972" y="4626"/>
                  </a:lnTo>
                  <a:lnTo>
                    <a:pt x="17476251" y="10327"/>
                  </a:lnTo>
                  <a:lnTo>
                    <a:pt x="17521816" y="18214"/>
                  </a:lnTo>
                  <a:lnTo>
                    <a:pt x="17566615" y="28232"/>
                  </a:lnTo>
                  <a:lnTo>
                    <a:pt x="17610592" y="40327"/>
                  </a:lnTo>
                  <a:lnTo>
                    <a:pt x="17653693" y="54445"/>
                  </a:lnTo>
                  <a:lnTo>
                    <a:pt x="17695863" y="70529"/>
                  </a:lnTo>
                  <a:lnTo>
                    <a:pt x="17737048" y="88527"/>
                  </a:lnTo>
                  <a:lnTo>
                    <a:pt x="17777192" y="108384"/>
                  </a:lnTo>
                  <a:lnTo>
                    <a:pt x="17816243" y="130044"/>
                  </a:lnTo>
                  <a:lnTo>
                    <a:pt x="17854144" y="153453"/>
                  </a:lnTo>
                  <a:lnTo>
                    <a:pt x="17890842" y="178557"/>
                  </a:lnTo>
                  <a:lnTo>
                    <a:pt x="17926281" y="205302"/>
                  </a:lnTo>
                  <a:lnTo>
                    <a:pt x="17960408" y="233632"/>
                  </a:lnTo>
                  <a:lnTo>
                    <a:pt x="17993167" y="263493"/>
                  </a:lnTo>
                  <a:lnTo>
                    <a:pt x="18024505" y="294830"/>
                  </a:lnTo>
                  <a:lnTo>
                    <a:pt x="18054366" y="327590"/>
                  </a:lnTo>
                  <a:lnTo>
                    <a:pt x="18082696" y="361716"/>
                  </a:lnTo>
                  <a:lnTo>
                    <a:pt x="18109440" y="397156"/>
                  </a:lnTo>
                  <a:lnTo>
                    <a:pt x="18134545" y="433853"/>
                  </a:lnTo>
                  <a:lnTo>
                    <a:pt x="18157954" y="471754"/>
                  </a:lnTo>
                  <a:lnTo>
                    <a:pt x="18179614" y="510805"/>
                  </a:lnTo>
                  <a:lnTo>
                    <a:pt x="18199470" y="550949"/>
                  </a:lnTo>
                  <a:lnTo>
                    <a:pt x="18217468" y="592134"/>
                  </a:lnTo>
                  <a:lnTo>
                    <a:pt x="18233553" y="634304"/>
                  </a:lnTo>
                  <a:lnTo>
                    <a:pt x="18247670" y="677405"/>
                  </a:lnTo>
                  <a:lnTo>
                    <a:pt x="18259765" y="721382"/>
                  </a:lnTo>
                  <a:lnTo>
                    <a:pt x="18269784" y="766180"/>
                  </a:lnTo>
                  <a:lnTo>
                    <a:pt x="18277671" y="811746"/>
                  </a:lnTo>
                  <a:lnTo>
                    <a:pt x="18279809" y="829107"/>
                  </a:lnTo>
                  <a:lnTo>
                    <a:pt x="18279809" y="9436394"/>
                  </a:lnTo>
                  <a:lnTo>
                    <a:pt x="18269784" y="9499320"/>
                  </a:lnTo>
                  <a:lnTo>
                    <a:pt x="18259765" y="9544119"/>
                  </a:lnTo>
                  <a:lnTo>
                    <a:pt x="18247670" y="9588096"/>
                  </a:lnTo>
                  <a:lnTo>
                    <a:pt x="18233553" y="9631197"/>
                  </a:lnTo>
                  <a:lnTo>
                    <a:pt x="18217468" y="9673367"/>
                  </a:lnTo>
                  <a:lnTo>
                    <a:pt x="18199470" y="9714551"/>
                  </a:lnTo>
                  <a:lnTo>
                    <a:pt x="18179614" y="9754696"/>
                  </a:lnTo>
                  <a:lnTo>
                    <a:pt x="18157954" y="9793746"/>
                  </a:lnTo>
                  <a:lnTo>
                    <a:pt x="18134545" y="9831647"/>
                  </a:lnTo>
                  <a:lnTo>
                    <a:pt x="18109440" y="9868345"/>
                  </a:lnTo>
                  <a:lnTo>
                    <a:pt x="18082696" y="9903784"/>
                  </a:lnTo>
                  <a:lnTo>
                    <a:pt x="18054366" y="9937911"/>
                  </a:lnTo>
                  <a:lnTo>
                    <a:pt x="18024505" y="9970670"/>
                  </a:lnTo>
                  <a:lnTo>
                    <a:pt x="17993167" y="10002008"/>
                  </a:lnTo>
                  <a:lnTo>
                    <a:pt x="17960408" y="10031869"/>
                  </a:lnTo>
                  <a:lnTo>
                    <a:pt x="17926281" y="10060199"/>
                  </a:lnTo>
                  <a:lnTo>
                    <a:pt x="17890842" y="10086943"/>
                  </a:lnTo>
                  <a:lnTo>
                    <a:pt x="17854144" y="10112047"/>
                  </a:lnTo>
                  <a:lnTo>
                    <a:pt x="17816243" y="10135457"/>
                  </a:lnTo>
                  <a:lnTo>
                    <a:pt x="17777192" y="10157117"/>
                  </a:lnTo>
                  <a:lnTo>
                    <a:pt x="17737048" y="10176973"/>
                  </a:lnTo>
                  <a:lnTo>
                    <a:pt x="17695863" y="10194971"/>
                  </a:lnTo>
                  <a:lnTo>
                    <a:pt x="17653693" y="10211056"/>
                  </a:lnTo>
                  <a:lnTo>
                    <a:pt x="17610592" y="10225173"/>
                  </a:lnTo>
                  <a:lnTo>
                    <a:pt x="17566615" y="10237268"/>
                  </a:lnTo>
                  <a:lnTo>
                    <a:pt x="17521816" y="10247286"/>
                  </a:lnTo>
                  <a:lnTo>
                    <a:pt x="17476251" y="10255173"/>
                  </a:lnTo>
                  <a:lnTo>
                    <a:pt x="17429972" y="10260874"/>
                  </a:lnTo>
                  <a:lnTo>
                    <a:pt x="17383036" y="10264335"/>
                  </a:lnTo>
                  <a:lnTo>
                    <a:pt x="17335497" y="10265501"/>
                  </a:lnTo>
                  <a:close/>
                </a:path>
              </a:pathLst>
            </a:custGeom>
            <a:solidFill>
              <a:srgbClr val="072F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43457" y="480377"/>
              <a:ext cx="2193290" cy="1096645"/>
            </a:xfrm>
            <a:custGeom>
              <a:avLst/>
              <a:gdLst/>
              <a:ahLst/>
              <a:cxnLst/>
              <a:rect l="l" t="t" r="r" b="b"/>
              <a:pathLst>
                <a:path w="2193290" h="1096645">
                  <a:moveTo>
                    <a:pt x="1100542" y="1096644"/>
                  </a:moveTo>
                  <a:lnTo>
                    <a:pt x="1038091" y="1095776"/>
                  </a:lnTo>
                  <a:lnTo>
                    <a:pt x="976553" y="1093203"/>
                  </a:lnTo>
                  <a:lnTo>
                    <a:pt x="916023" y="1088971"/>
                  </a:lnTo>
                  <a:lnTo>
                    <a:pt x="856592" y="1083126"/>
                  </a:lnTo>
                  <a:lnTo>
                    <a:pt x="798354" y="1075716"/>
                  </a:lnTo>
                  <a:lnTo>
                    <a:pt x="741402" y="1066785"/>
                  </a:lnTo>
                  <a:lnTo>
                    <a:pt x="685828" y="1056380"/>
                  </a:lnTo>
                  <a:lnTo>
                    <a:pt x="631726" y="1044548"/>
                  </a:lnTo>
                  <a:lnTo>
                    <a:pt x="579188" y="1031335"/>
                  </a:lnTo>
                  <a:lnTo>
                    <a:pt x="528307" y="1016787"/>
                  </a:lnTo>
                  <a:lnTo>
                    <a:pt x="479176" y="1000951"/>
                  </a:lnTo>
                  <a:lnTo>
                    <a:pt x="431888" y="983872"/>
                  </a:lnTo>
                  <a:lnTo>
                    <a:pt x="386536" y="965597"/>
                  </a:lnTo>
                  <a:lnTo>
                    <a:pt x="343213" y="946173"/>
                  </a:lnTo>
                  <a:lnTo>
                    <a:pt x="302011" y="925645"/>
                  </a:lnTo>
                  <a:lnTo>
                    <a:pt x="263024" y="904060"/>
                  </a:lnTo>
                  <a:lnTo>
                    <a:pt x="226345" y="881465"/>
                  </a:lnTo>
                  <a:lnTo>
                    <a:pt x="192066" y="857904"/>
                  </a:lnTo>
                  <a:lnTo>
                    <a:pt x="160281" y="833426"/>
                  </a:lnTo>
                  <a:lnTo>
                    <a:pt x="131082" y="808076"/>
                  </a:lnTo>
                  <a:lnTo>
                    <a:pt x="80814" y="754944"/>
                  </a:lnTo>
                  <a:lnTo>
                    <a:pt x="42005" y="698880"/>
                  </a:lnTo>
                  <a:lnTo>
                    <a:pt x="15400" y="640254"/>
                  </a:lnTo>
                  <a:lnTo>
                    <a:pt x="1742" y="579437"/>
                  </a:lnTo>
                  <a:lnTo>
                    <a:pt x="0" y="548322"/>
                  </a:lnTo>
                  <a:lnTo>
                    <a:pt x="1742" y="517207"/>
                  </a:lnTo>
                  <a:lnTo>
                    <a:pt x="15400" y="456389"/>
                  </a:lnTo>
                  <a:lnTo>
                    <a:pt x="42005" y="397763"/>
                  </a:lnTo>
                  <a:lnTo>
                    <a:pt x="80814" y="341699"/>
                  </a:lnTo>
                  <a:lnTo>
                    <a:pt x="131082" y="288568"/>
                  </a:lnTo>
                  <a:lnTo>
                    <a:pt x="160281" y="263217"/>
                  </a:lnTo>
                  <a:lnTo>
                    <a:pt x="192066" y="238739"/>
                  </a:lnTo>
                  <a:lnTo>
                    <a:pt x="226345" y="215178"/>
                  </a:lnTo>
                  <a:lnTo>
                    <a:pt x="263024" y="192583"/>
                  </a:lnTo>
                  <a:lnTo>
                    <a:pt x="302011" y="170998"/>
                  </a:lnTo>
                  <a:lnTo>
                    <a:pt x="343213" y="150470"/>
                  </a:lnTo>
                  <a:lnTo>
                    <a:pt x="386536" y="131046"/>
                  </a:lnTo>
                  <a:lnTo>
                    <a:pt x="431888" y="112771"/>
                  </a:lnTo>
                  <a:lnTo>
                    <a:pt x="479176" y="95692"/>
                  </a:lnTo>
                  <a:lnTo>
                    <a:pt x="528307" y="79856"/>
                  </a:lnTo>
                  <a:lnTo>
                    <a:pt x="579188" y="65308"/>
                  </a:lnTo>
                  <a:lnTo>
                    <a:pt x="631726" y="52095"/>
                  </a:lnTo>
                  <a:lnTo>
                    <a:pt x="685828" y="40263"/>
                  </a:lnTo>
                  <a:lnTo>
                    <a:pt x="741402" y="29858"/>
                  </a:lnTo>
                  <a:lnTo>
                    <a:pt x="798354" y="20928"/>
                  </a:lnTo>
                  <a:lnTo>
                    <a:pt x="856592" y="13517"/>
                  </a:lnTo>
                  <a:lnTo>
                    <a:pt x="916023" y="7672"/>
                  </a:lnTo>
                  <a:lnTo>
                    <a:pt x="976553" y="3440"/>
                  </a:lnTo>
                  <a:lnTo>
                    <a:pt x="1038091" y="867"/>
                  </a:lnTo>
                  <a:lnTo>
                    <a:pt x="1100504" y="0"/>
                  </a:lnTo>
                  <a:lnTo>
                    <a:pt x="1162993" y="867"/>
                  </a:lnTo>
                  <a:lnTo>
                    <a:pt x="1224530" y="3440"/>
                  </a:lnTo>
                  <a:lnTo>
                    <a:pt x="1285060" y="7672"/>
                  </a:lnTo>
                  <a:lnTo>
                    <a:pt x="1344491" y="13517"/>
                  </a:lnTo>
                  <a:lnTo>
                    <a:pt x="1402729" y="20928"/>
                  </a:lnTo>
                  <a:lnTo>
                    <a:pt x="1459681" y="29858"/>
                  </a:lnTo>
                  <a:lnTo>
                    <a:pt x="1515255" y="40263"/>
                  </a:lnTo>
                  <a:lnTo>
                    <a:pt x="1569358" y="52095"/>
                  </a:lnTo>
                  <a:lnTo>
                    <a:pt x="1621896" y="65308"/>
                  </a:lnTo>
                  <a:lnTo>
                    <a:pt x="1672777" y="79856"/>
                  </a:lnTo>
                  <a:lnTo>
                    <a:pt x="1721908" y="95692"/>
                  </a:lnTo>
                  <a:lnTo>
                    <a:pt x="1769196" y="112771"/>
                  </a:lnTo>
                  <a:lnTo>
                    <a:pt x="1814547" y="131046"/>
                  </a:lnTo>
                  <a:lnTo>
                    <a:pt x="1857871" y="150470"/>
                  </a:lnTo>
                  <a:lnTo>
                    <a:pt x="1899072" y="170998"/>
                  </a:lnTo>
                  <a:lnTo>
                    <a:pt x="1938059" y="192583"/>
                  </a:lnTo>
                  <a:lnTo>
                    <a:pt x="1974738" y="215178"/>
                  </a:lnTo>
                  <a:lnTo>
                    <a:pt x="2009017" y="238739"/>
                  </a:lnTo>
                  <a:lnTo>
                    <a:pt x="2040802" y="263217"/>
                  </a:lnTo>
                  <a:lnTo>
                    <a:pt x="2070001" y="288568"/>
                  </a:lnTo>
                  <a:lnTo>
                    <a:pt x="2120269" y="341699"/>
                  </a:lnTo>
                  <a:lnTo>
                    <a:pt x="2159078" y="397763"/>
                  </a:lnTo>
                  <a:lnTo>
                    <a:pt x="2185683" y="456389"/>
                  </a:lnTo>
                  <a:lnTo>
                    <a:pt x="2193289" y="483396"/>
                  </a:lnTo>
                  <a:lnTo>
                    <a:pt x="2193289" y="613247"/>
                  </a:lnTo>
                  <a:lnTo>
                    <a:pt x="2173952" y="669864"/>
                  </a:lnTo>
                  <a:lnTo>
                    <a:pt x="2141152" y="727256"/>
                  </a:lnTo>
                  <a:lnTo>
                    <a:pt x="2096521" y="781900"/>
                  </a:lnTo>
                  <a:lnTo>
                    <a:pt x="2040802" y="833426"/>
                  </a:lnTo>
                  <a:lnTo>
                    <a:pt x="2009017" y="857904"/>
                  </a:lnTo>
                  <a:lnTo>
                    <a:pt x="1974738" y="881465"/>
                  </a:lnTo>
                  <a:lnTo>
                    <a:pt x="1938059" y="904060"/>
                  </a:lnTo>
                  <a:lnTo>
                    <a:pt x="1899072" y="925645"/>
                  </a:lnTo>
                  <a:lnTo>
                    <a:pt x="1857871" y="946173"/>
                  </a:lnTo>
                  <a:lnTo>
                    <a:pt x="1814547" y="965597"/>
                  </a:lnTo>
                  <a:lnTo>
                    <a:pt x="1769196" y="983872"/>
                  </a:lnTo>
                  <a:lnTo>
                    <a:pt x="1721908" y="1000951"/>
                  </a:lnTo>
                  <a:lnTo>
                    <a:pt x="1672777" y="1016787"/>
                  </a:lnTo>
                  <a:lnTo>
                    <a:pt x="1621896" y="1031335"/>
                  </a:lnTo>
                  <a:lnTo>
                    <a:pt x="1569358" y="1044548"/>
                  </a:lnTo>
                  <a:lnTo>
                    <a:pt x="1515255" y="1056380"/>
                  </a:lnTo>
                  <a:lnTo>
                    <a:pt x="1459681" y="1066785"/>
                  </a:lnTo>
                  <a:lnTo>
                    <a:pt x="1402729" y="1075716"/>
                  </a:lnTo>
                  <a:lnTo>
                    <a:pt x="1344491" y="1083126"/>
                  </a:lnTo>
                  <a:lnTo>
                    <a:pt x="1285060" y="1088971"/>
                  </a:lnTo>
                  <a:lnTo>
                    <a:pt x="1224530" y="1093203"/>
                  </a:lnTo>
                  <a:lnTo>
                    <a:pt x="1162993" y="1095776"/>
                  </a:lnTo>
                  <a:lnTo>
                    <a:pt x="1100542" y="1096644"/>
                  </a:lnTo>
                  <a:close/>
                </a:path>
              </a:pathLst>
            </a:custGeom>
            <a:solidFill>
              <a:srgbClr val="3681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796924" y="848106"/>
            <a:ext cx="69405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1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150" spc="1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150" spc="1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50" spc="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150" spc="1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215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48361" y="1558043"/>
            <a:ext cx="153035" cy="324485"/>
            <a:chOff x="9048361" y="1558043"/>
            <a:chExt cx="153035" cy="324485"/>
          </a:xfrm>
        </p:grpSpPr>
        <p:sp>
          <p:nvSpPr>
            <p:cNvPr id="7" name="object 7"/>
            <p:cNvSpPr/>
            <p:nvPr/>
          </p:nvSpPr>
          <p:spPr>
            <a:xfrm>
              <a:off x="9124879" y="1577093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67729" y="1786035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299" y="0"/>
                  </a:moveTo>
                  <a:lnTo>
                    <a:pt x="57149" y="76799"/>
                  </a:lnTo>
                  <a:lnTo>
                    <a:pt x="0" y="0"/>
                  </a:lnTo>
                </a:path>
              </a:pathLst>
            </a:custGeom>
            <a:ln w="38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56958" y="1879582"/>
            <a:ext cx="2362835" cy="819785"/>
          </a:xfrm>
          <a:prstGeom prst="rect">
            <a:avLst/>
          </a:prstGeom>
          <a:solidFill>
            <a:srgbClr val="3681AC"/>
          </a:solidFill>
        </p:spPr>
        <p:txBody>
          <a:bodyPr vert="horz" wrap="square" lIns="0" tIns="2540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2000"/>
              </a:spcBef>
            </a:pPr>
            <a:r>
              <a:rPr sz="2050" spc="160" dirty="0">
                <a:solidFill>
                  <a:srgbClr val="FFFFFF"/>
                </a:solidFill>
                <a:latin typeface="Tahoma"/>
                <a:cs typeface="Tahoma"/>
              </a:rPr>
              <a:t>Login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8233" y="3015560"/>
            <a:ext cx="2700655" cy="1061085"/>
          </a:xfrm>
          <a:prstGeom prst="rect">
            <a:avLst/>
          </a:prstGeom>
          <a:solidFill>
            <a:srgbClr val="3681A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2150" spc="160" dirty="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sz="21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65" dirty="0">
                <a:solidFill>
                  <a:srgbClr val="FFFFFF"/>
                </a:solidFill>
                <a:latin typeface="Tahoma"/>
                <a:cs typeface="Tahoma"/>
              </a:rPr>
              <a:t>Destination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8233" y="4378575"/>
            <a:ext cx="2700655" cy="1061085"/>
          </a:xfrm>
          <a:prstGeom prst="rect">
            <a:avLst/>
          </a:prstGeom>
          <a:solidFill>
            <a:srgbClr val="3681A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838200">
              <a:lnSpc>
                <a:spcPct val="100000"/>
              </a:lnSpc>
            </a:pPr>
            <a:r>
              <a:rPr sz="2150" spc="170" dirty="0">
                <a:solidFill>
                  <a:srgbClr val="FFFFFF"/>
                </a:solidFill>
                <a:latin typeface="Tahoma"/>
                <a:cs typeface="Tahoma"/>
              </a:rPr>
              <a:t>Explore</a:t>
            </a:r>
            <a:endParaRPr sz="21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067411" y="2694021"/>
            <a:ext cx="248285" cy="3050540"/>
            <a:chOff x="9067411" y="2694021"/>
            <a:chExt cx="248285" cy="3050540"/>
          </a:xfrm>
        </p:grpSpPr>
        <p:sp>
          <p:nvSpPr>
            <p:cNvPr id="13" name="object 13"/>
            <p:cNvSpPr/>
            <p:nvPr/>
          </p:nvSpPr>
          <p:spPr>
            <a:xfrm>
              <a:off x="9201071" y="4076086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3921" y="4285028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299" y="0"/>
                  </a:moveTo>
                  <a:lnTo>
                    <a:pt x="57149" y="76799"/>
                  </a:lnTo>
                  <a:lnTo>
                    <a:pt x="0" y="0"/>
                  </a:lnTo>
                </a:path>
              </a:pathLst>
            </a:custGeom>
            <a:ln w="38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3929" y="2713071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86779" y="2922013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299" y="0"/>
                  </a:moveTo>
                  <a:lnTo>
                    <a:pt x="57149" y="76799"/>
                  </a:lnTo>
                  <a:lnTo>
                    <a:pt x="0" y="0"/>
                  </a:lnTo>
                </a:path>
              </a:pathLst>
            </a:custGeom>
            <a:ln w="38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39171" y="5439101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82021" y="5648044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5">
                  <a:moveTo>
                    <a:pt x="114299" y="0"/>
                  </a:moveTo>
                  <a:lnTo>
                    <a:pt x="57149" y="76799"/>
                  </a:lnTo>
                  <a:lnTo>
                    <a:pt x="0" y="0"/>
                  </a:lnTo>
                </a:path>
              </a:pathLst>
            </a:custGeom>
            <a:ln w="381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38233" y="5741590"/>
            <a:ext cx="2700655" cy="1061085"/>
          </a:xfrm>
          <a:prstGeom prst="rect">
            <a:avLst/>
          </a:prstGeom>
          <a:solidFill>
            <a:srgbClr val="3681A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150" spc="200" dirty="0">
                <a:solidFill>
                  <a:srgbClr val="FFFFFF"/>
                </a:solidFill>
                <a:latin typeface="Tahoma"/>
                <a:cs typeface="Tahoma"/>
              </a:rPr>
              <a:t>Planning</a:t>
            </a:r>
            <a:r>
              <a:rPr sz="21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1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20" dirty="0">
                <a:solidFill>
                  <a:srgbClr val="FFFFFF"/>
                </a:solidFill>
                <a:latin typeface="Tahoma"/>
                <a:cs typeface="Tahoma"/>
              </a:rPr>
              <a:t>Trip</a:t>
            </a:r>
            <a:endParaRPr sz="215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822826" y="6801779"/>
            <a:ext cx="2513330" cy="658495"/>
            <a:chOff x="7822826" y="6801779"/>
            <a:chExt cx="2513330" cy="658495"/>
          </a:xfrm>
        </p:grpSpPr>
        <p:sp>
          <p:nvSpPr>
            <p:cNvPr id="21" name="object 21"/>
            <p:cNvSpPr/>
            <p:nvPr/>
          </p:nvSpPr>
          <p:spPr>
            <a:xfrm>
              <a:off x="7842194" y="6820829"/>
              <a:ext cx="592455" cy="619760"/>
            </a:xfrm>
            <a:custGeom>
              <a:avLst/>
              <a:gdLst/>
              <a:ahLst/>
              <a:cxnLst/>
              <a:rect l="l" t="t" r="r" b="b"/>
              <a:pathLst>
                <a:path w="592454" h="619759">
                  <a:moveTo>
                    <a:pt x="592420" y="0"/>
                  </a:moveTo>
                  <a:lnTo>
                    <a:pt x="0" y="619547"/>
                  </a:lnTo>
                </a:path>
              </a:pathLst>
            </a:custGeom>
            <a:ln w="381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42193" y="7345542"/>
              <a:ext cx="94615" cy="95250"/>
            </a:xfrm>
            <a:custGeom>
              <a:avLst/>
              <a:gdLst/>
              <a:ahLst/>
              <a:cxnLst/>
              <a:rect l="l" t="t" r="r" b="b"/>
              <a:pathLst>
                <a:path w="94615" h="95250">
                  <a:moveTo>
                    <a:pt x="94219" y="78993"/>
                  </a:moveTo>
                  <a:lnTo>
                    <a:pt x="0" y="94833"/>
                  </a:lnTo>
                  <a:lnTo>
                    <a:pt x="11608" y="0"/>
                  </a:lnTo>
                </a:path>
              </a:pathLst>
            </a:custGeom>
            <a:ln w="38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54518" y="6820897"/>
              <a:ext cx="762000" cy="618490"/>
            </a:xfrm>
            <a:custGeom>
              <a:avLst/>
              <a:gdLst/>
              <a:ahLst/>
              <a:cxnLst/>
              <a:rect l="l" t="t" r="r" b="b"/>
              <a:pathLst>
                <a:path w="762000" h="618490">
                  <a:moveTo>
                    <a:pt x="0" y="0"/>
                  </a:moveTo>
                  <a:lnTo>
                    <a:pt x="761979" y="618126"/>
                  </a:lnTo>
                </a:path>
              </a:pathLst>
            </a:custGeom>
            <a:ln w="38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21334" y="7346650"/>
              <a:ext cx="95250" cy="92710"/>
            </a:xfrm>
            <a:custGeom>
              <a:avLst/>
              <a:gdLst/>
              <a:ahLst/>
              <a:cxnLst/>
              <a:rect l="l" t="t" r="r" b="b"/>
              <a:pathLst>
                <a:path w="95250" h="92709">
                  <a:moveTo>
                    <a:pt x="72007" y="0"/>
                  </a:moveTo>
                  <a:lnTo>
                    <a:pt x="95163" y="92373"/>
                  </a:lnTo>
                  <a:lnTo>
                    <a:pt x="0" y="88765"/>
                  </a:lnTo>
                </a:path>
              </a:pathLst>
            </a:custGeom>
            <a:ln w="380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10368" y="7451181"/>
            <a:ext cx="2362835" cy="819785"/>
          </a:xfrm>
          <a:prstGeom prst="rect">
            <a:avLst/>
          </a:prstGeom>
          <a:solidFill>
            <a:srgbClr val="3681AC"/>
          </a:solidFill>
        </p:spPr>
        <p:txBody>
          <a:bodyPr vert="horz" wrap="square" lIns="0" tIns="247650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1950"/>
              </a:spcBef>
            </a:pPr>
            <a:r>
              <a:rPr sz="2250" spc="175" dirty="0">
                <a:solidFill>
                  <a:srgbClr val="FFFFFF"/>
                </a:solidFill>
                <a:latin typeface="Tahoma"/>
                <a:cs typeface="Tahoma"/>
              </a:rPr>
              <a:t>Solo</a:t>
            </a:r>
            <a:r>
              <a:rPr sz="225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50" spc="125" dirty="0">
                <a:solidFill>
                  <a:srgbClr val="FFFFFF"/>
                </a:solidFill>
                <a:latin typeface="Tahoma"/>
                <a:cs typeface="Tahoma"/>
              </a:rPr>
              <a:t>Trip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61801" y="7451181"/>
            <a:ext cx="2362835" cy="868044"/>
          </a:xfrm>
          <a:prstGeom prst="rect">
            <a:avLst/>
          </a:prstGeom>
          <a:solidFill>
            <a:srgbClr val="3681AC"/>
          </a:solidFill>
        </p:spPr>
        <p:txBody>
          <a:bodyPr vert="horz" wrap="square" lIns="0" tIns="16510" rIns="0" bIns="0" rtlCol="0">
            <a:spAutoFit/>
          </a:bodyPr>
          <a:lstStyle/>
          <a:p>
            <a:pPr marL="788035" marR="140970" indent="-628015">
              <a:lnSpc>
                <a:spcPct val="116300"/>
              </a:lnSpc>
              <a:spcBef>
                <a:spcPts val="130"/>
              </a:spcBef>
            </a:pPr>
            <a:r>
              <a:rPr sz="2150" spc="165" dirty="0">
                <a:solidFill>
                  <a:srgbClr val="FFFFFF"/>
                </a:solidFill>
                <a:latin typeface="Tahoma"/>
                <a:cs typeface="Tahoma"/>
              </a:rPr>
              <a:t>Get</a:t>
            </a:r>
            <a:r>
              <a:rPr sz="215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70" dirty="0">
                <a:solidFill>
                  <a:srgbClr val="FFFFFF"/>
                </a:solidFill>
                <a:latin typeface="Tahoma"/>
                <a:cs typeface="Tahoma"/>
              </a:rPr>
              <a:t>local</a:t>
            </a:r>
            <a:r>
              <a:rPr sz="215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Tahoma"/>
                <a:cs typeface="Tahoma"/>
              </a:rPr>
              <a:t>travel </a:t>
            </a:r>
            <a:r>
              <a:rPr sz="2150" spc="-6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175" dirty="0">
                <a:solidFill>
                  <a:srgbClr val="FFFFFF"/>
                </a:solidFill>
                <a:latin typeface="Tahoma"/>
                <a:cs typeface="Tahoma"/>
              </a:rPr>
              <a:t>agent</a:t>
            </a:r>
            <a:endParaRPr sz="215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415079" y="8278731"/>
            <a:ext cx="631190" cy="658495"/>
            <a:chOff x="6415079" y="8278731"/>
            <a:chExt cx="631190" cy="658495"/>
          </a:xfrm>
        </p:grpSpPr>
        <p:sp>
          <p:nvSpPr>
            <p:cNvPr id="28" name="object 28"/>
            <p:cNvSpPr/>
            <p:nvPr/>
          </p:nvSpPr>
          <p:spPr>
            <a:xfrm>
              <a:off x="6434447" y="8297781"/>
              <a:ext cx="592455" cy="619760"/>
            </a:xfrm>
            <a:custGeom>
              <a:avLst/>
              <a:gdLst/>
              <a:ahLst/>
              <a:cxnLst/>
              <a:rect l="l" t="t" r="r" b="b"/>
              <a:pathLst>
                <a:path w="592454" h="619759">
                  <a:moveTo>
                    <a:pt x="592420" y="0"/>
                  </a:moveTo>
                  <a:lnTo>
                    <a:pt x="0" y="619547"/>
                  </a:lnTo>
                </a:path>
              </a:pathLst>
            </a:custGeom>
            <a:ln w="381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34446" y="8822495"/>
              <a:ext cx="94615" cy="95250"/>
            </a:xfrm>
            <a:custGeom>
              <a:avLst/>
              <a:gdLst/>
              <a:ahLst/>
              <a:cxnLst/>
              <a:rect l="l" t="t" r="r" b="b"/>
              <a:pathLst>
                <a:path w="94615" h="95250">
                  <a:moveTo>
                    <a:pt x="94219" y="78993"/>
                  </a:moveTo>
                  <a:lnTo>
                    <a:pt x="0" y="94833"/>
                  </a:lnTo>
                  <a:lnTo>
                    <a:pt x="11608" y="0"/>
                  </a:lnTo>
                </a:path>
              </a:pathLst>
            </a:custGeom>
            <a:ln w="38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073243" y="8941300"/>
            <a:ext cx="2362835" cy="1001394"/>
          </a:xfrm>
          <a:prstGeom prst="rect">
            <a:avLst/>
          </a:prstGeom>
          <a:solidFill>
            <a:srgbClr val="3681AC"/>
          </a:solidFill>
        </p:spPr>
        <p:txBody>
          <a:bodyPr vert="horz" wrap="square" lIns="0" tIns="32384" rIns="0" bIns="0" rtlCol="0">
            <a:spAutoFit/>
          </a:bodyPr>
          <a:lstStyle/>
          <a:p>
            <a:pPr marL="48895" marR="29209" indent="-635" algn="ctr">
              <a:lnSpc>
                <a:spcPct val="117400"/>
              </a:lnSpc>
              <a:spcBef>
                <a:spcPts val="254"/>
              </a:spcBef>
            </a:pP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Get </a:t>
            </a:r>
            <a:r>
              <a:rPr sz="1650" spc="14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best route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7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google</a:t>
            </a:r>
            <a:r>
              <a:rPr sz="16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229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r>
              <a:rPr sz="165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7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650" spc="-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65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expenses</a:t>
            </a:r>
            <a:r>
              <a:rPr sz="165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327349" y="8298312"/>
            <a:ext cx="803275" cy="653415"/>
            <a:chOff x="11327349" y="8298312"/>
            <a:chExt cx="803275" cy="653415"/>
          </a:xfrm>
        </p:grpSpPr>
        <p:sp>
          <p:nvSpPr>
            <p:cNvPr id="32" name="object 32"/>
            <p:cNvSpPr/>
            <p:nvPr/>
          </p:nvSpPr>
          <p:spPr>
            <a:xfrm>
              <a:off x="11346399" y="8317362"/>
              <a:ext cx="765175" cy="615315"/>
            </a:xfrm>
            <a:custGeom>
              <a:avLst/>
              <a:gdLst/>
              <a:ahLst/>
              <a:cxnLst/>
              <a:rect l="l" t="t" r="r" b="b"/>
              <a:pathLst>
                <a:path w="765175" h="615315">
                  <a:moveTo>
                    <a:pt x="0" y="0"/>
                  </a:moveTo>
                  <a:lnTo>
                    <a:pt x="764566" y="614813"/>
                  </a:lnTo>
                </a:path>
              </a:pathLst>
            </a:custGeom>
            <a:ln w="381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015655" y="8839794"/>
              <a:ext cx="95885" cy="92710"/>
            </a:xfrm>
            <a:custGeom>
              <a:avLst/>
              <a:gdLst/>
              <a:ahLst/>
              <a:cxnLst/>
              <a:rect l="l" t="t" r="r" b="b"/>
              <a:pathLst>
                <a:path w="95884" h="92709">
                  <a:moveTo>
                    <a:pt x="71626" y="0"/>
                  </a:moveTo>
                  <a:lnTo>
                    <a:pt x="95310" y="92380"/>
                  </a:lnTo>
                  <a:lnTo>
                    <a:pt x="0" y="89073"/>
                  </a:lnTo>
                </a:path>
              </a:pathLst>
            </a:custGeom>
            <a:ln w="3813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949085" y="8957784"/>
            <a:ext cx="2362835" cy="964565"/>
          </a:xfrm>
          <a:prstGeom prst="rect">
            <a:avLst/>
          </a:prstGeom>
          <a:solidFill>
            <a:srgbClr val="3681AC"/>
          </a:solidFill>
        </p:spPr>
        <p:txBody>
          <a:bodyPr vert="horz" wrap="square" lIns="0" tIns="99060" rIns="0" bIns="0" rtlCol="0">
            <a:spAutoFit/>
          </a:bodyPr>
          <a:lstStyle/>
          <a:p>
            <a:pPr marL="273050" marR="253365" indent="91440">
              <a:lnSpc>
                <a:spcPct val="115900"/>
              </a:lnSpc>
              <a:spcBef>
                <a:spcPts val="780"/>
              </a:spcBef>
            </a:pPr>
            <a:r>
              <a:rPr sz="2050" spc="160" dirty="0">
                <a:solidFill>
                  <a:srgbClr val="FFFFFF"/>
                </a:solidFill>
                <a:latin typeface="Tahoma"/>
                <a:cs typeface="Tahoma"/>
              </a:rPr>
              <a:t>Get </a:t>
            </a:r>
            <a:r>
              <a:rPr sz="2050" spc="140" dirty="0">
                <a:solidFill>
                  <a:srgbClr val="FFFFFF"/>
                </a:solidFill>
                <a:latin typeface="Tahoma"/>
                <a:cs typeface="Tahoma"/>
              </a:rPr>
              <a:t>all </a:t>
            </a:r>
            <a:r>
              <a:rPr sz="2050" spc="114" dirty="0">
                <a:solidFill>
                  <a:srgbClr val="FFFFFF"/>
                </a:solidFill>
                <a:latin typeface="Tahoma"/>
                <a:cs typeface="Tahoma"/>
              </a:rPr>
              <a:t>travel </a:t>
            </a:r>
            <a:r>
              <a:rPr sz="2050" spc="-6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50" spc="19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50" spc="229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50" spc="1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50" spc="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0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50" spc="2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50" spc="1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50" spc="1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50" spc="11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050" spc="1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50" spc="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5295093" y="5758908"/>
            <a:ext cx="2700655" cy="3996824"/>
            <a:chOff x="14638097" y="4908604"/>
            <a:chExt cx="3410585" cy="4829810"/>
          </a:xfrm>
        </p:grpSpPr>
        <p:sp>
          <p:nvSpPr>
            <p:cNvPr id="36" name="object 36"/>
            <p:cNvSpPr/>
            <p:nvPr/>
          </p:nvSpPr>
          <p:spPr>
            <a:xfrm>
              <a:off x="14638097" y="9717100"/>
              <a:ext cx="3410585" cy="20955"/>
            </a:xfrm>
            <a:custGeom>
              <a:avLst/>
              <a:gdLst/>
              <a:ahLst/>
              <a:cxnLst/>
              <a:rect l="l" t="t" r="r" b="b"/>
              <a:pathLst>
                <a:path w="3410584" h="20954">
                  <a:moveTo>
                    <a:pt x="3402420" y="20847"/>
                  </a:moveTo>
                  <a:lnTo>
                    <a:pt x="7493" y="20839"/>
                  </a:lnTo>
                  <a:lnTo>
                    <a:pt x="5048" y="19817"/>
                  </a:lnTo>
                  <a:lnTo>
                    <a:pt x="1006" y="15748"/>
                  </a:lnTo>
                  <a:lnTo>
                    <a:pt x="0" y="13296"/>
                  </a:lnTo>
                  <a:lnTo>
                    <a:pt x="8" y="10366"/>
                  </a:lnTo>
                  <a:lnTo>
                    <a:pt x="17" y="7497"/>
                  </a:lnTo>
                  <a:lnTo>
                    <a:pt x="1038" y="5052"/>
                  </a:lnTo>
                  <a:lnTo>
                    <a:pt x="5105" y="1007"/>
                  </a:lnTo>
                  <a:lnTo>
                    <a:pt x="7555" y="0"/>
                  </a:lnTo>
                  <a:lnTo>
                    <a:pt x="3402420" y="8"/>
                  </a:lnTo>
                  <a:lnTo>
                    <a:pt x="3404875" y="1025"/>
                  </a:lnTo>
                  <a:lnTo>
                    <a:pt x="3408942" y="5094"/>
                  </a:lnTo>
                  <a:lnTo>
                    <a:pt x="3409959" y="7550"/>
                  </a:lnTo>
                  <a:lnTo>
                    <a:pt x="3409959" y="13305"/>
                  </a:lnTo>
                  <a:lnTo>
                    <a:pt x="3408942" y="15761"/>
                  </a:lnTo>
                  <a:lnTo>
                    <a:pt x="3404875" y="19830"/>
                  </a:lnTo>
                  <a:lnTo>
                    <a:pt x="3402420" y="2084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974444" y="7623594"/>
              <a:ext cx="414655" cy="466725"/>
            </a:xfrm>
            <a:custGeom>
              <a:avLst/>
              <a:gdLst/>
              <a:ahLst/>
              <a:cxnLst/>
              <a:rect l="l" t="t" r="r" b="b"/>
              <a:pathLst>
                <a:path w="414655" h="466725">
                  <a:moveTo>
                    <a:pt x="143901" y="466156"/>
                  </a:moveTo>
                  <a:lnTo>
                    <a:pt x="116923" y="448424"/>
                  </a:lnTo>
                  <a:lnTo>
                    <a:pt x="87881" y="406545"/>
                  </a:lnTo>
                  <a:lnTo>
                    <a:pt x="62742" y="363211"/>
                  </a:lnTo>
                  <a:lnTo>
                    <a:pt x="41679" y="318357"/>
                  </a:lnTo>
                  <a:lnTo>
                    <a:pt x="24866" y="271918"/>
                  </a:lnTo>
                  <a:lnTo>
                    <a:pt x="12475" y="223830"/>
                  </a:lnTo>
                  <a:lnTo>
                    <a:pt x="4679" y="174029"/>
                  </a:lnTo>
                  <a:lnTo>
                    <a:pt x="1651" y="122449"/>
                  </a:lnTo>
                  <a:lnTo>
                    <a:pt x="488" y="119148"/>
                  </a:lnTo>
                  <a:lnTo>
                    <a:pt x="0" y="115751"/>
                  </a:lnTo>
                  <a:lnTo>
                    <a:pt x="371" y="108762"/>
                  </a:lnTo>
                  <a:lnTo>
                    <a:pt x="1218" y="105436"/>
                  </a:lnTo>
                  <a:lnTo>
                    <a:pt x="267062" y="488"/>
                  </a:lnTo>
                  <a:lnTo>
                    <a:pt x="270457" y="0"/>
                  </a:lnTo>
                  <a:lnTo>
                    <a:pt x="277442" y="372"/>
                  </a:lnTo>
                  <a:lnTo>
                    <a:pt x="413870" y="347007"/>
                  </a:lnTo>
                  <a:lnTo>
                    <a:pt x="414358" y="350404"/>
                  </a:lnTo>
                  <a:lnTo>
                    <a:pt x="413986" y="357393"/>
                  </a:lnTo>
                  <a:lnTo>
                    <a:pt x="147296" y="465667"/>
                  </a:lnTo>
                  <a:lnTo>
                    <a:pt x="143901" y="46615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974444" y="7710639"/>
              <a:ext cx="414020" cy="379730"/>
            </a:xfrm>
            <a:custGeom>
              <a:avLst/>
              <a:gdLst/>
              <a:ahLst/>
              <a:cxnLst/>
              <a:rect l="l" t="t" r="r" b="b"/>
              <a:pathLst>
                <a:path w="414019" h="379729">
                  <a:moveTo>
                    <a:pt x="143900" y="379111"/>
                  </a:moveTo>
                  <a:lnTo>
                    <a:pt x="116923" y="361379"/>
                  </a:lnTo>
                  <a:lnTo>
                    <a:pt x="87881" y="319500"/>
                  </a:lnTo>
                  <a:lnTo>
                    <a:pt x="62742" y="276166"/>
                  </a:lnTo>
                  <a:lnTo>
                    <a:pt x="41679" y="231312"/>
                  </a:lnTo>
                  <a:lnTo>
                    <a:pt x="24866" y="184873"/>
                  </a:lnTo>
                  <a:lnTo>
                    <a:pt x="12474" y="136785"/>
                  </a:lnTo>
                  <a:lnTo>
                    <a:pt x="4678" y="86983"/>
                  </a:lnTo>
                  <a:lnTo>
                    <a:pt x="1650" y="35404"/>
                  </a:lnTo>
                  <a:lnTo>
                    <a:pt x="488" y="32103"/>
                  </a:lnTo>
                  <a:lnTo>
                    <a:pt x="0" y="28706"/>
                  </a:lnTo>
                  <a:lnTo>
                    <a:pt x="371" y="21718"/>
                  </a:lnTo>
                  <a:lnTo>
                    <a:pt x="1218" y="18392"/>
                  </a:lnTo>
                  <a:lnTo>
                    <a:pt x="22564" y="0"/>
                  </a:lnTo>
                  <a:lnTo>
                    <a:pt x="21674" y="4591"/>
                  </a:lnTo>
                  <a:lnTo>
                    <a:pt x="21996" y="9096"/>
                  </a:lnTo>
                  <a:lnTo>
                    <a:pt x="23528" y="13514"/>
                  </a:lnTo>
                  <a:lnTo>
                    <a:pt x="26555" y="65094"/>
                  </a:lnTo>
                  <a:lnTo>
                    <a:pt x="34351" y="114895"/>
                  </a:lnTo>
                  <a:lnTo>
                    <a:pt x="46743" y="162983"/>
                  </a:lnTo>
                  <a:lnTo>
                    <a:pt x="63556" y="209422"/>
                  </a:lnTo>
                  <a:lnTo>
                    <a:pt x="84619" y="254276"/>
                  </a:lnTo>
                  <a:lnTo>
                    <a:pt x="109758" y="297610"/>
                  </a:lnTo>
                  <a:lnTo>
                    <a:pt x="138800" y="339489"/>
                  </a:lnTo>
                  <a:lnTo>
                    <a:pt x="139971" y="342786"/>
                  </a:lnTo>
                  <a:lnTo>
                    <a:pt x="165778" y="357222"/>
                  </a:lnTo>
                  <a:lnTo>
                    <a:pt x="169173" y="356733"/>
                  </a:lnTo>
                  <a:lnTo>
                    <a:pt x="172471" y="355569"/>
                  </a:lnTo>
                  <a:lnTo>
                    <a:pt x="413671" y="270177"/>
                  </a:lnTo>
                  <a:lnTo>
                    <a:pt x="412846" y="274825"/>
                  </a:lnTo>
                  <a:lnTo>
                    <a:pt x="410912" y="278952"/>
                  </a:lnTo>
                  <a:lnTo>
                    <a:pt x="404821" y="286165"/>
                  </a:lnTo>
                  <a:lnTo>
                    <a:pt x="401078" y="288763"/>
                  </a:lnTo>
                  <a:lnTo>
                    <a:pt x="147296" y="378622"/>
                  </a:lnTo>
                  <a:lnTo>
                    <a:pt x="143900" y="379111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3652" y="7793127"/>
              <a:ext cx="236899" cy="17584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64885" y="7628170"/>
              <a:ext cx="87508" cy="8755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4983449" y="8856094"/>
              <a:ext cx="488950" cy="871219"/>
            </a:xfrm>
            <a:custGeom>
              <a:avLst/>
              <a:gdLst/>
              <a:ahLst/>
              <a:cxnLst/>
              <a:rect l="l" t="t" r="r" b="b"/>
              <a:pathLst>
                <a:path w="488950" h="871220">
                  <a:moveTo>
                    <a:pt x="471289" y="870625"/>
                  </a:moveTo>
                  <a:lnTo>
                    <a:pt x="313596" y="870625"/>
                  </a:lnTo>
                  <a:lnTo>
                    <a:pt x="300043" y="839252"/>
                  </a:lnTo>
                  <a:lnTo>
                    <a:pt x="288168" y="807304"/>
                  </a:lnTo>
                  <a:lnTo>
                    <a:pt x="277972" y="774781"/>
                  </a:lnTo>
                  <a:lnTo>
                    <a:pt x="269398" y="741683"/>
                  </a:lnTo>
                  <a:lnTo>
                    <a:pt x="223654" y="753832"/>
                  </a:lnTo>
                  <a:lnTo>
                    <a:pt x="180607" y="757362"/>
                  </a:lnTo>
                  <a:lnTo>
                    <a:pt x="141942" y="750696"/>
                  </a:lnTo>
                  <a:lnTo>
                    <a:pt x="84497" y="700464"/>
                  </a:lnTo>
                  <a:lnTo>
                    <a:pt x="69088" y="653743"/>
                  </a:lnTo>
                  <a:lnTo>
                    <a:pt x="54240" y="636021"/>
                  </a:lnTo>
                  <a:lnTo>
                    <a:pt x="41067" y="617229"/>
                  </a:lnTo>
                  <a:lnTo>
                    <a:pt x="29569" y="597367"/>
                  </a:lnTo>
                  <a:lnTo>
                    <a:pt x="19746" y="576435"/>
                  </a:lnTo>
                  <a:lnTo>
                    <a:pt x="26915" y="575333"/>
                  </a:lnTo>
                  <a:lnTo>
                    <a:pt x="31686" y="573010"/>
                  </a:lnTo>
                  <a:lnTo>
                    <a:pt x="39792" y="565411"/>
                  </a:lnTo>
                  <a:lnTo>
                    <a:pt x="42419" y="560798"/>
                  </a:lnTo>
                  <a:lnTo>
                    <a:pt x="44822" y="549946"/>
                  </a:lnTo>
                  <a:lnTo>
                    <a:pt x="44388" y="544655"/>
                  </a:lnTo>
                  <a:lnTo>
                    <a:pt x="14712" y="516707"/>
                  </a:lnTo>
                  <a:lnTo>
                    <a:pt x="981" y="510607"/>
                  </a:lnTo>
                  <a:lnTo>
                    <a:pt x="0" y="503387"/>
                  </a:lnTo>
                  <a:lnTo>
                    <a:pt x="25495" y="474345"/>
                  </a:lnTo>
                  <a:lnTo>
                    <a:pt x="37535" y="474374"/>
                  </a:lnTo>
                  <a:lnTo>
                    <a:pt x="43078" y="476009"/>
                  </a:lnTo>
                  <a:lnTo>
                    <a:pt x="48143" y="479263"/>
                  </a:lnTo>
                  <a:lnTo>
                    <a:pt x="85366" y="498396"/>
                  </a:lnTo>
                  <a:lnTo>
                    <a:pt x="124979" y="515279"/>
                  </a:lnTo>
                  <a:lnTo>
                    <a:pt x="163952" y="533469"/>
                  </a:lnTo>
                  <a:lnTo>
                    <a:pt x="199255" y="556528"/>
                  </a:lnTo>
                  <a:lnTo>
                    <a:pt x="227888" y="587399"/>
                  </a:lnTo>
                  <a:lnTo>
                    <a:pt x="247804" y="624622"/>
                  </a:lnTo>
                  <a:lnTo>
                    <a:pt x="255663" y="652894"/>
                  </a:lnTo>
                  <a:lnTo>
                    <a:pt x="254022" y="627721"/>
                  </a:lnTo>
                  <a:lnTo>
                    <a:pt x="253399" y="602543"/>
                  </a:lnTo>
                  <a:lnTo>
                    <a:pt x="253796" y="577360"/>
                  </a:lnTo>
                  <a:lnTo>
                    <a:pt x="255211" y="552173"/>
                  </a:lnTo>
                  <a:lnTo>
                    <a:pt x="259980" y="509655"/>
                  </a:lnTo>
                  <a:lnTo>
                    <a:pt x="267466" y="467714"/>
                  </a:lnTo>
                  <a:lnTo>
                    <a:pt x="277671" y="426352"/>
                  </a:lnTo>
                  <a:lnTo>
                    <a:pt x="290593" y="385567"/>
                  </a:lnTo>
                  <a:lnTo>
                    <a:pt x="284037" y="382231"/>
                  </a:lnTo>
                  <a:lnTo>
                    <a:pt x="236936" y="377405"/>
                  </a:lnTo>
                  <a:lnTo>
                    <a:pt x="196834" y="364309"/>
                  </a:lnTo>
                  <a:lnTo>
                    <a:pt x="165741" y="341941"/>
                  </a:lnTo>
                  <a:lnTo>
                    <a:pt x="145670" y="309298"/>
                  </a:lnTo>
                  <a:lnTo>
                    <a:pt x="138631" y="265378"/>
                  </a:lnTo>
                  <a:lnTo>
                    <a:pt x="146635" y="209178"/>
                  </a:lnTo>
                  <a:lnTo>
                    <a:pt x="144297" y="199255"/>
                  </a:lnTo>
                  <a:lnTo>
                    <a:pt x="142340" y="189264"/>
                  </a:lnTo>
                  <a:lnTo>
                    <a:pt x="140765" y="179206"/>
                  </a:lnTo>
                  <a:lnTo>
                    <a:pt x="139570" y="169081"/>
                  </a:lnTo>
                  <a:lnTo>
                    <a:pt x="145609" y="168150"/>
                  </a:lnTo>
                  <a:lnTo>
                    <a:pt x="150380" y="165827"/>
                  </a:lnTo>
                  <a:lnTo>
                    <a:pt x="158486" y="158227"/>
                  </a:lnTo>
                  <a:lnTo>
                    <a:pt x="161113" y="153614"/>
                  </a:lnTo>
                  <a:lnTo>
                    <a:pt x="163516" y="142763"/>
                  </a:lnTo>
                  <a:lnTo>
                    <a:pt x="163082" y="137471"/>
                  </a:lnTo>
                  <a:lnTo>
                    <a:pt x="158942" y="127157"/>
                  </a:lnTo>
                  <a:lnTo>
                    <a:pt x="155598" y="123035"/>
                  </a:lnTo>
                  <a:lnTo>
                    <a:pt x="147388" y="117570"/>
                  </a:lnTo>
                  <a:lnTo>
                    <a:pt x="139966" y="113207"/>
                  </a:lnTo>
                  <a:lnTo>
                    <a:pt x="140789" y="106402"/>
                  </a:lnTo>
                  <a:lnTo>
                    <a:pt x="169887" y="69209"/>
                  </a:lnTo>
                  <a:lnTo>
                    <a:pt x="190611" y="63491"/>
                  </a:lnTo>
                  <a:lnTo>
                    <a:pt x="201473" y="63768"/>
                  </a:lnTo>
                  <a:lnTo>
                    <a:pt x="257304" y="108690"/>
                  </a:lnTo>
                  <a:lnTo>
                    <a:pt x="293491" y="158040"/>
                  </a:lnTo>
                  <a:lnTo>
                    <a:pt x="316821" y="215129"/>
                  </a:lnTo>
                  <a:lnTo>
                    <a:pt x="324812" y="277338"/>
                  </a:lnTo>
                  <a:lnTo>
                    <a:pt x="323193" y="309165"/>
                  </a:lnTo>
                  <a:lnTo>
                    <a:pt x="338035" y="281289"/>
                  </a:lnTo>
                  <a:lnTo>
                    <a:pt x="354185" y="254239"/>
                  </a:lnTo>
                  <a:lnTo>
                    <a:pt x="371643" y="228015"/>
                  </a:lnTo>
                  <a:lnTo>
                    <a:pt x="390408" y="202618"/>
                  </a:lnTo>
                  <a:lnTo>
                    <a:pt x="394704" y="197245"/>
                  </a:lnTo>
                  <a:lnTo>
                    <a:pt x="386183" y="179861"/>
                  </a:lnTo>
                  <a:lnTo>
                    <a:pt x="379654" y="161525"/>
                  </a:lnTo>
                  <a:lnTo>
                    <a:pt x="372765" y="143461"/>
                  </a:lnTo>
                  <a:lnTo>
                    <a:pt x="363165" y="126893"/>
                  </a:lnTo>
                  <a:lnTo>
                    <a:pt x="349628" y="102656"/>
                  </a:lnTo>
                  <a:lnTo>
                    <a:pt x="346843" y="79309"/>
                  </a:lnTo>
                  <a:lnTo>
                    <a:pt x="356190" y="58221"/>
                  </a:lnTo>
                  <a:lnTo>
                    <a:pt x="379048" y="40762"/>
                  </a:lnTo>
                  <a:lnTo>
                    <a:pt x="395926" y="12535"/>
                  </a:lnTo>
                  <a:lnTo>
                    <a:pt x="416713" y="0"/>
                  </a:lnTo>
                  <a:lnTo>
                    <a:pt x="438873" y="3123"/>
                  </a:lnTo>
                  <a:lnTo>
                    <a:pt x="459873" y="21873"/>
                  </a:lnTo>
                  <a:lnTo>
                    <a:pt x="464325" y="26669"/>
                  </a:lnTo>
                  <a:lnTo>
                    <a:pt x="474321" y="35018"/>
                  </a:lnTo>
                  <a:lnTo>
                    <a:pt x="478525" y="39913"/>
                  </a:lnTo>
                  <a:lnTo>
                    <a:pt x="478568" y="49979"/>
                  </a:lnTo>
                  <a:lnTo>
                    <a:pt x="481456" y="68946"/>
                  </a:lnTo>
                  <a:lnTo>
                    <a:pt x="485479" y="87225"/>
                  </a:lnTo>
                  <a:lnTo>
                    <a:pt x="488924" y="95223"/>
                  </a:lnTo>
                  <a:lnTo>
                    <a:pt x="486939" y="104424"/>
                  </a:lnTo>
                  <a:lnTo>
                    <a:pt x="463733" y="153291"/>
                  </a:lnTo>
                  <a:lnTo>
                    <a:pt x="428323" y="190051"/>
                  </a:lnTo>
                  <a:lnTo>
                    <a:pt x="406291" y="204257"/>
                  </a:lnTo>
                  <a:lnTo>
                    <a:pt x="383560" y="234523"/>
                  </a:lnTo>
                  <a:lnTo>
                    <a:pt x="343795" y="298594"/>
                  </a:lnTo>
                  <a:lnTo>
                    <a:pt x="311738" y="367145"/>
                  </a:lnTo>
                  <a:lnTo>
                    <a:pt x="288059" y="438746"/>
                  </a:lnTo>
                  <a:lnTo>
                    <a:pt x="276770" y="489339"/>
                  </a:lnTo>
                  <a:lnTo>
                    <a:pt x="270697" y="530853"/>
                  </a:lnTo>
                  <a:lnTo>
                    <a:pt x="267143" y="581924"/>
                  </a:lnTo>
                  <a:lnTo>
                    <a:pt x="266910" y="599000"/>
                  </a:lnTo>
                  <a:lnTo>
                    <a:pt x="269273" y="653576"/>
                  </a:lnTo>
                  <a:lnTo>
                    <a:pt x="276208" y="707150"/>
                  </a:lnTo>
                  <a:lnTo>
                    <a:pt x="287716" y="759722"/>
                  </a:lnTo>
                  <a:lnTo>
                    <a:pt x="303796" y="811292"/>
                  </a:lnTo>
                  <a:lnTo>
                    <a:pt x="324449" y="861860"/>
                  </a:lnTo>
                  <a:lnTo>
                    <a:pt x="321978" y="848378"/>
                  </a:lnTo>
                  <a:lnTo>
                    <a:pt x="320693" y="834836"/>
                  </a:lnTo>
                  <a:lnTo>
                    <a:pt x="328047" y="777194"/>
                  </a:lnTo>
                  <a:lnTo>
                    <a:pt x="350715" y="718086"/>
                  </a:lnTo>
                  <a:lnTo>
                    <a:pt x="367981" y="679642"/>
                  </a:lnTo>
                  <a:lnTo>
                    <a:pt x="401965" y="656839"/>
                  </a:lnTo>
                  <a:lnTo>
                    <a:pt x="417616" y="656020"/>
                  </a:lnTo>
                  <a:lnTo>
                    <a:pt x="422762" y="656761"/>
                  </a:lnTo>
                  <a:lnTo>
                    <a:pt x="456914" y="679312"/>
                  </a:lnTo>
                  <a:lnTo>
                    <a:pt x="462209" y="689895"/>
                  </a:lnTo>
                  <a:lnTo>
                    <a:pt x="460848" y="695308"/>
                  </a:lnTo>
                  <a:lnTo>
                    <a:pt x="457786" y="698141"/>
                  </a:lnTo>
                  <a:lnTo>
                    <a:pt x="455811" y="701596"/>
                  </a:lnTo>
                  <a:lnTo>
                    <a:pt x="454038" y="709751"/>
                  </a:lnTo>
                  <a:lnTo>
                    <a:pt x="454399" y="713715"/>
                  </a:lnTo>
                  <a:lnTo>
                    <a:pt x="457616" y="721414"/>
                  </a:lnTo>
                  <a:lnTo>
                    <a:pt x="460183" y="724455"/>
                  </a:lnTo>
                  <a:lnTo>
                    <a:pt x="467230" y="728920"/>
                  </a:lnTo>
                  <a:lnTo>
                    <a:pt x="471075" y="729940"/>
                  </a:lnTo>
                  <a:lnTo>
                    <a:pt x="475246" y="729751"/>
                  </a:lnTo>
                  <a:lnTo>
                    <a:pt x="478789" y="746288"/>
                  </a:lnTo>
                  <a:lnTo>
                    <a:pt x="481251" y="762950"/>
                  </a:lnTo>
                  <a:lnTo>
                    <a:pt x="482634" y="779735"/>
                  </a:lnTo>
                  <a:lnTo>
                    <a:pt x="482933" y="796654"/>
                  </a:lnTo>
                  <a:lnTo>
                    <a:pt x="429237" y="862708"/>
                  </a:lnTo>
                  <a:lnTo>
                    <a:pt x="440086" y="864364"/>
                  </a:lnTo>
                  <a:lnTo>
                    <a:pt x="450975" y="865349"/>
                  </a:lnTo>
                  <a:lnTo>
                    <a:pt x="461903" y="865664"/>
                  </a:lnTo>
                  <a:lnTo>
                    <a:pt x="472872" y="865308"/>
                  </a:lnTo>
                  <a:lnTo>
                    <a:pt x="471289" y="87062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53461" y="4908604"/>
              <a:ext cx="3379212" cy="4826579"/>
            </a:xfrm>
            <a:prstGeom prst="rect">
              <a:avLst/>
            </a:prstGeom>
          </p:spPr>
        </p:pic>
      </p:grpSp>
      <p:sp>
        <p:nvSpPr>
          <p:cNvPr id="45" name="object 29">
            <a:extLst>
              <a:ext uri="{FF2B5EF4-FFF2-40B4-BE49-F238E27FC236}">
                <a16:creationId xmlns:a16="http://schemas.microsoft.com/office/drawing/2014/main" id="{8AE43398-B3F6-B951-6523-A1CE1D7049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7420" y="533917"/>
            <a:ext cx="48485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CHART</a:t>
            </a:r>
            <a:endParaRPr sz="4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787" y="2399029"/>
            <a:ext cx="3570397" cy="11996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0860" y="4050825"/>
            <a:ext cx="739588" cy="8572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8285" y="5331606"/>
            <a:ext cx="17200880" cy="4476675"/>
          </a:xfrm>
          <a:prstGeom prst="rect">
            <a:avLst/>
          </a:prstGeom>
        </p:spPr>
        <p:txBody>
          <a:bodyPr vert="horz" wrap="square" lIns="0" tIns="531495" rIns="0" bIns="0" rtlCol="0">
            <a:spAutoFit/>
          </a:bodyPr>
          <a:lstStyle/>
          <a:p>
            <a:pPr marL="12700" marR="273685">
              <a:lnSpc>
                <a:spcPct val="116100"/>
              </a:lnSpc>
              <a:spcBef>
                <a:spcPts val="1205"/>
              </a:spcBef>
            </a:pPr>
            <a:r>
              <a:rPr sz="2800" spc="135" dirty="0">
                <a:solidFill>
                  <a:srgbClr val="044569"/>
                </a:solidFill>
                <a:latin typeface="Tahoma"/>
                <a:cs typeface="Tahoma"/>
              </a:rPr>
              <a:t>Initially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80" dirty="0">
                <a:solidFill>
                  <a:srgbClr val="044569"/>
                </a:solidFill>
                <a:latin typeface="Tahoma"/>
                <a:cs typeface="Tahoma"/>
              </a:rPr>
              <a:t>this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45" dirty="0">
                <a:solidFill>
                  <a:srgbClr val="044569"/>
                </a:solidFill>
                <a:latin typeface="Tahoma"/>
                <a:cs typeface="Tahoma"/>
              </a:rPr>
              <a:t>site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35" dirty="0">
                <a:solidFill>
                  <a:srgbClr val="044569"/>
                </a:solidFill>
                <a:latin typeface="Tahoma"/>
                <a:cs typeface="Tahoma"/>
              </a:rPr>
              <a:t>will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50" dirty="0">
                <a:solidFill>
                  <a:srgbClr val="044569"/>
                </a:solidFill>
                <a:latin typeface="Tahoma"/>
                <a:cs typeface="Tahoma"/>
              </a:rPr>
              <a:t>help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10" dirty="0">
                <a:solidFill>
                  <a:srgbClr val="044569"/>
                </a:solidFill>
                <a:latin typeface="Tahoma"/>
                <a:cs typeface="Tahoma"/>
              </a:rPr>
              <a:t>to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90" dirty="0">
                <a:solidFill>
                  <a:srgbClr val="044569"/>
                </a:solidFill>
                <a:latin typeface="Tahoma"/>
                <a:cs typeface="Tahoma"/>
              </a:rPr>
              <a:t>explore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25" dirty="0">
                <a:solidFill>
                  <a:srgbClr val="044569"/>
                </a:solidFill>
                <a:latin typeface="Tahoma"/>
                <a:cs typeface="Tahoma"/>
              </a:rPr>
              <a:t>the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40" dirty="0">
                <a:solidFill>
                  <a:srgbClr val="044569"/>
                </a:solidFill>
                <a:latin typeface="Tahoma"/>
                <a:cs typeface="Tahoma"/>
              </a:rPr>
              <a:t>Indian’s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00" dirty="0">
                <a:solidFill>
                  <a:srgbClr val="044569"/>
                </a:solidFill>
                <a:latin typeface="Tahoma"/>
                <a:cs typeface="Tahoma"/>
              </a:rPr>
              <a:t>places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70" dirty="0">
                <a:solidFill>
                  <a:srgbClr val="044569"/>
                </a:solidFill>
                <a:latin typeface="Tahoma"/>
                <a:cs typeface="Tahoma"/>
              </a:rPr>
              <a:t>but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25" dirty="0">
                <a:solidFill>
                  <a:srgbClr val="044569"/>
                </a:solidFill>
                <a:latin typeface="Tahoma"/>
                <a:cs typeface="Tahoma"/>
              </a:rPr>
              <a:t>in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75" dirty="0">
                <a:solidFill>
                  <a:srgbClr val="044569"/>
                </a:solidFill>
                <a:latin typeface="Tahoma"/>
                <a:cs typeface="Tahoma"/>
              </a:rPr>
              <a:t>future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15" dirty="0">
                <a:solidFill>
                  <a:srgbClr val="044569"/>
                </a:solidFill>
                <a:latin typeface="Tahoma"/>
                <a:cs typeface="Tahoma"/>
              </a:rPr>
              <a:t>that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35" dirty="0">
                <a:solidFill>
                  <a:srgbClr val="044569"/>
                </a:solidFill>
                <a:latin typeface="Tahoma"/>
                <a:cs typeface="Tahoma"/>
              </a:rPr>
              <a:t>will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50" dirty="0">
                <a:solidFill>
                  <a:srgbClr val="044569"/>
                </a:solidFill>
                <a:latin typeface="Tahoma"/>
                <a:cs typeface="Tahoma"/>
              </a:rPr>
              <a:t>help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10" dirty="0">
                <a:solidFill>
                  <a:srgbClr val="044569"/>
                </a:solidFill>
                <a:latin typeface="Tahoma"/>
                <a:cs typeface="Tahoma"/>
              </a:rPr>
              <a:t>to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90" dirty="0">
                <a:solidFill>
                  <a:srgbClr val="044569"/>
                </a:solidFill>
                <a:latin typeface="Tahoma"/>
                <a:cs typeface="Tahoma"/>
              </a:rPr>
              <a:t>explore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25" dirty="0">
                <a:solidFill>
                  <a:srgbClr val="044569"/>
                </a:solidFill>
                <a:latin typeface="Tahoma"/>
                <a:cs typeface="Tahoma"/>
              </a:rPr>
              <a:t>the </a:t>
            </a:r>
            <a:r>
              <a:rPr sz="2800" spc="-86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00" dirty="0">
                <a:solidFill>
                  <a:srgbClr val="044569"/>
                </a:solidFill>
                <a:latin typeface="Tahoma"/>
                <a:cs typeface="Tahoma"/>
              </a:rPr>
              <a:t>places</a:t>
            </a:r>
            <a:r>
              <a:rPr sz="2800" spc="-16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45" dirty="0">
                <a:solidFill>
                  <a:srgbClr val="044569"/>
                </a:solidFill>
                <a:latin typeface="Tahoma"/>
                <a:cs typeface="Tahoma"/>
              </a:rPr>
              <a:t>of</a:t>
            </a:r>
            <a:r>
              <a:rPr sz="2800" spc="-15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75" dirty="0">
                <a:solidFill>
                  <a:srgbClr val="044569"/>
                </a:solidFill>
                <a:latin typeface="Tahoma"/>
                <a:cs typeface="Tahoma"/>
              </a:rPr>
              <a:t>foreign</a:t>
            </a:r>
            <a:r>
              <a:rPr sz="2800" spc="-15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04" dirty="0">
                <a:solidFill>
                  <a:srgbClr val="044569"/>
                </a:solidFill>
                <a:latin typeface="Tahoma"/>
                <a:cs typeface="Tahoma"/>
              </a:rPr>
              <a:t>country</a:t>
            </a:r>
            <a:r>
              <a:rPr sz="2800" spc="-15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044569"/>
                </a:solidFill>
                <a:latin typeface="Tahoma"/>
                <a:cs typeface="Tahoma"/>
              </a:rPr>
              <a:t>also.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</a:pPr>
            <a:r>
              <a:rPr sz="2800" spc="270" dirty="0">
                <a:solidFill>
                  <a:srgbClr val="044569"/>
                </a:solidFill>
                <a:latin typeface="Tahoma"/>
                <a:cs typeface="Tahoma"/>
              </a:rPr>
              <a:t>We </a:t>
            </a:r>
            <a:r>
              <a:rPr sz="2800" spc="265" dirty="0">
                <a:solidFill>
                  <a:srgbClr val="044569"/>
                </a:solidFill>
                <a:latin typeface="Tahoma"/>
                <a:cs typeface="Tahoma"/>
              </a:rPr>
              <a:t>want </a:t>
            </a:r>
            <a:r>
              <a:rPr sz="2800" spc="210" dirty="0">
                <a:solidFill>
                  <a:srgbClr val="044569"/>
                </a:solidFill>
                <a:latin typeface="Tahoma"/>
                <a:cs typeface="Tahoma"/>
              </a:rPr>
              <a:t>to </a:t>
            </a:r>
            <a:r>
              <a:rPr sz="2800" spc="215" dirty="0">
                <a:solidFill>
                  <a:srgbClr val="044569"/>
                </a:solidFill>
                <a:latin typeface="Tahoma"/>
                <a:cs typeface="Tahoma"/>
              </a:rPr>
              <a:t>develop </a:t>
            </a:r>
            <a:r>
              <a:rPr sz="2800" spc="180" dirty="0">
                <a:solidFill>
                  <a:srgbClr val="044569"/>
                </a:solidFill>
                <a:latin typeface="Tahoma"/>
                <a:cs typeface="Tahoma"/>
              </a:rPr>
              <a:t>this </a:t>
            </a:r>
            <a:r>
              <a:rPr sz="2800" spc="145" dirty="0">
                <a:solidFill>
                  <a:srgbClr val="044569"/>
                </a:solidFill>
                <a:latin typeface="Tahoma"/>
                <a:cs typeface="Tahoma"/>
              </a:rPr>
              <a:t>site </a:t>
            </a:r>
            <a:r>
              <a:rPr sz="2800" spc="210" dirty="0">
                <a:solidFill>
                  <a:srgbClr val="044569"/>
                </a:solidFill>
                <a:latin typeface="Tahoma"/>
                <a:cs typeface="Tahoma"/>
              </a:rPr>
              <a:t>to </a:t>
            </a:r>
            <a:r>
              <a:rPr sz="2800" spc="250" dirty="0">
                <a:solidFill>
                  <a:srgbClr val="044569"/>
                </a:solidFill>
                <a:latin typeface="Tahoma"/>
                <a:cs typeface="Tahoma"/>
              </a:rPr>
              <a:t>help </a:t>
            </a:r>
            <a:r>
              <a:rPr sz="2800" spc="225" dirty="0">
                <a:solidFill>
                  <a:srgbClr val="044569"/>
                </a:solidFill>
                <a:latin typeface="Tahoma"/>
                <a:cs typeface="Tahoma"/>
              </a:rPr>
              <a:t>the </a:t>
            </a:r>
            <a:r>
              <a:rPr sz="2800" spc="150" dirty="0">
                <a:solidFill>
                  <a:srgbClr val="044569"/>
                </a:solidFill>
                <a:latin typeface="Tahoma"/>
                <a:cs typeface="Tahoma"/>
              </a:rPr>
              <a:t>researchers </a:t>
            </a:r>
            <a:r>
              <a:rPr sz="2800" spc="315" dirty="0">
                <a:solidFill>
                  <a:srgbClr val="044569"/>
                </a:solidFill>
                <a:latin typeface="Tahoma"/>
                <a:cs typeface="Tahoma"/>
              </a:rPr>
              <a:t>who </a:t>
            </a:r>
            <a:r>
              <a:rPr sz="2800" spc="140" dirty="0">
                <a:solidFill>
                  <a:srgbClr val="044569"/>
                </a:solidFill>
                <a:latin typeface="Tahoma"/>
                <a:cs typeface="Tahoma"/>
              </a:rPr>
              <a:t>are </a:t>
            </a:r>
            <a:r>
              <a:rPr sz="2800" spc="235" dirty="0">
                <a:solidFill>
                  <a:srgbClr val="044569"/>
                </a:solidFill>
                <a:latin typeface="Tahoma"/>
                <a:cs typeface="Tahoma"/>
              </a:rPr>
              <a:t>belonging from </a:t>
            </a:r>
            <a:r>
              <a:rPr sz="2800" spc="150" dirty="0">
                <a:solidFill>
                  <a:srgbClr val="044569"/>
                </a:solidFill>
                <a:latin typeface="Tahoma"/>
                <a:cs typeface="Tahoma"/>
              </a:rPr>
              <a:t>India </a:t>
            </a:r>
            <a:r>
              <a:rPr sz="2800" spc="155" dirty="0">
                <a:solidFill>
                  <a:srgbClr val="044569"/>
                </a:solidFill>
                <a:latin typeface="Tahoma"/>
                <a:cs typeface="Tahoma"/>
              </a:rPr>
              <a:t>or </a:t>
            </a:r>
            <a:r>
              <a:rPr sz="2800" spc="185" dirty="0">
                <a:solidFill>
                  <a:srgbClr val="044569"/>
                </a:solidFill>
                <a:latin typeface="Tahoma"/>
                <a:cs typeface="Tahoma"/>
              </a:rPr>
              <a:t>Foreign </a:t>
            </a:r>
            <a:r>
              <a:rPr sz="2800" spc="-86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04" dirty="0">
                <a:solidFill>
                  <a:srgbClr val="044569"/>
                </a:solidFill>
                <a:latin typeface="Tahoma"/>
                <a:cs typeface="Tahoma"/>
              </a:rPr>
              <a:t>country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70" dirty="0">
                <a:solidFill>
                  <a:srgbClr val="044569"/>
                </a:solidFill>
                <a:latin typeface="Tahoma"/>
                <a:cs typeface="Tahoma"/>
              </a:rPr>
              <a:t>and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35" dirty="0">
                <a:solidFill>
                  <a:srgbClr val="044569"/>
                </a:solidFill>
                <a:latin typeface="Tahoma"/>
                <a:cs typeface="Tahoma"/>
              </a:rPr>
              <a:t>not</a:t>
            </a:r>
            <a:r>
              <a:rPr sz="2800" spc="-14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15" dirty="0">
                <a:solidFill>
                  <a:srgbClr val="044569"/>
                </a:solidFill>
                <a:latin typeface="Tahoma"/>
                <a:cs typeface="Tahoma"/>
              </a:rPr>
              <a:t>able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10" dirty="0">
                <a:solidFill>
                  <a:srgbClr val="044569"/>
                </a:solidFill>
                <a:latin typeface="Tahoma"/>
                <a:cs typeface="Tahoma"/>
              </a:rPr>
              <a:t>to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044569"/>
                </a:solidFill>
                <a:latin typeface="Tahoma"/>
                <a:cs typeface="Tahoma"/>
              </a:rPr>
              <a:t>visit</a:t>
            </a:r>
            <a:r>
              <a:rPr sz="2800" spc="-14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15" dirty="0">
                <a:solidFill>
                  <a:srgbClr val="044569"/>
                </a:solidFill>
                <a:latin typeface="Tahoma"/>
                <a:cs typeface="Tahoma"/>
              </a:rPr>
              <a:t>that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45" dirty="0">
                <a:solidFill>
                  <a:srgbClr val="044569"/>
                </a:solidFill>
                <a:latin typeface="Tahoma"/>
                <a:cs typeface="Tahoma"/>
              </a:rPr>
              <a:t>site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80" dirty="0">
                <a:solidFill>
                  <a:srgbClr val="044569"/>
                </a:solidFill>
                <a:latin typeface="Tahoma"/>
                <a:cs typeface="Tahoma"/>
              </a:rPr>
              <a:t>currently</a:t>
            </a:r>
            <a:r>
              <a:rPr sz="2800" spc="-14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25" dirty="0">
                <a:solidFill>
                  <a:srgbClr val="044569"/>
                </a:solidFill>
                <a:latin typeface="Tahoma"/>
                <a:cs typeface="Tahoma"/>
              </a:rPr>
              <a:t>the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45" dirty="0">
                <a:solidFill>
                  <a:srgbClr val="044569"/>
                </a:solidFill>
                <a:latin typeface="Tahoma"/>
                <a:cs typeface="Tahoma"/>
              </a:rPr>
              <a:t>can</a:t>
            </a:r>
            <a:r>
              <a:rPr sz="2800" spc="-14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90" dirty="0">
                <a:solidFill>
                  <a:srgbClr val="044569"/>
                </a:solidFill>
                <a:latin typeface="Tahoma"/>
                <a:cs typeface="Tahoma"/>
              </a:rPr>
              <a:t>explore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15" dirty="0">
                <a:solidFill>
                  <a:srgbClr val="044569"/>
                </a:solidFill>
                <a:latin typeface="Tahoma"/>
                <a:cs typeface="Tahoma"/>
              </a:rPr>
              <a:t>that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45" dirty="0">
                <a:solidFill>
                  <a:srgbClr val="044569"/>
                </a:solidFill>
                <a:latin typeface="Tahoma"/>
                <a:cs typeface="Tahoma"/>
              </a:rPr>
              <a:t>site</a:t>
            </a:r>
            <a:r>
              <a:rPr sz="2800" spc="-14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55" dirty="0">
                <a:solidFill>
                  <a:srgbClr val="044569"/>
                </a:solidFill>
                <a:latin typeface="Tahoma"/>
                <a:cs typeface="Tahoma"/>
              </a:rPr>
              <a:t>virtually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70" dirty="0">
                <a:solidFill>
                  <a:srgbClr val="044569"/>
                </a:solidFill>
                <a:latin typeface="Tahoma"/>
                <a:cs typeface="Tahoma"/>
              </a:rPr>
              <a:t>and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60" dirty="0">
                <a:solidFill>
                  <a:srgbClr val="044569"/>
                </a:solidFill>
                <a:latin typeface="Tahoma"/>
                <a:cs typeface="Tahoma"/>
              </a:rPr>
              <a:t>check</a:t>
            </a:r>
            <a:r>
              <a:rPr sz="2800" spc="-14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75" dirty="0">
                <a:solidFill>
                  <a:srgbClr val="044569"/>
                </a:solidFill>
                <a:latin typeface="Tahoma"/>
                <a:cs typeface="Tahoma"/>
              </a:rPr>
              <a:t>all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25" dirty="0">
                <a:solidFill>
                  <a:srgbClr val="044569"/>
                </a:solidFill>
                <a:latin typeface="Tahoma"/>
                <a:cs typeface="Tahoma"/>
              </a:rPr>
              <a:t>the </a:t>
            </a:r>
            <a:r>
              <a:rPr sz="2800" spc="-86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20" dirty="0">
                <a:solidFill>
                  <a:srgbClr val="044569"/>
                </a:solidFill>
                <a:latin typeface="Tahoma"/>
                <a:cs typeface="Tahoma"/>
              </a:rPr>
              <a:t>information </a:t>
            </a:r>
            <a:r>
              <a:rPr sz="2800" spc="270" dirty="0">
                <a:solidFill>
                  <a:srgbClr val="044569"/>
                </a:solidFill>
                <a:latin typeface="Tahoma"/>
                <a:cs typeface="Tahoma"/>
              </a:rPr>
              <a:t>and </a:t>
            </a:r>
            <a:r>
              <a:rPr sz="2800" spc="114" dirty="0">
                <a:solidFill>
                  <a:srgbClr val="044569"/>
                </a:solidFill>
                <a:latin typeface="Tahoma"/>
                <a:cs typeface="Tahoma"/>
              </a:rPr>
              <a:t>every </a:t>
            </a:r>
            <a:r>
              <a:rPr sz="2800" spc="190" dirty="0">
                <a:solidFill>
                  <a:srgbClr val="044569"/>
                </a:solidFill>
                <a:latin typeface="Tahoma"/>
                <a:cs typeface="Tahoma"/>
              </a:rPr>
              <a:t>corner </a:t>
            </a:r>
            <a:r>
              <a:rPr sz="2800" spc="145" dirty="0">
                <a:solidFill>
                  <a:srgbClr val="044569"/>
                </a:solidFill>
                <a:latin typeface="Tahoma"/>
                <a:cs typeface="Tahoma"/>
              </a:rPr>
              <a:t>of </a:t>
            </a:r>
            <a:r>
              <a:rPr sz="2800" spc="215" dirty="0">
                <a:solidFill>
                  <a:srgbClr val="044569"/>
                </a:solidFill>
                <a:latin typeface="Tahoma"/>
                <a:cs typeface="Tahoma"/>
              </a:rPr>
              <a:t>that </a:t>
            </a:r>
            <a:r>
              <a:rPr sz="2800" spc="229" dirty="0">
                <a:solidFill>
                  <a:srgbClr val="044569"/>
                </a:solidFill>
                <a:latin typeface="Tahoma"/>
                <a:cs typeface="Tahoma"/>
              </a:rPr>
              <a:t>place </a:t>
            </a:r>
            <a:r>
              <a:rPr sz="2800" spc="-10" dirty="0">
                <a:solidFill>
                  <a:srgbClr val="044569"/>
                </a:solidFill>
                <a:latin typeface="Tahoma"/>
                <a:cs typeface="Tahoma"/>
              </a:rPr>
              <a:t>.To </a:t>
            </a:r>
            <a:r>
              <a:rPr sz="2800" spc="290" dirty="0">
                <a:solidFill>
                  <a:srgbClr val="044569"/>
                </a:solidFill>
                <a:latin typeface="Tahoma"/>
                <a:cs typeface="Tahoma"/>
              </a:rPr>
              <a:t>do </a:t>
            </a:r>
            <a:r>
              <a:rPr sz="2800" spc="180" dirty="0">
                <a:solidFill>
                  <a:srgbClr val="044569"/>
                </a:solidFill>
                <a:latin typeface="Tahoma"/>
                <a:cs typeface="Tahoma"/>
              </a:rPr>
              <a:t>this </a:t>
            </a:r>
            <a:r>
              <a:rPr sz="2800" spc="200" dirty="0">
                <a:solidFill>
                  <a:srgbClr val="044569"/>
                </a:solidFill>
                <a:latin typeface="Tahoma"/>
                <a:cs typeface="Tahoma"/>
              </a:rPr>
              <a:t>type </a:t>
            </a:r>
            <a:r>
              <a:rPr sz="2800" spc="145" dirty="0">
                <a:solidFill>
                  <a:srgbClr val="044569"/>
                </a:solidFill>
                <a:latin typeface="Tahoma"/>
                <a:cs typeface="Tahoma"/>
              </a:rPr>
              <a:t>of </a:t>
            </a:r>
            <a:r>
              <a:rPr sz="2800" spc="250" dirty="0">
                <a:solidFill>
                  <a:srgbClr val="044569"/>
                </a:solidFill>
                <a:latin typeface="Tahoma"/>
                <a:cs typeface="Tahoma"/>
              </a:rPr>
              <a:t>work </a:t>
            </a:r>
            <a:r>
              <a:rPr sz="2800" spc="190" dirty="0">
                <a:solidFill>
                  <a:srgbClr val="044569"/>
                </a:solidFill>
                <a:latin typeface="Tahoma"/>
                <a:cs typeface="Tahoma"/>
              </a:rPr>
              <a:t>they </a:t>
            </a:r>
            <a:r>
              <a:rPr sz="2800" spc="175" dirty="0">
                <a:solidFill>
                  <a:srgbClr val="044569"/>
                </a:solidFill>
                <a:latin typeface="Tahoma"/>
                <a:cs typeface="Tahoma"/>
              </a:rPr>
              <a:t>have </a:t>
            </a:r>
            <a:r>
              <a:rPr sz="2800" spc="265" dirty="0">
                <a:solidFill>
                  <a:srgbClr val="044569"/>
                </a:solidFill>
                <a:latin typeface="Tahoma"/>
                <a:cs typeface="Tahoma"/>
              </a:rPr>
              <a:t>submit </a:t>
            </a:r>
            <a:r>
              <a:rPr sz="2800" spc="185" dirty="0">
                <a:solidFill>
                  <a:srgbClr val="044569"/>
                </a:solidFill>
                <a:latin typeface="Tahoma"/>
                <a:cs typeface="Tahoma"/>
              </a:rPr>
              <a:t>valid </a:t>
            </a:r>
            <a:r>
              <a:rPr sz="2800" spc="19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90" dirty="0">
                <a:solidFill>
                  <a:srgbClr val="044569"/>
                </a:solidFill>
                <a:latin typeface="Tahoma"/>
                <a:cs typeface="Tahoma"/>
              </a:rPr>
              <a:t>document</a:t>
            </a:r>
            <a:r>
              <a:rPr sz="2800" spc="-15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10" dirty="0">
                <a:solidFill>
                  <a:srgbClr val="044569"/>
                </a:solidFill>
                <a:latin typeface="Tahoma"/>
                <a:cs typeface="Tahoma"/>
              </a:rPr>
              <a:t>to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25" dirty="0">
                <a:solidFill>
                  <a:srgbClr val="044569"/>
                </a:solidFill>
                <a:latin typeface="Tahoma"/>
                <a:cs typeface="Tahoma"/>
              </a:rPr>
              <a:t>the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85" dirty="0">
                <a:solidFill>
                  <a:srgbClr val="044569"/>
                </a:solidFill>
                <a:latin typeface="Tahoma"/>
                <a:cs typeface="Tahoma"/>
              </a:rPr>
              <a:t>authority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70" dirty="0">
                <a:solidFill>
                  <a:srgbClr val="044569"/>
                </a:solidFill>
                <a:latin typeface="Tahoma"/>
                <a:cs typeface="Tahoma"/>
              </a:rPr>
              <a:t>and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15" dirty="0">
                <a:solidFill>
                  <a:srgbClr val="044569"/>
                </a:solidFill>
                <a:latin typeface="Tahoma"/>
                <a:cs typeface="Tahoma"/>
              </a:rPr>
              <a:t>that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60" dirty="0">
                <a:solidFill>
                  <a:srgbClr val="044569"/>
                </a:solidFill>
                <a:latin typeface="Tahoma"/>
                <a:cs typeface="Tahoma"/>
              </a:rPr>
              <a:t>places’s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25" dirty="0">
                <a:solidFill>
                  <a:srgbClr val="044569"/>
                </a:solidFill>
                <a:latin typeface="Tahoma"/>
                <a:cs typeface="Tahoma"/>
              </a:rPr>
              <a:t>protected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75" dirty="0">
                <a:solidFill>
                  <a:srgbClr val="044569"/>
                </a:solidFill>
                <a:latin typeface="Tahoma"/>
                <a:cs typeface="Tahoma"/>
              </a:rPr>
              <a:t>team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10" dirty="0">
                <a:solidFill>
                  <a:srgbClr val="044569"/>
                </a:solidFill>
                <a:latin typeface="Tahoma"/>
                <a:cs typeface="Tahoma"/>
              </a:rPr>
              <a:t>to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044569"/>
                </a:solidFill>
                <a:latin typeface="Tahoma"/>
                <a:cs typeface="Tahoma"/>
              </a:rPr>
              <a:t>verify</a:t>
            </a:r>
            <a:r>
              <a:rPr sz="2800" spc="-155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90" dirty="0">
                <a:solidFill>
                  <a:srgbClr val="044569"/>
                </a:solidFill>
                <a:latin typeface="Tahoma"/>
                <a:cs typeface="Tahoma"/>
              </a:rPr>
              <a:t>they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40" dirty="0">
                <a:solidFill>
                  <a:srgbClr val="044569"/>
                </a:solidFill>
                <a:latin typeface="Tahoma"/>
                <a:cs typeface="Tahoma"/>
              </a:rPr>
              <a:t>are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90" dirty="0">
                <a:solidFill>
                  <a:srgbClr val="044569"/>
                </a:solidFill>
                <a:latin typeface="Tahoma"/>
                <a:cs typeface="Tahoma"/>
              </a:rPr>
              <a:t>actually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295" dirty="0">
                <a:solidFill>
                  <a:srgbClr val="044569"/>
                </a:solidFill>
                <a:latin typeface="Tahoma"/>
                <a:cs typeface="Tahoma"/>
              </a:rPr>
              <a:t>came</a:t>
            </a:r>
            <a:r>
              <a:rPr sz="2800" spc="-15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044569"/>
                </a:solidFill>
                <a:latin typeface="Tahoma"/>
                <a:cs typeface="Tahoma"/>
              </a:rPr>
              <a:t>for </a:t>
            </a:r>
            <a:r>
              <a:rPr sz="2800" spc="13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165" dirty="0">
                <a:solidFill>
                  <a:srgbClr val="044569"/>
                </a:solidFill>
                <a:latin typeface="Tahoma"/>
                <a:cs typeface="Tahoma"/>
              </a:rPr>
              <a:t>research</a:t>
            </a:r>
            <a:r>
              <a:rPr sz="2800" spc="-160" dirty="0">
                <a:solidFill>
                  <a:srgbClr val="044569"/>
                </a:solidFill>
                <a:latin typeface="Tahoma"/>
                <a:cs typeface="Tahoma"/>
              </a:rPr>
              <a:t> </a:t>
            </a:r>
            <a:r>
              <a:rPr sz="2800" spc="-240" dirty="0">
                <a:solidFill>
                  <a:srgbClr val="044569"/>
                </a:solidFill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835" y="6074411"/>
            <a:ext cx="114300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835" y="7560311"/>
            <a:ext cx="114300" cy="114299"/>
          </a:xfrm>
          <a:prstGeom prst="rect">
            <a:avLst/>
          </a:prstGeom>
        </p:spPr>
      </p:pic>
      <p:sp>
        <p:nvSpPr>
          <p:cNvPr id="15" name="object 29">
            <a:extLst>
              <a:ext uri="{FF2B5EF4-FFF2-40B4-BE49-F238E27FC236}">
                <a16:creationId xmlns:a16="http://schemas.microsoft.com/office/drawing/2014/main" id="{5002B9DA-0F3C-2790-7714-BC696087F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7787" y="194800"/>
            <a:ext cx="28924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 STACK</a:t>
            </a:r>
            <a:endParaRPr sz="4000" u="sng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object 29">
            <a:extLst>
              <a:ext uri="{FF2B5EF4-FFF2-40B4-BE49-F238E27FC236}">
                <a16:creationId xmlns:a16="http://schemas.microsoft.com/office/drawing/2014/main" id="{90CBE360-657B-975B-EAF1-AC1853F4D46D}"/>
              </a:ext>
            </a:extLst>
          </p:cNvPr>
          <p:cNvSpPr txBox="1">
            <a:spLocks/>
          </p:cNvSpPr>
          <p:nvPr/>
        </p:nvSpPr>
        <p:spPr>
          <a:xfrm>
            <a:off x="1792245" y="1308302"/>
            <a:ext cx="28571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550" b="0" i="0">
                <a:solidFill>
                  <a:srgbClr val="F7893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</a:p>
        </p:txBody>
      </p:sp>
      <p:sp>
        <p:nvSpPr>
          <p:cNvPr id="17" name="object 29">
            <a:extLst>
              <a:ext uri="{FF2B5EF4-FFF2-40B4-BE49-F238E27FC236}">
                <a16:creationId xmlns:a16="http://schemas.microsoft.com/office/drawing/2014/main" id="{6C9918F0-AAE6-F37E-FD55-B76BD2885ADF}"/>
              </a:ext>
            </a:extLst>
          </p:cNvPr>
          <p:cNvSpPr txBox="1">
            <a:spLocks/>
          </p:cNvSpPr>
          <p:nvPr/>
        </p:nvSpPr>
        <p:spPr>
          <a:xfrm>
            <a:off x="8073599" y="1308303"/>
            <a:ext cx="236580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550" b="0" i="0">
                <a:solidFill>
                  <a:srgbClr val="F7893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</a:p>
        </p:txBody>
      </p:sp>
      <p:sp>
        <p:nvSpPr>
          <p:cNvPr id="18" name="object 29">
            <a:extLst>
              <a:ext uri="{FF2B5EF4-FFF2-40B4-BE49-F238E27FC236}">
                <a16:creationId xmlns:a16="http://schemas.microsoft.com/office/drawing/2014/main" id="{4EB072A6-97B1-0A70-EBCB-8BEDEF1D8BB3}"/>
              </a:ext>
            </a:extLst>
          </p:cNvPr>
          <p:cNvSpPr txBox="1">
            <a:spLocks/>
          </p:cNvSpPr>
          <p:nvPr/>
        </p:nvSpPr>
        <p:spPr>
          <a:xfrm>
            <a:off x="13982912" y="1308303"/>
            <a:ext cx="248513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550" b="0" i="0">
                <a:solidFill>
                  <a:srgbClr val="F7893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</a:p>
        </p:txBody>
      </p:sp>
      <p:sp>
        <p:nvSpPr>
          <p:cNvPr id="19" name="object 29">
            <a:extLst>
              <a:ext uri="{FF2B5EF4-FFF2-40B4-BE49-F238E27FC236}">
                <a16:creationId xmlns:a16="http://schemas.microsoft.com/office/drawing/2014/main" id="{26569524-3C4F-B341-02A5-BA1619C3A61E}"/>
              </a:ext>
            </a:extLst>
          </p:cNvPr>
          <p:cNvSpPr txBox="1">
            <a:spLocks/>
          </p:cNvSpPr>
          <p:nvPr/>
        </p:nvSpPr>
        <p:spPr>
          <a:xfrm>
            <a:off x="7697786" y="4752463"/>
            <a:ext cx="45704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550" b="0" i="0">
                <a:solidFill>
                  <a:srgbClr val="F7893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u="sng" kern="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SCOPE</a:t>
            </a:r>
          </a:p>
        </p:txBody>
      </p:sp>
      <p:pic>
        <p:nvPicPr>
          <p:cNvPr id="1026" name="Picture 2" descr="How to Search for Multiple Keywords and Long Text in MySql Table Using PHP  - Owlcation">
            <a:extLst>
              <a:ext uri="{FF2B5EF4-FFF2-40B4-BE49-F238E27FC236}">
                <a16:creationId xmlns:a16="http://schemas.microsoft.com/office/drawing/2014/main" id="{8E0909FE-EA2D-9E08-B2E4-C626291F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0" y="2514960"/>
            <a:ext cx="1964689" cy="113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thon + Flask - Part 1 - Web API - DEV Community">
            <a:extLst>
              <a:ext uri="{FF2B5EF4-FFF2-40B4-BE49-F238E27FC236}">
                <a16:creationId xmlns:a16="http://schemas.microsoft.com/office/drawing/2014/main" id="{26B0E6F0-C295-25CF-3CAA-C5E7F1DFB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86" y="2604122"/>
            <a:ext cx="3039789" cy="95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456</Words>
  <Application>Microsoft Office PowerPoint</Application>
  <PresentationFormat>Custom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Trebuchet MS</vt:lpstr>
      <vt:lpstr>Office Theme</vt:lpstr>
      <vt:lpstr>Topic – Open Innovation</vt:lpstr>
      <vt:lpstr>PROBLEM STATEMENT</vt:lpstr>
      <vt:lpstr>SOLUTION</vt:lpstr>
      <vt:lpstr>THERE ARE FOUR INNOVATIVE PILLERS</vt:lpstr>
      <vt:lpstr>USE CASE DIAGRAM</vt:lpstr>
      <vt:lpstr>FLOW CHART</vt:lpstr>
      <vt:lpstr>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Hacktonix 2023</dc:title>
  <dc:creator>Plaban kumar Nath</dc:creator>
  <cp:keywords>DAFfCY7oDPc,BAEoF9yMFHo</cp:keywords>
  <cp:lastModifiedBy>plaban nath</cp:lastModifiedBy>
  <cp:revision>2</cp:revision>
  <dcterms:created xsi:type="dcterms:W3CDTF">2023-04-08T14:45:43Z</dcterms:created>
  <dcterms:modified xsi:type="dcterms:W3CDTF">2023-04-08T15:33:49Z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2023-04-08T00:00:00Z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2023-04-08T00:00:00Z</vt:filetime>
  </property>
</Properties>
</file>