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25423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10B07-405B-4EBF-8ABB-C0BAF0E75AA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94562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353129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220058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395171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138933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4110524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2660583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197967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95115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0B07-405B-4EBF-8ABB-C0BAF0E75AA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337875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10B07-405B-4EBF-8ABB-C0BAF0E75AA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413605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10B07-405B-4EBF-8ABB-C0BAF0E75AAE}" type="datetimeFigureOut">
              <a:rPr lang="en-IN" smtClean="0"/>
              <a:t>21-10-2020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174801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10B07-405B-4EBF-8ABB-C0BAF0E75AAE}" type="datetimeFigureOut">
              <a:rPr lang="en-IN" smtClean="0"/>
              <a:t>21-10-2020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321100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10B07-405B-4EBF-8ABB-C0BAF0E75AAE}" type="datetimeFigureOut">
              <a:rPr lang="en-IN" smtClean="0"/>
              <a:t>21-10-2020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5053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10B07-405B-4EBF-8ABB-C0BAF0E75AA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309411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10B07-405B-4EBF-8ABB-C0BAF0E75AA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E5D2A-7231-4E0C-9415-623B21B5B455}" type="slidenum">
              <a:rPr lang="en-IN" smtClean="0"/>
              <a:t>‹#›</a:t>
            </a:fld>
            <a:endParaRPr lang="en-IN"/>
          </a:p>
        </p:txBody>
      </p:sp>
    </p:spTree>
    <p:extLst>
      <p:ext uri="{BB962C8B-B14F-4D97-AF65-F5344CB8AC3E}">
        <p14:creationId xmlns:p14="http://schemas.microsoft.com/office/powerpoint/2010/main" val="302273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010B07-405B-4EBF-8ABB-C0BAF0E75AAE}" type="datetimeFigureOut">
              <a:rPr lang="en-IN" smtClean="0"/>
              <a:t>21-10-2020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1E5D2A-7231-4E0C-9415-623B21B5B455}" type="slidenum">
              <a:rPr lang="en-IN" smtClean="0"/>
              <a:t>‹#›</a:t>
            </a:fld>
            <a:endParaRPr lang="en-IN"/>
          </a:p>
        </p:txBody>
      </p:sp>
    </p:spTree>
    <p:extLst>
      <p:ext uri="{BB962C8B-B14F-4D97-AF65-F5344CB8AC3E}">
        <p14:creationId xmlns:p14="http://schemas.microsoft.com/office/powerpoint/2010/main" val="1816481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049B-4CE9-40D3-93C9-694DE23A618E}"/>
              </a:ext>
            </a:extLst>
          </p:cNvPr>
          <p:cNvSpPr>
            <a:spLocks noGrp="1"/>
          </p:cNvSpPr>
          <p:nvPr>
            <p:ph type="ctrTitle"/>
          </p:nvPr>
        </p:nvSpPr>
        <p:spPr>
          <a:xfrm>
            <a:off x="4133850" y="2511424"/>
            <a:ext cx="7781924" cy="700617"/>
          </a:xfrm>
        </p:spPr>
        <p:txBody>
          <a:bodyPr>
            <a:normAutofit fontScale="90000"/>
          </a:bodyPr>
          <a:lstStyle/>
          <a:p>
            <a:r>
              <a:rPr lang="en-IN" sz="4500" dirty="0"/>
              <a:t>RESTAURANT BILLING  SYSTEM </a:t>
            </a:r>
          </a:p>
        </p:txBody>
      </p:sp>
      <p:sp>
        <p:nvSpPr>
          <p:cNvPr id="3" name="Subtitle 2">
            <a:extLst>
              <a:ext uri="{FF2B5EF4-FFF2-40B4-BE49-F238E27FC236}">
                <a16:creationId xmlns:a16="http://schemas.microsoft.com/office/drawing/2014/main" id="{E5EB839D-998B-4C79-AEFF-B43132799EEE}"/>
              </a:ext>
            </a:extLst>
          </p:cNvPr>
          <p:cNvSpPr>
            <a:spLocks noGrp="1"/>
          </p:cNvSpPr>
          <p:nvPr>
            <p:ph type="subTitle" idx="1"/>
          </p:nvPr>
        </p:nvSpPr>
        <p:spPr>
          <a:xfrm>
            <a:off x="4677302" y="3429000"/>
            <a:ext cx="6987645" cy="1388534"/>
          </a:xfrm>
        </p:spPr>
        <p:txBody>
          <a:bodyPr/>
          <a:lstStyle/>
          <a:p>
            <a:r>
              <a:rPr lang="en-IN" dirty="0"/>
              <a:t>Submitted By:</a:t>
            </a:r>
          </a:p>
          <a:p>
            <a:r>
              <a:rPr lang="en-IN" dirty="0"/>
              <a:t>Shubhankar Mehrotra (</a:t>
            </a:r>
            <a:r>
              <a:rPr lang="en-IN"/>
              <a:t>RA1711003030109)</a:t>
            </a:r>
            <a:endParaRPr lang="en-IN" dirty="0"/>
          </a:p>
        </p:txBody>
      </p:sp>
    </p:spTree>
    <p:extLst>
      <p:ext uri="{BB962C8B-B14F-4D97-AF65-F5344CB8AC3E}">
        <p14:creationId xmlns:p14="http://schemas.microsoft.com/office/powerpoint/2010/main" val="167037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3CC5-AF70-4B13-9703-2B6637BDEB0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558939BA-A76E-4C51-8B70-01AADCF2EC0E}"/>
              </a:ext>
            </a:extLst>
          </p:cNvPr>
          <p:cNvSpPr>
            <a:spLocks noGrp="1"/>
          </p:cNvSpPr>
          <p:nvPr>
            <p:ph idx="1"/>
          </p:nvPr>
        </p:nvSpPr>
        <p:spPr>
          <a:xfrm>
            <a:off x="1484310" y="2438399"/>
            <a:ext cx="10018713" cy="312420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This project has really been faithful and informative. It has made us learn and understand the many trivial concepts of Python Language. As we have used python Tkinter as a GUI it provides various controls, such as buttons, labels and text boxes to build a user friendly application.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fast growing use of internet confirms the good future and scope of the proposed project.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Finally it has taught us a valuable lifelong lesson about the improvements and working and interacting in a group.</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176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93CB-8869-4D79-9D9F-62F6A403539F}"/>
              </a:ext>
            </a:extLst>
          </p:cNvPr>
          <p:cNvSpPr>
            <a:spLocks noGrp="1"/>
          </p:cNvSpPr>
          <p:nvPr>
            <p:ph type="title"/>
          </p:nvPr>
        </p:nvSpPr>
        <p:spPr>
          <a:xfrm>
            <a:off x="1342268" y="2366269"/>
            <a:ext cx="10018713" cy="1752599"/>
          </a:xfrm>
        </p:spPr>
        <p:txBody>
          <a:bodyPr/>
          <a:lstStyle/>
          <a:p>
            <a:r>
              <a:rPr lang="en-IN"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11246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A1E3-9D4A-4F34-B335-856348F5C67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r>
              <a:rPr lang="en-IN" dirty="0"/>
              <a:t> </a:t>
            </a:r>
          </a:p>
        </p:txBody>
      </p:sp>
      <p:sp>
        <p:nvSpPr>
          <p:cNvPr id="3" name="Content Placeholder 2">
            <a:extLst>
              <a:ext uri="{FF2B5EF4-FFF2-40B4-BE49-F238E27FC236}">
                <a16:creationId xmlns:a16="http://schemas.microsoft.com/office/drawing/2014/main" id="{45E0AE5F-EDC9-4D78-8B47-0F2988C20C42}"/>
              </a:ext>
            </a:extLst>
          </p:cNvPr>
          <p:cNvSpPr>
            <a:spLocks noGrp="1"/>
          </p:cNvSpPr>
          <p:nvPr>
            <p:ph idx="1"/>
          </p:nvPr>
        </p:nvSpPr>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This simple Restaurant  Billing System project is written in Python. The project file contains a python script (Restuarant.py). This is a simple GUI based application which is very easy to understand and use. It uses Tkinter module for the GUI. Talking about the application, the user just has to select among the food and drinks items, enter the quantity and click on the total button to view the total price. This simple application also displays the total prices of each item without any tax and extra charges. </a:t>
            </a:r>
          </a:p>
          <a:p>
            <a:r>
              <a:rPr lang="en-IN" dirty="0">
                <a:latin typeface="Times New Roman" panose="02020603050405020304" pitchFamily="18" charset="0"/>
                <a:cs typeface="Times New Roman" panose="02020603050405020304" pitchFamily="18" charset="0"/>
              </a:rPr>
              <a:t>The user can view the total receipt of their items which displays receipt number and number of their food/drinks items with the total amount. Here, the total bill of the customer includes tax and service charges too. The design is so simple that the user won’t find any difficulties while working on it.</a:t>
            </a:r>
          </a:p>
          <a:p>
            <a:endParaRPr lang="en-IN" dirty="0"/>
          </a:p>
        </p:txBody>
      </p:sp>
    </p:spTree>
    <p:extLst>
      <p:ext uri="{BB962C8B-B14F-4D97-AF65-F5344CB8AC3E}">
        <p14:creationId xmlns:p14="http://schemas.microsoft.com/office/powerpoint/2010/main" val="123343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6DCA-B486-4D61-8CFD-5C900B76DF9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TOOLS USED </a:t>
            </a:r>
          </a:p>
        </p:txBody>
      </p:sp>
      <p:sp>
        <p:nvSpPr>
          <p:cNvPr id="3" name="Content Placeholder 2">
            <a:extLst>
              <a:ext uri="{FF2B5EF4-FFF2-40B4-BE49-F238E27FC236}">
                <a16:creationId xmlns:a16="http://schemas.microsoft.com/office/drawing/2014/main" id="{E55ED176-1E9F-4ECD-ACD4-1B53213A5322}"/>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Python 3.7, Visual Python, Anaconda have been used to develop this Restaurant Billing  program for designing and developing this program. Python is a widely used high-level programming language for general-purpose programming, created by Guido van Rossum and first released in 1991. </a:t>
            </a:r>
          </a:p>
          <a:p>
            <a:r>
              <a:rPr lang="en-US" dirty="0">
                <a:latin typeface="Times New Roman" panose="02020603050405020304" pitchFamily="18" charset="0"/>
                <a:cs typeface="Times New Roman" panose="02020603050405020304" pitchFamily="18" charset="0"/>
              </a:rPr>
              <a:t>An interpreted language, Python has a design philosophy that emphasizes code readability (notably using whitespace indentation to delimit code blocks rather than curly brackets or keywords), and a syntax that allows programmers to express concepts in fewer lines of code than might be used in languages such as C++ or Java. The language provides constructs intended to enable writing clear programs on both a small and large scale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351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43FB-00F3-43EB-8B5D-59977269A3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of Restaurant Billing System </a:t>
            </a:r>
          </a:p>
        </p:txBody>
      </p:sp>
      <p:sp>
        <p:nvSpPr>
          <p:cNvPr id="3" name="Content Placeholder 2">
            <a:extLst>
              <a:ext uri="{FF2B5EF4-FFF2-40B4-BE49-F238E27FC236}">
                <a16:creationId xmlns:a16="http://schemas.microsoft.com/office/drawing/2014/main" id="{FC5E9236-D086-4E9E-9101-59CEF79C6BF0}"/>
              </a:ext>
            </a:extLst>
          </p:cNvPr>
          <p:cNvSpPr>
            <a:spLocks noGrp="1"/>
          </p:cNvSpPr>
          <p:nvPr>
            <p:ph idx="1"/>
          </p:nvPr>
        </p:nvSpPr>
        <p:spPr>
          <a:xfrm>
            <a:off x="1484310" y="2438399"/>
            <a:ext cx="10018713" cy="3124201"/>
          </a:xfrm>
        </p:spPr>
        <p:txBody>
          <a:bodyPr/>
          <a:lstStyle/>
          <a:p>
            <a:r>
              <a:rPr lang="en-IN" dirty="0">
                <a:solidFill>
                  <a:srgbClr val="3C3E45"/>
                </a:solidFill>
                <a:latin typeface="Times New Roman" panose="02020603050405020304" pitchFamily="18" charset="0"/>
                <a:cs typeface="Times New Roman" panose="02020603050405020304" pitchFamily="18" charset="0"/>
              </a:rPr>
              <a:t>SIMPLE MENU SETUP</a:t>
            </a:r>
          </a:p>
          <a:p>
            <a:r>
              <a:rPr lang="en-US" dirty="0">
                <a:latin typeface="Times New Roman" panose="02020603050405020304" pitchFamily="18" charset="0"/>
                <a:cs typeface="Times New Roman" panose="02020603050405020304" pitchFamily="18" charset="0"/>
              </a:rPr>
              <a:t>TRACKING OF SALES AND TAXES</a:t>
            </a:r>
          </a:p>
          <a:p>
            <a:r>
              <a:rPr lang="en-IN" dirty="0">
                <a:latin typeface="Times New Roman" panose="02020603050405020304" pitchFamily="18" charset="0"/>
                <a:cs typeface="Times New Roman" panose="02020603050405020304" pitchFamily="18" charset="0"/>
              </a:rPr>
              <a:t>USER FRIENDLY ORDER MANAGEMENT</a:t>
            </a:r>
          </a:p>
          <a:p>
            <a:r>
              <a:rPr lang="en-IN" dirty="0">
                <a:latin typeface="Times New Roman" panose="02020603050405020304" pitchFamily="18" charset="0"/>
                <a:cs typeface="Times New Roman" panose="02020603050405020304" pitchFamily="18" charset="0"/>
              </a:rPr>
              <a:t>INVENTORY CONTROL</a:t>
            </a:r>
          </a:p>
          <a:p>
            <a:r>
              <a:rPr lang="en-US" dirty="0">
                <a:latin typeface="Times New Roman" panose="02020603050405020304" pitchFamily="18" charset="0"/>
                <a:cs typeface="Times New Roman" panose="02020603050405020304" pitchFamily="18" charset="0"/>
              </a:rPr>
              <a:t>COMPREHENSIVE REPORTING AND CUSTOMER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36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77AB-3169-487B-A66E-5FA0B03547A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 Done by Team Members </a:t>
            </a:r>
          </a:p>
        </p:txBody>
      </p:sp>
      <p:sp>
        <p:nvSpPr>
          <p:cNvPr id="3" name="Content Placeholder 2">
            <a:extLst>
              <a:ext uri="{FF2B5EF4-FFF2-40B4-BE49-F238E27FC236}">
                <a16:creationId xmlns:a16="http://schemas.microsoft.com/office/drawing/2014/main" id="{5E185B11-89CD-47CD-B43F-A19905B24E7E}"/>
              </a:ext>
            </a:extLst>
          </p:cNvPr>
          <p:cNvSpPr>
            <a:spLocks noGrp="1"/>
          </p:cNvSpPr>
          <p:nvPr>
            <p:ph idx="1"/>
          </p:nvPr>
        </p:nvSpPr>
        <p:spPr>
          <a:xfrm>
            <a:off x="1626353" y="3124940"/>
            <a:ext cx="10018713" cy="2041864"/>
          </a:xfrm>
        </p:spPr>
        <p:txBody>
          <a:bodyPr>
            <a:normAutofit/>
          </a:bodyPr>
          <a:lstStyle/>
          <a:p>
            <a:pPr lvl="0">
              <a:buClr>
                <a:srgbClr val="30ACEC">
                  <a:lumMod val="75000"/>
                </a:srgbClr>
              </a:buClr>
            </a:pPr>
            <a:r>
              <a:rPr lang="en-US" dirty="0">
                <a:latin typeface="Times New Roman" panose="02020603050405020304" pitchFamily="18" charset="0"/>
                <a:cs typeface="Times New Roman" panose="02020603050405020304" pitchFamily="18" charset="0"/>
              </a:rPr>
              <a:t>I have done syntax and sematic part of the code which included the </a:t>
            </a:r>
            <a:r>
              <a:rPr lang="en-US" dirty="0" err="1">
                <a:latin typeface="Times New Roman" panose="02020603050405020304" pitchFamily="18" charset="0"/>
                <a:cs typeface="Times New Roman" panose="02020603050405020304" pitchFamily="18" charset="0"/>
              </a:rPr>
              <a:t>gui</a:t>
            </a:r>
            <a:r>
              <a:rPr lang="en-US" dirty="0">
                <a:latin typeface="Times New Roman" panose="02020603050405020304" pitchFamily="18" charset="0"/>
                <a:cs typeface="Times New Roman" panose="02020603050405020304" pitchFamily="18" charset="0"/>
              </a:rPr>
              <a:t> part also .</a:t>
            </a:r>
            <a:r>
              <a:rPr lang="en-US" dirty="0">
                <a:solidFill>
                  <a:prstClr val="black"/>
                </a:solidFill>
                <a:latin typeface="Times New Roman" panose="02020603050405020304" pitchFamily="18" charset="0"/>
                <a:cs typeface="Times New Roman" panose="02020603050405020304" pitchFamily="18" charset="0"/>
              </a:rPr>
              <a:t> </a:t>
            </a:r>
          </a:p>
          <a:p>
            <a:pPr lvl="0">
              <a:buClr>
                <a:srgbClr val="30ACEC">
                  <a:lumMod val="75000"/>
                </a:srgbClr>
              </a:buClr>
            </a:pPr>
            <a:r>
              <a:rPr lang="en-US" dirty="0">
                <a:solidFill>
                  <a:prstClr val="black"/>
                </a:solidFill>
                <a:latin typeface="Times New Roman" panose="02020603050405020304" pitchFamily="18" charset="0"/>
                <a:cs typeface="Times New Roman" panose="02020603050405020304" pitchFamily="18" charset="0"/>
              </a:rPr>
              <a:t>My group member (Shubhankar)has done the logical part of the code which included the billing calculator , item lists, item calculator and many more. </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12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79C9-4553-40FF-81CF-DEDC6A1B04D8}"/>
              </a:ext>
            </a:extLst>
          </p:cNvPr>
          <p:cNvSpPr>
            <a:spLocks noGrp="1"/>
          </p:cNvSpPr>
          <p:nvPr>
            <p:ph type="title"/>
          </p:nvPr>
        </p:nvSpPr>
        <p:spPr>
          <a:xfrm>
            <a:off x="942836" y="82118"/>
            <a:ext cx="10018713" cy="1752599"/>
          </a:xfrm>
        </p:spPr>
        <p:txBody>
          <a:bodyPr/>
          <a:lstStyle/>
          <a:p>
            <a:r>
              <a:rPr lang="en-IN" dirty="0">
                <a:latin typeface="Times New Roman" panose="02020603050405020304" pitchFamily="18" charset="0"/>
                <a:cs typeface="Times New Roman" panose="02020603050405020304" pitchFamily="18" charset="0"/>
              </a:rPr>
              <a:t>Screenshots of the Project </a:t>
            </a:r>
          </a:p>
        </p:txBody>
      </p:sp>
      <p:pic>
        <p:nvPicPr>
          <p:cNvPr id="1026" name="Picture 2">
            <a:extLst>
              <a:ext uri="{FF2B5EF4-FFF2-40B4-BE49-F238E27FC236}">
                <a16:creationId xmlns:a16="http://schemas.microsoft.com/office/drawing/2014/main" id="{ACBDD0BB-BE0D-417C-860C-07ACE6740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39" y="2747963"/>
            <a:ext cx="9128910" cy="363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5F8A672-1FBD-4018-9088-2BDAE48302CA}"/>
              </a:ext>
            </a:extLst>
          </p:cNvPr>
          <p:cNvSpPr/>
          <p:nvPr/>
        </p:nvSpPr>
        <p:spPr>
          <a:xfrm>
            <a:off x="2009312" y="1746679"/>
            <a:ext cx="6096000" cy="966290"/>
          </a:xfrm>
          <a:prstGeom prst="rect">
            <a:avLst/>
          </a:prstGeom>
        </p:spPr>
        <p:txBody>
          <a:bodyPr>
            <a:spAutoFit/>
          </a:bodyPr>
          <a:lstStyle/>
          <a:p>
            <a:pPr algn="just">
              <a:lnSpc>
                <a:spcPct val="150000"/>
              </a:lnSpc>
              <a:spcBef>
                <a:spcPts val="100"/>
              </a:spcBef>
              <a:spcAft>
                <a:spcPts val="1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GUI – Main display window with name of restaurant name current time and date with calculator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91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7558E3-86F3-47E9-BD0B-71AF781DFEC3}"/>
              </a:ext>
            </a:extLst>
          </p:cNvPr>
          <p:cNvSpPr/>
          <p:nvPr/>
        </p:nvSpPr>
        <p:spPr>
          <a:xfrm>
            <a:off x="2475259" y="1211347"/>
            <a:ext cx="1449436" cy="461665"/>
          </a:xfrm>
          <a:prstGeom prst="rect">
            <a:avLst/>
          </a:prstGeom>
        </p:spPr>
        <p:txBody>
          <a:bodyPr wrap="none">
            <a:spAutoFit/>
          </a:bodyPr>
          <a:lstStyle/>
          <a:p>
            <a:pPr>
              <a:spcAft>
                <a:spcPts val="0"/>
              </a:spcAft>
            </a:pPr>
            <a:r>
              <a:rPr lang="en-US" sz="2400" dirty="0">
                <a:solidFill>
                  <a:srgbClr val="000000"/>
                </a:solidFill>
                <a:latin typeface="Times New Roman" panose="02020603050405020304" pitchFamily="18" charset="0"/>
                <a:ea typeface="Times New Roman" panose="02020603050405020304" pitchFamily="18" charset="0"/>
              </a:rPr>
              <a:t>Buttons – </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pic>
        <p:nvPicPr>
          <p:cNvPr id="2063" name="Picture 15">
            <a:extLst>
              <a:ext uri="{FF2B5EF4-FFF2-40B4-BE49-F238E27FC236}">
                <a16:creationId xmlns:a16="http://schemas.microsoft.com/office/drawing/2014/main" id="{70A6866F-E409-45E3-BF18-E33F41F7D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011" y="1850263"/>
            <a:ext cx="614203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16">
            <a:extLst>
              <a:ext uri="{FF2B5EF4-FFF2-40B4-BE49-F238E27FC236}">
                <a16:creationId xmlns:a16="http://schemas.microsoft.com/office/drawing/2014/main" id="{4E19D4A2-7E5A-4888-A555-E6821A317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011" y="3090068"/>
            <a:ext cx="602773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2FA43A20-F574-4786-BD4A-74BF9C2C2CB9}"/>
              </a:ext>
            </a:extLst>
          </p:cNvPr>
          <p:cNvSpPr/>
          <p:nvPr/>
        </p:nvSpPr>
        <p:spPr>
          <a:xfrm>
            <a:off x="2115312" y="4201775"/>
            <a:ext cx="6096000" cy="1015663"/>
          </a:xfrm>
          <a:prstGeom prst="rect">
            <a:avLst/>
          </a:prstGeom>
        </p:spPr>
        <p:txBody>
          <a:bodyPr>
            <a:spAutoFit/>
          </a:bodyPr>
          <a:lstStyle/>
          <a:p>
            <a:pPr>
              <a:spcAft>
                <a:spcPts val="0"/>
              </a:spcAft>
            </a:pPr>
            <a:r>
              <a:rPr lang="en-US" sz="2000" dirty="0">
                <a:solidFill>
                  <a:srgbClr val="000000"/>
                </a:solidFill>
                <a:latin typeface="Times New Roman" panose="02020603050405020304" pitchFamily="18" charset="0"/>
                <a:ea typeface="Times New Roman" panose="02020603050405020304" pitchFamily="18" charset="0"/>
              </a:rPr>
              <a:t>These Buttons shows the price list, total amount, rest , receipt of food ,print ,order</a:t>
            </a:r>
            <a:endParaRPr lang="en-IN" sz="20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sz="2000" dirty="0">
                <a:solidFill>
                  <a:srgbClr val="000000"/>
                </a:solidFill>
                <a:latin typeface="Times New Roman" panose="02020603050405020304" pitchFamily="18" charset="0"/>
                <a:ea typeface="Times New Roman" panose="02020603050405020304" pitchFamily="18" charset="0"/>
              </a:rPr>
              <a:t>highlights  and exit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386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43B9-A209-4C24-9DB0-010623C8EF1E}"/>
              </a:ext>
            </a:extLst>
          </p:cNvPr>
          <p:cNvSpPr>
            <a:spLocks noGrp="1"/>
          </p:cNvSpPr>
          <p:nvPr>
            <p:ph type="title"/>
          </p:nvPr>
        </p:nvSpPr>
        <p:spPr>
          <a:xfrm>
            <a:off x="703076" y="526003"/>
            <a:ext cx="10018713" cy="672482"/>
          </a:xfrm>
        </p:spPr>
        <p:txBody>
          <a:bodyPr>
            <a:normAutofit fontScale="90000"/>
          </a:bodyPr>
          <a:lstStyle/>
          <a:p>
            <a:r>
              <a:rPr lang="en-US" sz="2000" dirty="0">
                <a:latin typeface="Times New Roman" panose="02020603050405020304" pitchFamily="18" charset="0"/>
                <a:cs typeface="Times New Roman" panose="02020603050405020304" pitchFamily="18" charset="0"/>
              </a:rPr>
              <a:t>We need to insert number of menu items taken by customer ,after inserting no. of items.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602DEF8-7348-4EE9-A240-648453DCB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357" y="1024108"/>
            <a:ext cx="5337039" cy="190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B6EFC33-7F44-4CF2-B417-22C9F4DB8279}"/>
              </a:ext>
            </a:extLst>
          </p:cNvPr>
          <p:cNvSpPr/>
          <p:nvPr/>
        </p:nvSpPr>
        <p:spPr>
          <a:xfrm>
            <a:off x="1228077" y="2491456"/>
            <a:ext cx="4867923" cy="707886"/>
          </a:xfrm>
          <a:prstGeom prst="rect">
            <a:avLst/>
          </a:prstGeom>
        </p:spPr>
        <p:txBody>
          <a:bodyPr wrap="square">
            <a:spAutoFit/>
          </a:bodyPr>
          <a:lstStyle/>
          <a:p>
            <a:pPr>
              <a:spcAft>
                <a:spcPts val="0"/>
              </a:spcAft>
            </a:pPr>
            <a:r>
              <a:rPr lang="en-US" sz="2000" dirty="0">
                <a:solidFill>
                  <a:srgbClr val="000000"/>
                </a:solidFill>
                <a:latin typeface="Times New Roman" panose="02020603050405020304" pitchFamily="18" charset="0"/>
                <a:ea typeface="Times New Roman" panose="02020603050405020304" pitchFamily="18" charset="0"/>
              </a:rPr>
              <a:t>After clicking TOTAL button it will automatically generate the bill</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pic>
        <p:nvPicPr>
          <p:cNvPr id="3075" name="Picture 3">
            <a:extLst>
              <a:ext uri="{FF2B5EF4-FFF2-40B4-BE49-F238E27FC236}">
                <a16:creationId xmlns:a16="http://schemas.microsoft.com/office/drawing/2014/main" id="{C648CA07-B827-4C90-A558-B38696033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855" y="3193398"/>
            <a:ext cx="7759084" cy="353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3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F2CC-0FC0-42D3-B55D-14165D28E9EB}"/>
              </a:ext>
            </a:extLst>
          </p:cNvPr>
          <p:cNvSpPr>
            <a:spLocks noGrp="1"/>
          </p:cNvSpPr>
          <p:nvPr>
            <p:ph type="title"/>
          </p:nvPr>
        </p:nvSpPr>
        <p:spPr/>
        <p:txBody>
          <a:bodyPr/>
          <a:lstStyle/>
          <a:p>
            <a:r>
              <a:rPr lang="en-IN" dirty="0"/>
              <a:t>Advantages of Restaurant Billing System</a:t>
            </a:r>
          </a:p>
        </p:txBody>
      </p:sp>
      <p:sp>
        <p:nvSpPr>
          <p:cNvPr id="3" name="Content Placeholder 2">
            <a:extLst>
              <a:ext uri="{FF2B5EF4-FFF2-40B4-BE49-F238E27FC236}">
                <a16:creationId xmlns:a16="http://schemas.microsoft.com/office/drawing/2014/main" id="{7D699FC7-9193-4263-9039-AD99A9498A94}"/>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Restaurant Management Software</a:t>
            </a:r>
          </a:p>
          <a:p>
            <a:r>
              <a:rPr lang="en-US" dirty="0">
                <a:latin typeface="Times New Roman" panose="02020603050405020304" pitchFamily="18" charset="0"/>
                <a:cs typeface="Times New Roman" panose="02020603050405020304" pitchFamily="18" charset="0"/>
              </a:rPr>
              <a:t>Workforce Management</a:t>
            </a:r>
          </a:p>
          <a:p>
            <a:r>
              <a:rPr lang="en-US" dirty="0">
                <a:latin typeface="Times New Roman" panose="02020603050405020304" pitchFamily="18" charset="0"/>
                <a:cs typeface="Times New Roman" panose="02020603050405020304" pitchFamily="18" charset="0"/>
              </a:rPr>
              <a:t>Inventory Control</a:t>
            </a:r>
          </a:p>
          <a:p>
            <a:r>
              <a:rPr lang="en-US" dirty="0">
                <a:latin typeface="Times New Roman" panose="02020603050405020304" pitchFamily="18" charset="0"/>
                <a:cs typeface="Times New Roman" panose="02020603050405020304" pitchFamily="18" charset="0"/>
              </a:rPr>
              <a:t>Tracking of Sales</a:t>
            </a:r>
          </a:p>
          <a:p>
            <a:r>
              <a:rPr lang="en-US" dirty="0">
                <a:latin typeface="Times New Roman" panose="02020603050405020304" pitchFamily="18" charset="0"/>
                <a:cs typeface="Times New Roman" panose="02020603050405020304" pitchFamily="18" charset="0"/>
              </a:rPr>
              <a:t>Credit and Debit Card Processing</a:t>
            </a:r>
          </a:p>
          <a:p>
            <a:r>
              <a:rPr lang="en-US" dirty="0">
                <a:latin typeface="Times New Roman" panose="02020603050405020304" pitchFamily="18" charset="0"/>
                <a:cs typeface="Times New Roman" panose="02020603050405020304" pitchFamily="18" charset="0"/>
              </a:rPr>
              <a:t>Preparation of Financial Statements</a:t>
            </a:r>
          </a:p>
          <a:p>
            <a:r>
              <a:rPr lang="en-US" dirty="0">
                <a:latin typeface="Times New Roman" panose="02020603050405020304" pitchFamily="18" charset="0"/>
                <a:cs typeface="Times New Roman" panose="02020603050405020304" pitchFamily="18" charset="0"/>
              </a:rPr>
              <a:t>Point of Sale Security</a:t>
            </a:r>
          </a:p>
          <a:p>
            <a:r>
              <a:rPr lang="en-US" dirty="0">
                <a:latin typeface="Times New Roman" panose="02020603050405020304" pitchFamily="18" charset="0"/>
                <a:cs typeface="Times New Roman" panose="02020603050405020304" pitchFamily="18" charset="0"/>
              </a:rPr>
              <a:t>Off-site Control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1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0</TotalTime>
  <Words>564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Parallax</vt:lpstr>
      <vt:lpstr>RESTAURANT BILLING  SYSTEM </vt:lpstr>
      <vt:lpstr>INTRODUCTION </vt:lpstr>
      <vt:lpstr>TOOLS USED </vt:lpstr>
      <vt:lpstr>Features of Restaurant Billing System </vt:lpstr>
      <vt:lpstr>Work Done by Team Members </vt:lpstr>
      <vt:lpstr>Screenshots of the Project </vt:lpstr>
      <vt:lpstr>PowerPoint Presentation</vt:lpstr>
      <vt:lpstr>We need to insert number of menu items taken by customer ,after inserting no. of items. </vt:lpstr>
      <vt:lpstr>Advantages of Restaurant Billing System</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 </dc:title>
  <dc:creator>Shubhankar Mehrotra</dc:creator>
  <cp:lastModifiedBy>Shubhankar Mehrotra</cp:lastModifiedBy>
  <cp:revision>21</cp:revision>
  <dcterms:created xsi:type="dcterms:W3CDTF">2020-04-30T14:28:16Z</dcterms:created>
  <dcterms:modified xsi:type="dcterms:W3CDTF">2020-10-21T09:44:56Z</dcterms:modified>
</cp:coreProperties>
</file>