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56" r:id="rId7"/>
    <p:sldId id="263" r:id="rId8"/>
    <p:sldId id="262" r:id="rId9"/>
    <p:sldId id="264" r:id="rId10"/>
    <p:sldId id="261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33575" y="2496820"/>
            <a:ext cx="8741410" cy="156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/>
              <a:t>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33575" y="2029460"/>
            <a:ext cx="8741410" cy="283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function(){}</a:t>
            </a:r>
          </a:p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arguments[]</a:t>
            </a:r>
          </a:p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(function(){})()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19300" y="1851025"/>
            <a:ext cx="7695565" cy="283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&lt;script&gt;</a:t>
            </a:r>
          </a:p>
          <a:p>
            <a:pPr algn="ctr"/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&lt;script src=””&gt;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33575" y="1897380"/>
            <a:ext cx="8741410" cy="283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Sublime Text3 &amp; emmet</a:t>
            </a:r>
          </a:p>
          <a:p>
            <a:pPr algn="ctr"/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chrome &amp; Console</a:t>
            </a:r>
            <a:endParaRPr lang="zh-CN" altLang="en-US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33575" y="2435860"/>
            <a:ext cx="874141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/>
              <a:t>变量的作用域</a:t>
            </a:r>
          </a:p>
          <a:p>
            <a:pPr algn="ctr"/>
            <a:endParaRPr lang="zh-CN" altLang="en-US" sz="3600"/>
          </a:p>
          <a:p>
            <a:pPr algn="ctr"/>
            <a:r>
              <a:rPr lang="zh-CN" altLang="en-US" sz="3600"/>
              <a:t>变量提升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33575" y="3106420"/>
            <a:ext cx="8741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return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33575" y="2131060"/>
            <a:ext cx="87414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/>
              <a:t>int</a:t>
            </a:r>
            <a:endParaRPr lang="en-US" altLang="zh-CN" sz="3600" dirty="0"/>
          </a:p>
          <a:p>
            <a:pPr algn="ctr"/>
            <a:r>
              <a:rPr lang="en-US" altLang="zh-CN" sz="3600" dirty="0"/>
              <a:t>float</a:t>
            </a:r>
          </a:p>
          <a:p>
            <a:pPr algn="ctr"/>
            <a:r>
              <a:rPr lang="en-US" altLang="zh-CN" sz="3600" dirty="0"/>
              <a:t>double</a:t>
            </a:r>
          </a:p>
          <a:p>
            <a:pPr algn="ctr"/>
            <a:r>
              <a:rPr lang="en-US" altLang="zh-CN" sz="3600" dirty="0" smtClean="0"/>
              <a:t>Char</a:t>
            </a:r>
          </a:p>
          <a:p>
            <a:pPr algn="ctr"/>
            <a:r>
              <a:rPr lang="zh-CN" altLang="en-US" sz="3600" dirty="0" smtClean="0"/>
              <a:t>定义与申明</a:t>
            </a:r>
            <a:endParaRPr lang="en-US" altLang="zh-CN" sz="3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33575" y="1897380"/>
            <a:ext cx="8741410" cy="283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str[]</a:t>
            </a:r>
          </a:p>
          <a:p>
            <a:pPr algn="ctr"/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*str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33575" y="1917700"/>
            <a:ext cx="8741410" cy="3388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if</a:t>
            </a:r>
          </a:p>
          <a:p>
            <a:pPr algn="ctr"/>
            <a:r>
              <a:rPr lang="en-US" altLang="zh-CN" sz="3600"/>
              <a:t>while</a:t>
            </a:r>
          </a:p>
          <a:p>
            <a:pPr algn="ctr"/>
            <a:r>
              <a:rPr lang="en-US" altLang="zh-CN" sz="3600"/>
              <a:t>for</a:t>
            </a:r>
          </a:p>
          <a:p>
            <a:pPr algn="ctr"/>
            <a:r>
              <a:rPr lang="en-US" altLang="zh-CN" sz="3600"/>
              <a:t>switch  </a:t>
            </a:r>
          </a:p>
          <a:p>
            <a:pPr algn="ctr"/>
            <a:r>
              <a:rPr lang="en-US" altLang="zh-CN" sz="3600"/>
              <a:t>break </a:t>
            </a:r>
          </a:p>
          <a:p>
            <a:pPr algn="ctr"/>
            <a:r>
              <a:rPr lang="en-US" altLang="zh-CN" sz="3600"/>
              <a:t>continue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33575" y="2893060"/>
            <a:ext cx="8741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void function</a:t>
            </a:r>
            <a:r>
              <a:rPr lang="en-US" altLang="zh-CN" sz="3600" dirty="0" smtClean="0"/>
              <a:t>(){}</a:t>
            </a:r>
          </a:p>
          <a:p>
            <a:pPr algn="ctr"/>
            <a:r>
              <a:rPr lang="zh-CN" altLang="en-US" sz="3600" dirty="0"/>
              <a:t>作用域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33575" y="2425700"/>
            <a:ext cx="8741410" cy="156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/>
              <a:t>JavaScript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33575" y="3035300"/>
            <a:ext cx="8741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JS</a:t>
            </a:r>
            <a:r>
              <a:rPr lang="zh-CN" altLang="en-US" sz="3600"/>
              <a:t>数据类型、语句块</a:t>
            </a:r>
            <a:endParaRPr lang="en-US" altLang="zh-CN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33575" y="1897380"/>
            <a:ext cx="8741410" cy="283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var</a:t>
            </a:r>
          </a:p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concole.log()</a:t>
            </a:r>
          </a:p>
          <a:p>
            <a:pPr algn="ctr"/>
            <a:endParaRPr lang="en-US" altLang="zh-CN" sz="3600"/>
          </a:p>
          <a:p>
            <a:pPr algn="ctr"/>
            <a:r>
              <a:rPr lang="en-US" altLang="zh-CN" sz="3600"/>
              <a:t>alert()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33575" y="2171700"/>
            <a:ext cx="8741410" cy="283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/>
              <a:t>Object</a:t>
            </a:r>
          </a:p>
          <a:p>
            <a:pPr algn="ctr"/>
            <a:r>
              <a:rPr lang="en-US" altLang="zh-CN" sz="3600"/>
              <a:t>keys</a:t>
            </a:r>
          </a:p>
          <a:p>
            <a:pPr algn="ctr"/>
            <a:r>
              <a:rPr lang="en-US" altLang="zh-CN" sz="3600"/>
              <a:t>values</a:t>
            </a:r>
          </a:p>
          <a:p>
            <a:pPr algn="ctr"/>
            <a:r>
              <a:rPr lang="en-US" altLang="zh-CN" sz="3600"/>
              <a:t>this</a:t>
            </a:r>
          </a:p>
          <a:p>
            <a:pPr algn="ctr"/>
            <a:r>
              <a:rPr lang="en-US" altLang="zh-CN" sz="3600"/>
              <a:t>new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</Words>
  <Application>Microsoft Office PowerPoint</Application>
  <PresentationFormat>宽屏</PresentationFormat>
  <Paragraphs>50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fiertyheart</cp:lastModifiedBy>
  <cp:revision>3</cp:revision>
  <dcterms:created xsi:type="dcterms:W3CDTF">2015-05-05T08:02:00Z</dcterms:created>
  <dcterms:modified xsi:type="dcterms:W3CDTF">2016-10-15T16:20:13Z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