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5" r:id="rId4"/>
    <p:sldId id="258" r:id="rId5"/>
    <p:sldId id="259" r:id="rId6"/>
    <p:sldId id="260" r:id="rId7"/>
    <p:sldId id="256" r:id="rId8"/>
    <p:sldId id="263" r:id="rId9"/>
    <p:sldId id="262" r:id="rId10"/>
    <p:sldId id="264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2496820"/>
            <a:ext cx="8741410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/>
              <a:t>C</a:t>
            </a:r>
            <a:endParaRPr lang="en-US" altLang="zh-CN"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202946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function(){}</a:t>
            </a:r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arguments[]</a:t>
            </a:r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(function(){})()</a:t>
            </a:r>
            <a:endParaRPr lang="en-US" altLang="zh-CN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19300" y="1851025"/>
            <a:ext cx="7695565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&lt;script&gt;</a:t>
            </a:r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&lt;script src=””&gt;</a:t>
            </a:r>
            <a:endParaRPr lang="en-US" altLang="zh-CN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189738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Sublime Text3 &amp; emmet</a:t>
            </a:r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chrome &amp; Console</a:t>
            </a:r>
            <a:endParaRPr lang="zh-CN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2435860"/>
            <a:ext cx="874141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变量的作用域</a:t>
            </a:r>
            <a:endParaRPr lang="zh-CN" altLang="en-US" sz="3600"/>
          </a:p>
          <a:p>
            <a:pPr algn="ctr"/>
            <a:endParaRPr lang="zh-CN" altLang="en-US" sz="3600"/>
          </a:p>
          <a:p>
            <a:pPr algn="ctr"/>
            <a:r>
              <a:rPr lang="zh-CN" altLang="en-US" sz="3600"/>
              <a:t>变量提升</a:t>
            </a:r>
            <a:endParaRPr lang="zh-CN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3106420"/>
            <a:ext cx="8741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return</a:t>
            </a:r>
            <a:endParaRPr lang="en-US" altLang="zh-CN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2131060"/>
            <a:ext cx="8741410" cy="229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int</a:t>
            </a:r>
            <a:endParaRPr lang="en-US" altLang="zh-CN" sz="3600"/>
          </a:p>
          <a:p>
            <a:pPr algn="ctr"/>
            <a:r>
              <a:rPr lang="en-US" altLang="zh-CN" sz="3600"/>
              <a:t>float</a:t>
            </a:r>
            <a:endParaRPr lang="en-US" altLang="zh-CN" sz="3600"/>
          </a:p>
          <a:p>
            <a:pPr algn="ctr"/>
            <a:r>
              <a:rPr lang="en-US" altLang="zh-CN" sz="3600"/>
              <a:t>double</a:t>
            </a:r>
            <a:endParaRPr lang="en-US" altLang="zh-CN" sz="3600"/>
          </a:p>
          <a:p>
            <a:pPr algn="ctr"/>
            <a:r>
              <a:rPr lang="en-US" altLang="zh-CN" sz="3600"/>
              <a:t>char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189738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str[]</a:t>
            </a:r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*str</a:t>
            </a:r>
            <a:endParaRPr lang="en-US" altLang="zh-CN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1917700"/>
            <a:ext cx="8741410" cy="3388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if</a:t>
            </a:r>
            <a:endParaRPr lang="en-US" altLang="zh-CN" sz="3600"/>
          </a:p>
          <a:p>
            <a:pPr algn="ctr"/>
            <a:r>
              <a:rPr lang="en-US" altLang="zh-CN" sz="3600"/>
              <a:t>while</a:t>
            </a:r>
            <a:endParaRPr lang="en-US" altLang="zh-CN" sz="3600"/>
          </a:p>
          <a:p>
            <a:pPr algn="ctr"/>
            <a:r>
              <a:rPr lang="en-US" altLang="zh-CN" sz="3600"/>
              <a:t>for</a:t>
            </a:r>
            <a:endParaRPr lang="en-US" altLang="zh-CN" sz="3600"/>
          </a:p>
          <a:p>
            <a:pPr algn="ctr"/>
            <a:r>
              <a:rPr lang="en-US" altLang="zh-CN" sz="3600"/>
              <a:t>switch  </a:t>
            </a:r>
            <a:endParaRPr lang="en-US" altLang="zh-CN" sz="3600"/>
          </a:p>
          <a:p>
            <a:pPr algn="ctr"/>
            <a:r>
              <a:rPr lang="en-US" altLang="zh-CN" sz="3600"/>
              <a:t>break </a:t>
            </a:r>
            <a:endParaRPr lang="en-US" altLang="zh-CN" sz="3600"/>
          </a:p>
          <a:p>
            <a:pPr algn="ctr"/>
            <a:r>
              <a:rPr lang="en-US" altLang="zh-CN" sz="3600"/>
              <a:t>continue</a:t>
            </a:r>
            <a:endParaRPr lang="en-US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2893060"/>
            <a:ext cx="8741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void function(){}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2425700"/>
            <a:ext cx="8741410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/>
              <a:t>JavaScript</a:t>
            </a:r>
            <a:endParaRPr lang="en-US" altLang="zh-CN"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3035300"/>
            <a:ext cx="8741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JS</a:t>
            </a:r>
            <a:r>
              <a:rPr lang="zh-CN" altLang="en-US" sz="3600"/>
              <a:t>数据类型、语句块</a:t>
            </a:r>
            <a:endParaRPr lang="en-US" altLang="zh-CN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189738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var</a:t>
            </a:r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concole.log()</a:t>
            </a:r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alert()</a:t>
            </a:r>
            <a:endParaRPr lang="en-US" altLang="zh-CN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3575" y="217170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Object</a:t>
            </a:r>
            <a:endParaRPr lang="en-US" altLang="zh-CN" sz="3600"/>
          </a:p>
          <a:p>
            <a:pPr algn="ctr"/>
            <a:r>
              <a:rPr lang="en-US" altLang="zh-CN" sz="3600"/>
              <a:t>keys</a:t>
            </a:r>
            <a:endParaRPr lang="en-US" altLang="zh-CN" sz="3600"/>
          </a:p>
          <a:p>
            <a:pPr algn="ctr"/>
            <a:r>
              <a:rPr lang="en-US" altLang="zh-CN" sz="3600"/>
              <a:t>values</a:t>
            </a:r>
            <a:endParaRPr lang="en-US" altLang="zh-CN" sz="3600"/>
          </a:p>
          <a:p>
            <a:pPr algn="ctr"/>
            <a:r>
              <a:rPr lang="en-US" altLang="zh-CN" sz="3600"/>
              <a:t>this</a:t>
            </a:r>
            <a:endParaRPr lang="en-US" altLang="zh-CN" sz="3600"/>
          </a:p>
          <a:p>
            <a:pPr algn="ctr"/>
            <a:r>
              <a:rPr lang="en-US" altLang="zh-CN" sz="3600"/>
              <a:t>new</a:t>
            </a:r>
            <a:endParaRPr lang="en-US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宽屏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cui</cp:lastModifiedBy>
  <cp:revision>2</cp:revision>
  <dcterms:created xsi:type="dcterms:W3CDTF">2015-05-05T08:02:00Z</dcterms:created>
  <dcterms:modified xsi:type="dcterms:W3CDTF">2016-10-07T09:47:25Z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