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57" r:id="rId5"/>
    <p:sldId id="260" r:id="rId6"/>
    <p:sldId id="258" r:id="rId7"/>
    <p:sldId id="259" r:id="rId8"/>
    <p:sldId id="262" r:id="rId9"/>
    <p:sldId id="263" r:id="rId10"/>
    <p:sldId id="268" r:id="rId11"/>
    <p:sldId id="261" r:id="rId12"/>
    <p:sldId id="265" r:id="rId13"/>
    <p:sldId id="266" r:id="rId14"/>
    <p:sldId id="271" r:id="rId15"/>
    <p:sldId id="267" r:id="rId16"/>
    <p:sldId id="284" r:id="rId17"/>
    <p:sldId id="272" r:id="rId18"/>
    <p:sldId id="274" r:id="rId19"/>
    <p:sldId id="273" r:id="rId20"/>
    <p:sldId id="281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GIF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13280" y="1508125"/>
            <a:ext cx="8187055" cy="3970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Sublime Text3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emmet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WebStorm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13280" y="1980565"/>
            <a:ext cx="8187055" cy="2873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&lt;a&gt;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&lt;img&gt;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13280" y="1508125"/>
            <a:ext cx="8187055" cy="3422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&lt;div&gt;                             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块级元素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&lt;span&gt;	                         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行内元素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960880" y="1254125"/>
            <a:ext cx="8187055" cy="1657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</a:rPr>
              <a:t>CSS</a:t>
            </a:r>
            <a:endParaRPr lang="en-US" altLang="zh-CN" sz="9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CSS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765" y="2689860"/>
            <a:ext cx="2998470" cy="31153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13280" y="898525"/>
            <a:ext cx="8187055" cy="50679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font-family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font-size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font-style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font-weight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font-variant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931160" y="1536700"/>
            <a:ext cx="8187055" cy="3970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8" algn="l"/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盒子模型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 lvl="8" algn="l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lvl="8" algn="l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margin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lvl="8" algn="l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lvl="8" algn="l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border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lvl="8" algn="l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lvl="8" algn="l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padding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盒子模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65" y="1550035"/>
            <a:ext cx="3595370" cy="39573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960880" y="2498725"/>
            <a:ext cx="8187055" cy="1657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</a:rPr>
              <a:t>display</a:t>
            </a:r>
            <a:endParaRPr lang="en-US" altLang="zh-CN" sz="9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13280" y="1584325"/>
            <a:ext cx="8187055" cy="3970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text-align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justify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text-decoration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13280" y="1508125"/>
            <a:ext cx="8187055" cy="3970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7" algn="l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:link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lvl="7" algn="l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lvl="7" algn="l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:visited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lvl="7" algn="l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lvl="7" algn="l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:hover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lvl="7" algn="l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lvl="7" algn="l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:active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13280" y="1508125"/>
            <a:ext cx="8187055" cy="3716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latin typeface="微软雅黑" panose="020B0503020204020204" charset="-122"/>
                <a:ea typeface="微软雅黑" panose="020B0503020204020204" charset="-122"/>
              </a:rPr>
              <a:t>position</a:t>
            </a:r>
            <a:endParaRPr lang="en-US" altLang="zh-CN" sz="5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static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absolute  z-index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relative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fixed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024380" y="2549525"/>
            <a:ext cx="8187055" cy="1657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</a:rPr>
              <a:t>float</a:t>
            </a:r>
            <a:endParaRPr lang="en-US" altLang="zh-CN" sz="9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13280" y="1142365"/>
            <a:ext cx="8187055" cy="1657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endParaRPr lang="en-US" altLang="zh-CN" sz="9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HTML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415" y="2389505"/>
            <a:ext cx="3265170" cy="326517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13280" y="2054225"/>
            <a:ext cx="8187055" cy="3003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选择器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id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13280" y="1685925"/>
            <a:ext cx="8187055" cy="3422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background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background-color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background-image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background-size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background-repeat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background-box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13280" y="1508125"/>
            <a:ext cx="8187055" cy="3422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text-shadow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box-shadow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26615" y="1508125"/>
            <a:ext cx="8187055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微软雅黑" panose="020B0503020204020204" charset="-122"/>
                <a:ea typeface="微软雅黑" panose="020B0503020204020204" charset="-122"/>
              </a:rPr>
              <a:t>transform</a:t>
            </a:r>
            <a:endParaRPr lang="en-US" altLang="zh-CN" sz="60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60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translate3d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rotate3d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scale3d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13280" y="1508125"/>
            <a:ext cx="8187055" cy="3813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微软雅黑" panose="020B0503020204020204" charset="-122"/>
                <a:ea typeface="微软雅黑" panose="020B0503020204020204" charset="-122"/>
              </a:rPr>
              <a:t>transition</a:t>
            </a:r>
            <a:endParaRPr lang="en-US" altLang="zh-CN" sz="60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transition-property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transition-duration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transition-timing-function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transition-delay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13280" y="1089025"/>
            <a:ext cx="8187055" cy="4728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latin typeface="微软雅黑" panose="020B0503020204020204" charset="-122"/>
                <a:ea typeface="微软雅黑" panose="020B0503020204020204" charset="-122"/>
              </a:rPr>
              <a:t>@keyframes myfirst</a:t>
            </a:r>
            <a:endParaRPr lang="en-US" altLang="zh-CN" sz="6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6000">
                <a:latin typeface="微软雅黑" panose="020B0503020204020204" charset="-122"/>
                <a:ea typeface="微软雅黑" panose="020B0503020204020204" charset="-122"/>
              </a:rPr>
              <a:t>{</a:t>
            </a:r>
            <a:endParaRPr lang="en-US" altLang="zh-CN" sz="6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6000">
                <a:latin typeface="微软雅黑" panose="020B0503020204020204" charset="-122"/>
                <a:ea typeface="微软雅黑" panose="020B0503020204020204" charset="-122"/>
              </a:rPr>
              <a:t>from  	{}</a:t>
            </a:r>
            <a:endParaRPr lang="en-US" altLang="zh-CN" sz="6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6000">
                <a:latin typeface="微软雅黑" panose="020B0503020204020204" charset="-122"/>
                <a:ea typeface="微软雅黑" panose="020B0503020204020204" charset="-122"/>
              </a:rPr>
              <a:t>to      	{}</a:t>
            </a:r>
            <a:endParaRPr lang="en-US" altLang="zh-CN" sz="6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600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6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13280" y="1508125"/>
            <a:ext cx="8187055" cy="3970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Sublime Text3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emmet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WebStorm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13280" y="1508125"/>
            <a:ext cx="8187055" cy="3970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Sublime Text3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emmet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WebStorm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13280" y="1508125"/>
            <a:ext cx="8187055" cy="3826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语法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元素以开始标签起始，以结束标签终止。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如：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&lt;div&gt;&lt;/div&gt;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●元素的内容是开始标签和结束标签之间的内容。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●某些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元素具有空内容。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		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如：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&lt;br /&gt;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●空元素在开始标签进行关闭。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		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如：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&lt;input /&gt;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●大多数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元素可拥有属性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13280" y="2041525"/>
            <a:ext cx="8187055" cy="2873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&lt;html&gt;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：定义整个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文档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&lt;head&gt;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：定义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文档的头部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&lt;body&gt;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：定义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文档的主体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13280" y="1420495"/>
            <a:ext cx="8187055" cy="3970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&lt;h1~h6&gt;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&lt;p&gt;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&lt;b&gt;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&lt;i&gt;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13280" y="1508125"/>
            <a:ext cx="8187055" cy="3970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&lt;br /&gt;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endParaRPr lang="en-US" altLang="zh-CN" sz="3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endParaRPr lang="en-US" altLang="zh-CN" sz="3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&lt;hr /&gt;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endParaRPr lang="en-US" altLang="zh-CN" sz="3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&lt;!--	 ... --&gt;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13280" y="1934845"/>
            <a:ext cx="8187055" cy="2873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&lt;ul&gt;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&lt;ol&gt;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&lt;li&gt;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13280" y="2132965"/>
            <a:ext cx="8187055" cy="2873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&lt;table&gt;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&lt;tr&gt;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&lt;th&gt; &amp; &lt;td&gt;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13280" y="1508125"/>
            <a:ext cx="8187055" cy="3970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&lt;form&gt;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&lt;input&gt;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&lt;button&gt;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</Words>
  <Application>WPS 演示</Application>
  <PresentationFormat>宽屏</PresentationFormat>
  <Paragraphs>179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cui</dc:creator>
  <cp:lastModifiedBy>cui</cp:lastModifiedBy>
  <cp:revision>1</cp:revision>
  <dcterms:created xsi:type="dcterms:W3CDTF">2016-10-05T01:32:12Z</dcterms:created>
  <dcterms:modified xsi:type="dcterms:W3CDTF">2016-10-05T12:56:08Z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