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8" r:id="rId7"/>
    <p:sldId id="259" r:id="rId8"/>
    <p:sldId id="266" r:id="rId9"/>
    <p:sldId id="309" r:id="rId10"/>
    <p:sldId id="261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51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8feb88a6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8feb88a6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8feb88a6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8feb88a6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f1d50f47_2_6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f1d50f47_2_6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ef1d50f47_2_6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ef1d50f47_2_6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22840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 hasCustomPrompt="1"/>
          </p:nvPr>
        </p:nvSpPr>
        <p:spPr>
          <a:xfrm>
            <a:off x="2568246" y="1719116"/>
            <a:ext cx="2159700" cy="1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type="subTitle" idx="1"/>
          </p:nvPr>
        </p:nvSpPr>
        <p:spPr>
          <a:xfrm>
            <a:off x="1842150" y="3141600"/>
            <a:ext cx="54597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ubTitle" idx="2"/>
          </p:nvPr>
        </p:nvSpPr>
        <p:spPr>
          <a:xfrm>
            <a:off x="4980154" y="2142452"/>
            <a:ext cx="1750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subTitle" idx="1"/>
          </p:nvPr>
        </p:nvSpPr>
        <p:spPr>
          <a:xfrm>
            <a:off x="2167900" y="1277025"/>
            <a:ext cx="21771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ubTitle" idx="2"/>
          </p:nvPr>
        </p:nvSpPr>
        <p:spPr>
          <a:xfrm>
            <a:off x="1553075" y="1980171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subTitle" idx="3"/>
          </p:nvPr>
        </p:nvSpPr>
        <p:spPr>
          <a:xfrm>
            <a:off x="2167475" y="3244050"/>
            <a:ext cx="21771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ubTitle" idx="4"/>
          </p:nvPr>
        </p:nvSpPr>
        <p:spPr>
          <a:xfrm>
            <a:off x="1553075" y="3851317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subTitle" idx="5"/>
          </p:nvPr>
        </p:nvSpPr>
        <p:spPr>
          <a:xfrm>
            <a:off x="5757650" y="1375525"/>
            <a:ext cx="21771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subTitle" idx="6"/>
          </p:nvPr>
        </p:nvSpPr>
        <p:spPr>
          <a:xfrm>
            <a:off x="5143225" y="1980183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subTitle" idx="7"/>
          </p:nvPr>
        </p:nvSpPr>
        <p:spPr>
          <a:xfrm>
            <a:off x="5757650" y="3244900"/>
            <a:ext cx="21771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type="subTitle" idx="8"/>
          </p:nvPr>
        </p:nvSpPr>
        <p:spPr>
          <a:xfrm>
            <a:off x="5143225" y="3851659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 idx="9" hasCustomPrompt="1"/>
          </p:nvPr>
        </p:nvSpPr>
        <p:spPr>
          <a:xfrm>
            <a:off x="1282163" y="1359875"/>
            <a:ext cx="812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title" idx="13" hasCustomPrompt="1"/>
          </p:nvPr>
        </p:nvSpPr>
        <p:spPr>
          <a:xfrm>
            <a:off x="1282183" y="3161202"/>
            <a:ext cx="81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type="title" idx="14" hasCustomPrompt="1"/>
          </p:nvPr>
        </p:nvSpPr>
        <p:spPr>
          <a:xfrm>
            <a:off x="4881344" y="1291577"/>
            <a:ext cx="81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type="title" idx="15" hasCustomPrompt="1"/>
          </p:nvPr>
        </p:nvSpPr>
        <p:spPr>
          <a:xfrm>
            <a:off x="4872337" y="3160347"/>
            <a:ext cx="81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type="subTitle" idx="1"/>
          </p:nvPr>
        </p:nvSpPr>
        <p:spPr>
          <a:xfrm>
            <a:off x="890800" y="3262850"/>
            <a:ext cx="21411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type="subTitle" idx="2"/>
          </p:nvPr>
        </p:nvSpPr>
        <p:spPr>
          <a:xfrm>
            <a:off x="890788" y="4086613"/>
            <a:ext cx="21411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type="subTitle" idx="3"/>
          </p:nvPr>
        </p:nvSpPr>
        <p:spPr>
          <a:xfrm>
            <a:off x="3501450" y="1306950"/>
            <a:ext cx="21411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subTitle" idx="4"/>
          </p:nvPr>
        </p:nvSpPr>
        <p:spPr>
          <a:xfrm>
            <a:off x="3501450" y="2130713"/>
            <a:ext cx="21411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subTitle" idx="5"/>
          </p:nvPr>
        </p:nvSpPr>
        <p:spPr>
          <a:xfrm>
            <a:off x="6112125" y="3262850"/>
            <a:ext cx="21411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type="subTitle" idx="6"/>
          </p:nvPr>
        </p:nvSpPr>
        <p:spPr>
          <a:xfrm>
            <a:off x="6112113" y="4086613"/>
            <a:ext cx="21411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22375" y="484625"/>
            <a:ext cx="769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type="subTitle" idx="1"/>
          </p:nvPr>
        </p:nvSpPr>
        <p:spPr>
          <a:xfrm>
            <a:off x="1384075" y="1630152"/>
            <a:ext cx="171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type="subTitle" idx="2"/>
          </p:nvPr>
        </p:nvSpPr>
        <p:spPr>
          <a:xfrm>
            <a:off x="1384075" y="2064096"/>
            <a:ext cx="17118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subTitle" idx="3"/>
          </p:nvPr>
        </p:nvSpPr>
        <p:spPr>
          <a:xfrm>
            <a:off x="3716100" y="1630152"/>
            <a:ext cx="171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type="subTitle" idx="4"/>
          </p:nvPr>
        </p:nvSpPr>
        <p:spPr>
          <a:xfrm>
            <a:off x="3716100" y="2064096"/>
            <a:ext cx="17118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subTitle" idx="5"/>
          </p:nvPr>
        </p:nvSpPr>
        <p:spPr>
          <a:xfrm>
            <a:off x="6048125" y="1630152"/>
            <a:ext cx="171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type="subTitle" idx="6"/>
          </p:nvPr>
        </p:nvSpPr>
        <p:spPr>
          <a:xfrm>
            <a:off x="6048125" y="2064096"/>
            <a:ext cx="17118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type="subTitle" idx="7"/>
          </p:nvPr>
        </p:nvSpPr>
        <p:spPr>
          <a:xfrm>
            <a:off x="1384075" y="3580826"/>
            <a:ext cx="171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type="subTitle" idx="8"/>
          </p:nvPr>
        </p:nvSpPr>
        <p:spPr>
          <a:xfrm>
            <a:off x="1384075" y="4014773"/>
            <a:ext cx="17118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type="subTitle" idx="9"/>
          </p:nvPr>
        </p:nvSpPr>
        <p:spPr>
          <a:xfrm>
            <a:off x="3716100" y="3580826"/>
            <a:ext cx="171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subTitle" idx="13"/>
          </p:nvPr>
        </p:nvSpPr>
        <p:spPr>
          <a:xfrm>
            <a:off x="3716100" y="4014773"/>
            <a:ext cx="17118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type="subTitle" idx="14"/>
          </p:nvPr>
        </p:nvSpPr>
        <p:spPr>
          <a:xfrm>
            <a:off x="6048125" y="3580826"/>
            <a:ext cx="171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subTitle" idx="15"/>
          </p:nvPr>
        </p:nvSpPr>
        <p:spPr>
          <a:xfrm>
            <a:off x="6048125" y="4014773"/>
            <a:ext cx="17118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 hasCustomPrompt="1"/>
          </p:nvPr>
        </p:nvSpPr>
        <p:spPr>
          <a:xfrm>
            <a:off x="870650" y="3436225"/>
            <a:ext cx="3594300" cy="5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6"/>
          <p:cNvSpPr txBox="1"/>
          <p:nvPr>
            <p:ph type="subTitle" idx="1"/>
          </p:nvPr>
        </p:nvSpPr>
        <p:spPr>
          <a:xfrm>
            <a:off x="875777" y="4153646"/>
            <a:ext cx="3594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type="title" idx="2" hasCustomPrompt="1"/>
          </p:nvPr>
        </p:nvSpPr>
        <p:spPr>
          <a:xfrm>
            <a:off x="4818200" y="3436228"/>
            <a:ext cx="3594300" cy="5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/>
          <p:nvPr>
            <p:ph type="subTitle" idx="3"/>
          </p:nvPr>
        </p:nvSpPr>
        <p:spPr>
          <a:xfrm>
            <a:off x="4823327" y="4153649"/>
            <a:ext cx="3594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 idx="4" hasCustomPrompt="1"/>
          </p:nvPr>
        </p:nvSpPr>
        <p:spPr>
          <a:xfrm>
            <a:off x="2772286" y="1522810"/>
            <a:ext cx="3594300" cy="5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type="subTitle" idx="5"/>
          </p:nvPr>
        </p:nvSpPr>
        <p:spPr>
          <a:xfrm>
            <a:off x="2777425" y="2240229"/>
            <a:ext cx="35943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type="title" idx="6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type="subTitle" idx="1"/>
          </p:nvPr>
        </p:nvSpPr>
        <p:spPr>
          <a:xfrm>
            <a:off x="4173825" y="1716238"/>
            <a:ext cx="45330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body" idx="1"/>
          </p:nvPr>
        </p:nvSpPr>
        <p:spPr>
          <a:xfrm>
            <a:off x="1535100" y="1626834"/>
            <a:ext cx="60738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</a:lstStyle>
          <a:p/>
        </p:txBody>
      </p:sp>
      <p:sp>
        <p:nvSpPr>
          <p:cNvPr id="99" name="Google Shape;99;p18"/>
          <p:cNvSpPr txBox="1"/>
          <p:nvPr>
            <p:ph type="subTitle" idx="2"/>
          </p:nvPr>
        </p:nvSpPr>
        <p:spPr>
          <a:xfrm>
            <a:off x="2815400" y="3267500"/>
            <a:ext cx="3513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ONE_COLUMN_TEXT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subTitle" idx="1"/>
          </p:nvPr>
        </p:nvSpPr>
        <p:spPr>
          <a:xfrm>
            <a:off x="5295769" y="2821433"/>
            <a:ext cx="2652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type="subTitle" idx="2"/>
          </p:nvPr>
        </p:nvSpPr>
        <p:spPr>
          <a:xfrm>
            <a:off x="5293100" y="3251583"/>
            <a:ext cx="26529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726225" y="484632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type="subTitle" idx="1"/>
          </p:nvPr>
        </p:nvSpPr>
        <p:spPr>
          <a:xfrm>
            <a:off x="1183118" y="1406975"/>
            <a:ext cx="25824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2"/>
          </p:nvPr>
        </p:nvSpPr>
        <p:spPr>
          <a:xfrm>
            <a:off x="1183150" y="1792273"/>
            <a:ext cx="2582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subTitle" idx="3"/>
          </p:nvPr>
        </p:nvSpPr>
        <p:spPr>
          <a:xfrm>
            <a:off x="1183118" y="3155468"/>
            <a:ext cx="25824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type="subTitle" idx="4"/>
          </p:nvPr>
        </p:nvSpPr>
        <p:spPr>
          <a:xfrm>
            <a:off x="1183025" y="3540951"/>
            <a:ext cx="2582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subTitle" idx="5"/>
          </p:nvPr>
        </p:nvSpPr>
        <p:spPr>
          <a:xfrm>
            <a:off x="5378581" y="1406975"/>
            <a:ext cx="25824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type="subTitle" idx="6"/>
          </p:nvPr>
        </p:nvSpPr>
        <p:spPr>
          <a:xfrm>
            <a:off x="5378575" y="1792273"/>
            <a:ext cx="2582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type="subTitle" idx="7"/>
          </p:nvPr>
        </p:nvSpPr>
        <p:spPr>
          <a:xfrm>
            <a:off x="5378581" y="3155467"/>
            <a:ext cx="25824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8"/>
          </p:nvPr>
        </p:nvSpPr>
        <p:spPr>
          <a:xfrm>
            <a:off x="5378581" y="3540950"/>
            <a:ext cx="2582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603006" y="2033160"/>
            <a:ext cx="3462300" cy="10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2034556" y="2061684"/>
            <a:ext cx="13137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2026445" y="3284154"/>
            <a:ext cx="5091000" cy="5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type="subTitle" idx="3"/>
          </p:nvPr>
        </p:nvSpPr>
        <p:spPr>
          <a:xfrm>
            <a:off x="4511144" y="1307435"/>
            <a:ext cx="26913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26213" y="926116"/>
            <a:ext cx="4261800" cy="10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800"/>
            </a:lvl9pPr>
          </a:lstStyle>
          <a:p/>
        </p:txBody>
      </p:sp>
      <p:sp>
        <p:nvSpPr>
          <p:cNvPr id="116" name="Google Shape;116;p21"/>
          <p:cNvSpPr txBox="1"/>
          <p:nvPr>
            <p:ph type="subTitle" idx="1"/>
          </p:nvPr>
        </p:nvSpPr>
        <p:spPr>
          <a:xfrm>
            <a:off x="2074113" y="2121322"/>
            <a:ext cx="43110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/>
        </p:nvSpPr>
        <p:spPr>
          <a:xfrm>
            <a:off x="1938900" y="3714050"/>
            <a:ext cx="526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CREDITS:</a:t>
            </a:r>
            <a:r>
              <a:rPr lang="en-GB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This presentation template was created by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EB Garamond ExtraBold"/>
                <a:ea typeface="EB Garamond ExtraBold"/>
                <a:cs typeface="EB Garamond ExtraBold"/>
                <a:sym typeface="EB Garamond ExtraBold"/>
                <a:hlinkClick r:id="rId2"/>
              </a:rPr>
              <a:t>Slidesgo</a:t>
            </a:r>
            <a:r>
              <a:rPr lang="en-GB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including icons by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EB Garamond ExtraBold"/>
                <a:ea typeface="EB Garamond ExtraBold"/>
                <a:cs typeface="EB Garamond ExtraBold"/>
                <a:sym typeface="EB Garamond ExtraBold"/>
                <a:hlinkClick r:id="rId3"/>
              </a:rPr>
              <a:t>Flaticon</a:t>
            </a:r>
            <a:r>
              <a:rPr lang="en-GB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, infographics &amp; images by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EB Garamond ExtraBold"/>
                <a:ea typeface="EB Garamond ExtraBold"/>
                <a:cs typeface="EB Garamond ExtraBold"/>
                <a:sym typeface="EB Garamond ExtraBold"/>
                <a:hlinkClick r:id="rId4"/>
              </a:rPr>
              <a:t>Freepik</a:t>
            </a:r>
            <a:r>
              <a:rPr lang="en-GB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  <a:endParaRPr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2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120" name="Google Shape;120;p22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393825" y="1427675"/>
            <a:ext cx="0" cy="371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6525" y="4771875"/>
            <a:ext cx="439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1"/>
          </p:nvPr>
        </p:nvSpPr>
        <p:spPr>
          <a:xfrm>
            <a:off x="1363850" y="2245525"/>
            <a:ext cx="2451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2"/>
          </p:nvPr>
        </p:nvSpPr>
        <p:spPr>
          <a:xfrm>
            <a:off x="1363875" y="2738271"/>
            <a:ext cx="2451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3"/>
          </p:nvPr>
        </p:nvSpPr>
        <p:spPr>
          <a:xfrm>
            <a:off x="5328532" y="2245525"/>
            <a:ext cx="2451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29" name="Google Shape;29;p5"/>
          <p:cNvSpPr txBox="1"/>
          <p:nvPr>
            <p:ph type="subTitle" idx="4"/>
          </p:nvPr>
        </p:nvSpPr>
        <p:spPr>
          <a:xfrm>
            <a:off x="5328550" y="2738271"/>
            <a:ext cx="2451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4393825" y="1427675"/>
            <a:ext cx="0" cy="371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6525" y="4771875"/>
            <a:ext cx="439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subTitle" idx="1"/>
          </p:nvPr>
        </p:nvSpPr>
        <p:spPr>
          <a:xfrm>
            <a:off x="4572578" y="2536900"/>
            <a:ext cx="38208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latin typeface="EB Garamond ExtraBold"/>
                <a:ea typeface="EB Garamond ExtraBold"/>
                <a:cs typeface="EB Garamond ExtraBold"/>
                <a:sym typeface="EB Garamond ExtraBol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subTitle" idx="2"/>
          </p:nvPr>
        </p:nvSpPr>
        <p:spPr>
          <a:xfrm>
            <a:off x="4572550" y="3003850"/>
            <a:ext cx="3808500" cy="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2014800" y="1464900"/>
            <a:ext cx="5114400" cy="22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1101988" y="1501650"/>
            <a:ext cx="47196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3564813" y="2978130"/>
            <a:ext cx="4234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74650" y="2644300"/>
            <a:ext cx="2693700" cy="19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BB4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30038" y="3709702"/>
            <a:ext cx="4719600" cy="629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26"/>
          <p:cNvSpPr/>
          <p:nvPr/>
        </p:nvSpPr>
        <p:spPr>
          <a:xfrm>
            <a:off x="1130038" y="122932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6"/>
          <p:cNvSpPr txBox="1"/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Aquarium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94363" y="246951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6"/>
          <p:cNvSpPr txBox="1"/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Scratch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252692" flipH="1">
            <a:off x="6202291" y="124867"/>
            <a:ext cx="2553867" cy="30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475971" flipH="1">
            <a:off x="474972" y="2558785"/>
            <a:ext cx="2924132" cy="106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11300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6"/>
          <p:cNvSpPr txBox="1"/>
          <p:nvPr>
            <p:ph type="subTitle" idx="1"/>
          </p:nvPr>
        </p:nvSpPr>
        <p:spPr>
          <a:xfrm>
            <a:off x="12284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Agust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3117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6"/>
          <p:cNvSpPr txBox="1"/>
          <p:nvPr>
            <p:ph type="subTitle" idx="1"/>
          </p:nvPr>
        </p:nvSpPr>
        <p:spPr>
          <a:xfrm>
            <a:off x="24101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Google Shape;145;p26"/>
          <p:cNvSpPr txBox="1"/>
          <p:nvPr>
            <p:ph type="subTitle" idx="1"/>
          </p:nvPr>
        </p:nvSpPr>
        <p:spPr>
          <a:xfrm>
            <a:off x="1130050" y="3812000"/>
            <a:ext cx="4719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make an aquarium using scratch</a:t>
            </a:r>
            <a:endParaRPr lang="en-US" altLang="en-GB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Scratch??</a:t>
            </a:r>
            <a:endParaRPr 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Google Shape;151;p27"/>
          <p:cNvSpPr txBox="1"/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Scratch is a visual programming language for learning environment that allows beginners to learn to program without having to think about writing syntax correctly.</a:t>
            </a:r>
            <a:endParaRPr lang="en-GB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65440" flipH="1">
            <a:off x="7279052" y="43285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4799125" y="3088138"/>
            <a:ext cx="9585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8"/>
          <p:cNvSpPr/>
          <p:nvPr/>
        </p:nvSpPr>
        <p:spPr>
          <a:xfrm>
            <a:off x="5757638" y="3088138"/>
            <a:ext cx="21771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8"/>
          <p:cNvSpPr/>
          <p:nvPr/>
        </p:nvSpPr>
        <p:spPr>
          <a:xfrm>
            <a:off x="4799125" y="3818121"/>
            <a:ext cx="3135900" cy="80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8"/>
          <p:cNvSpPr/>
          <p:nvPr/>
        </p:nvSpPr>
        <p:spPr>
          <a:xfrm>
            <a:off x="1208975" y="3088138"/>
            <a:ext cx="9585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28"/>
          <p:cNvSpPr/>
          <p:nvPr/>
        </p:nvSpPr>
        <p:spPr>
          <a:xfrm>
            <a:off x="2167488" y="3088138"/>
            <a:ext cx="21771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8"/>
          <p:cNvSpPr/>
          <p:nvPr/>
        </p:nvSpPr>
        <p:spPr>
          <a:xfrm>
            <a:off x="1208975" y="3818988"/>
            <a:ext cx="3135900" cy="80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8"/>
          <p:cNvSpPr/>
          <p:nvPr/>
        </p:nvSpPr>
        <p:spPr>
          <a:xfrm>
            <a:off x="4799125" y="1217725"/>
            <a:ext cx="9585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28"/>
          <p:cNvSpPr/>
          <p:nvPr/>
        </p:nvSpPr>
        <p:spPr>
          <a:xfrm>
            <a:off x="5757638" y="1217725"/>
            <a:ext cx="21771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8"/>
          <p:cNvSpPr/>
          <p:nvPr/>
        </p:nvSpPr>
        <p:spPr>
          <a:xfrm>
            <a:off x="4799125" y="1948575"/>
            <a:ext cx="3135900" cy="80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8"/>
          <p:cNvSpPr/>
          <p:nvPr/>
        </p:nvSpPr>
        <p:spPr>
          <a:xfrm>
            <a:off x="1208975" y="1217725"/>
            <a:ext cx="9585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8"/>
          <p:cNvSpPr/>
          <p:nvPr/>
        </p:nvSpPr>
        <p:spPr>
          <a:xfrm>
            <a:off x="2167488" y="1217725"/>
            <a:ext cx="2177100" cy="73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8"/>
          <p:cNvSpPr/>
          <p:nvPr/>
        </p:nvSpPr>
        <p:spPr>
          <a:xfrm>
            <a:off x="1208975" y="1948575"/>
            <a:ext cx="3135900" cy="804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Of Scratch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1" name="Google Shape;171;p28"/>
          <p:cNvSpPr txBox="1"/>
          <p:nvPr>
            <p:ph type="subTitle" idx="3"/>
          </p:nvPr>
        </p:nvSpPr>
        <p:spPr>
          <a:xfrm>
            <a:off x="2167475" y="3244050"/>
            <a:ext cx="21771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Google Shape;172;p28"/>
          <p:cNvSpPr txBox="1"/>
          <p:nvPr>
            <p:ph type="subTitle" idx="4"/>
          </p:nvPr>
        </p:nvSpPr>
        <p:spPr>
          <a:xfrm>
            <a:off x="1553075" y="3851317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display of the program, containing the sprites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Google Shape;173;p28"/>
          <p:cNvSpPr txBox="1"/>
          <p:nvPr>
            <p:ph type="subTitle" idx="2"/>
          </p:nvPr>
        </p:nvSpPr>
        <p:spPr>
          <a:xfrm>
            <a:off x="1282065" y="1979930"/>
            <a:ext cx="271907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 open and save project, change language, see tutorials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Google Shape;174;p28"/>
          <p:cNvSpPr txBox="1"/>
          <p:nvPr>
            <p:ph type="subTitle" idx="5"/>
          </p:nvPr>
        </p:nvSpPr>
        <p:spPr>
          <a:xfrm>
            <a:off x="5757650" y="1375525"/>
            <a:ext cx="21771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 Block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Google Shape;175;p28"/>
          <p:cNvSpPr txBox="1"/>
          <p:nvPr>
            <p:ph type="subTitle" idx="6"/>
          </p:nvPr>
        </p:nvSpPr>
        <p:spPr>
          <a:xfrm>
            <a:off x="4881880" y="1979930"/>
            <a:ext cx="270954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contains a set of command blocks used to run program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Google Shape;176;p28"/>
          <p:cNvSpPr txBox="1"/>
          <p:nvPr>
            <p:ph type="subTitle" idx="7"/>
          </p:nvPr>
        </p:nvSpPr>
        <p:spPr>
          <a:xfrm>
            <a:off x="5757650" y="3244900"/>
            <a:ext cx="21771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Sprite List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Google Shape;177;p28"/>
          <p:cNvSpPr txBox="1"/>
          <p:nvPr>
            <p:ph type="subTitle" idx="8"/>
          </p:nvPr>
        </p:nvSpPr>
        <p:spPr>
          <a:xfrm>
            <a:off x="5143225" y="3851659"/>
            <a:ext cx="24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Something that becomes an object(animal,plant,human)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Google Shape;178;p28"/>
          <p:cNvSpPr txBox="1"/>
          <p:nvPr>
            <p:ph type="title" idx="9"/>
          </p:nvPr>
        </p:nvSpPr>
        <p:spPr>
          <a:xfrm>
            <a:off x="1282163" y="1359875"/>
            <a:ext cx="812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Google Shape;179;p28"/>
          <p:cNvSpPr txBox="1"/>
          <p:nvPr>
            <p:ph type="title" idx="13"/>
          </p:nvPr>
        </p:nvSpPr>
        <p:spPr>
          <a:xfrm>
            <a:off x="1282183" y="3161202"/>
            <a:ext cx="81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Google Shape;180;p28"/>
          <p:cNvSpPr txBox="1"/>
          <p:nvPr>
            <p:ph type="title" idx="14"/>
          </p:nvPr>
        </p:nvSpPr>
        <p:spPr>
          <a:xfrm>
            <a:off x="4881344" y="1291577"/>
            <a:ext cx="81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Google Shape;181;p28"/>
          <p:cNvSpPr txBox="1"/>
          <p:nvPr>
            <p:ph type="title" idx="15"/>
          </p:nvPr>
        </p:nvSpPr>
        <p:spPr>
          <a:xfrm>
            <a:off x="4872337" y="3160347"/>
            <a:ext cx="81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endParaRPr 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813466">
            <a:off x="7014987" y="386242"/>
            <a:ext cx="1083050" cy="913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131991" flipH="1">
            <a:off x="129003" y="117738"/>
            <a:ext cx="1745427" cy="10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755214">
            <a:off x="4298874" y="4389500"/>
            <a:ext cx="939399" cy="6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subTitle" idx="1"/>
          </p:nvPr>
        </p:nvSpPr>
        <p:spPr>
          <a:xfrm>
            <a:off x="2167900" y="1277025"/>
            <a:ext cx="21771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133985"/>
            <a:ext cx="8776970" cy="4852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9"/>
          <p:cNvGrpSpPr/>
          <p:nvPr/>
        </p:nvGrpSpPr>
        <p:grpSpPr>
          <a:xfrm>
            <a:off x="1101988" y="1304100"/>
            <a:ext cx="6940025" cy="2535300"/>
            <a:chOff x="1101988" y="1304100"/>
            <a:chExt cx="6940025" cy="2535300"/>
          </a:xfrm>
        </p:grpSpPr>
        <p:sp>
          <p:nvSpPr>
            <p:cNvPr id="191" name="Google Shape;191;p29"/>
            <p:cNvSpPr/>
            <p:nvPr/>
          </p:nvSpPr>
          <p:spPr>
            <a:xfrm>
              <a:off x="3322413" y="2891400"/>
              <a:ext cx="4719600" cy="94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01988" y="1304100"/>
              <a:ext cx="4719600" cy="15873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3" name="Google Shape;193;p29"/>
          <p:cNvSpPr txBox="1"/>
          <p:nvPr>
            <p:ph type="title"/>
          </p:nvPr>
        </p:nvSpPr>
        <p:spPr>
          <a:xfrm>
            <a:off x="788670" y="1443355"/>
            <a:ext cx="5190490" cy="15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</a:t>
            </a:r>
            <a:br>
              <a:rPr lang="en-US" altLang="en-GB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GB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r>
              <a:rPr lang="en-GB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GB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627508">
            <a:off x="6173375" y="594774"/>
            <a:ext cx="2342874" cy="23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56876">
            <a:off x="600350" y="2749100"/>
            <a:ext cx="2290774" cy="19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Spirate List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4" name="Google Shape;284;p36"/>
          <p:cNvSpPr txBox="1"/>
          <p:nvPr>
            <p:ph type="subTitle" idx="1"/>
          </p:nvPr>
        </p:nvSpPr>
        <p:spPr>
          <a:xfrm>
            <a:off x="4162350" y="1823749"/>
            <a:ext cx="45330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Crab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Octopus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endParaRPr lang="en-US" altLang="en-GB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722257">
            <a:off x="555744" y="1457509"/>
            <a:ext cx="3043763" cy="110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800001" flipH="1">
            <a:off x="1300676" y="3030571"/>
            <a:ext cx="2613922" cy="106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6"/>
          <p:cNvCxnSpPr/>
          <p:nvPr/>
        </p:nvCxnSpPr>
        <p:spPr>
          <a:xfrm rot="10800000">
            <a:off x="4342350" y="1377225"/>
            <a:ext cx="482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6"/>
          <p:cNvCxnSpPr/>
          <p:nvPr/>
        </p:nvCxnSpPr>
        <p:spPr>
          <a:xfrm rot="10800000">
            <a:off x="4342350" y="4282745"/>
            <a:ext cx="482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Backdrop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bandicam 2022-08-20 03-27-10-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1334135"/>
            <a:ext cx="5645785" cy="3620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1764175" y="3207350"/>
            <a:ext cx="5615400" cy="585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31"/>
          <p:cNvSpPr txBox="1"/>
          <p:nvPr>
            <p:ph type="body" idx="1"/>
          </p:nvPr>
        </p:nvSpPr>
        <p:spPr>
          <a:xfrm>
            <a:off x="1535100" y="1626834"/>
            <a:ext cx="60738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“This is a quote. Words full of wisdom that someone important said and can make the reader get inspired”</a:t>
            </a:r>
            <a:endParaRPr lang="en-GB"/>
          </a:p>
        </p:txBody>
      </p:sp>
      <p:sp>
        <p:nvSpPr>
          <p:cNvPr id="218" name="Google Shape;218;p31"/>
          <p:cNvSpPr txBox="1"/>
          <p:nvPr>
            <p:ph type="subTitle" idx="2"/>
          </p:nvPr>
        </p:nvSpPr>
        <p:spPr>
          <a:xfrm>
            <a:off x="2815400" y="3267500"/>
            <a:ext cx="3513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—SOMEONE FAMOUS</a:t>
            </a:r>
            <a:endParaRPr lang="en-GB"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0125" y="539062"/>
            <a:ext cx="1100149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52200" y="3364400"/>
            <a:ext cx="668033" cy="15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15100" y="490675"/>
            <a:ext cx="1374301" cy="1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quarium Mont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CBB4"/>
      </a:accent1>
      <a:accent2>
        <a:srgbClr val="B1180E"/>
      </a:accent2>
      <a:accent3>
        <a:srgbClr val="D98B6C"/>
      </a:accent3>
      <a:accent4>
        <a:srgbClr val="9DA7BC"/>
      </a:accent4>
      <a:accent5>
        <a:srgbClr val="DC6D52"/>
      </a:accent5>
      <a:accent6>
        <a:srgbClr val="7B8CA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Presentation</Application>
  <PresentationFormat/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Libre Baskerville</vt:lpstr>
      <vt:lpstr>Segoe Print</vt:lpstr>
      <vt:lpstr>EB Garamond Medium</vt:lpstr>
      <vt:lpstr>Garamond</vt:lpstr>
      <vt:lpstr>EB Garamond ExtraBold</vt:lpstr>
      <vt:lpstr>Proxima Nova Semibold</vt:lpstr>
      <vt:lpstr>Proxima Nova</vt:lpstr>
      <vt:lpstr>Microsoft YaHei</vt:lpstr>
      <vt:lpstr>Arial Unicode MS</vt:lpstr>
      <vt:lpstr>EB Garamond</vt:lpstr>
      <vt:lpstr>Calibri</vt:lpstr>
      <vt:lpstr>Amatic SC</vt:lpstr>
      <vt:lpstr>Roboto Medium</vt:lpstr>
      <vt:lpstr>Aquarium Month by Slidesgo</vt:lpstr>
      <vt:lpstr>MONTH</vt:lpstr>
      <vt:lpstr>CONTENTS OF THIS TEMPLATE</vt:lpstr>
      <vt:lpstr>04</vt:lpstr>
      <vt:lpstr>PowerPoint 演示文稿</vt:lpstr>
      <vt:lpstr>WHOA!</vt:lpstr>
      <vt:lpstr>HOW TO CELEBRATE IT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Aquarium</dc:title>
  <dc:creator/>
  <cp:lastModifiedBy>SAMSUNG</cp:lastModifiedBy>
  <cp:revision>2</cp:revision>
  <dcterms:created xsi:type="dcterms:W3CDTF">2022-08-19T04:34:41Z</dcterms:created>
  <dcterms:modified xsi:type="dcterms:W3CDTF">2022-08-20T01:55:44Z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F9DDFDAAD00449DC88CE9A5C29890319</vt:lpwstr>
  </property>
  <property fmtid="{D5CDD505-2E9C-101B-9397-08002B2CF9AE}" pid="3" name="KSOProductBuildVer">
    <vt:lpwstr>1033-11.2.0.11254</vt:lpwstr>
  </property>
</Properties>
</file>