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4" r:id="rId6"/>
    <p:sldId id="351" r:id="rId7"/>
    <p:sldId id="352" r:id="rId8"/>
    <p:sldId id="303" r:id="rId9"/>
  </p:sldIdLst>
  <p:sldSz cx="9144000" cy="5143500"/>
  <p:notesSz cx="6858000" cy="9144000"/>
  <p:embeddedFontLst>
    <p:embeddedFont>
      <p:font typeface="Fjalla One" panose="02000506040000020004"/>
      <p:regular r:id="rId14"/>
    </p:embeddedFont>
    <p:embeddedFont>
      <p:font typeface="Barlow Semi Condensed Medium" panose="00000606000000000000"/>
      <p:regular r:id="rId15"/>
    </p:embeddedFont>
    <p:embeddedFont>
      <p:font typeface="Barlow Semi Condensed" panose="0000050600000000000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SUN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9T10:27:39.667" idx="1">
    <p:pos x="5636" y="2368"/>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31T18:11:00.179" idx="2">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6" name="Shape 1686"/>
        <p:cNvGrpSpPr/>
        <p:nvPr/>
      </p:nvGrpSpPr>
      <p:grpSpPr>
        <a:xfrm>
          <a:off x="0" y="0"/>
          <a:ext cx="0" cy="0"/>
          <a:chOff x="0" y="0"/>
          <a:chExt cx="0" cy="0"/>
        </a:xfrm>
      </p:grpSpPr>
      <p:sp>
        <p:nvSpPr>
          <p:cNvPr id="1687" name="Google Shape;168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35" name="Shape 15335"/>
        <p:cNvGrpSpPr/>
        <p:nvPr/>
      </p:nvGrpSpPr>
      <p:grpSpPr>
        <a:xfrm>
          <a:off x="0" y="0"/>
          <a:ext cx="0" cy="0"/>
          <a:chOff x="0" y="0"/>
          <a:chExt cx="0" cy="0"/>
        </a:xfrm>
      </p:grpSpPr>
      <p:sp>
        <p:nvSpPr>
          <p:cNvPr id="15336" name="Google Shape;15336;g86fa6133bc_4_209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7" name="Google Shape;15337;g86fa6133bc_4_209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 name="Google Shape;9;p2"/>
          <p:cNvSpPr txBox="1"/>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0" name="Google Shape;550;p11"/>
          <p:cNvSpPr txBox="1"/>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1"/>
          <p:cNvSpPr txBox="1"/>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625" name="Google Shape;625;p13"/>
          <p:cNvSpPr txBox="1"/>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6" name="Google Shape;626;p13"/>
          <p:cNvSpPr txBox="1"/>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7" name="Google Shape;627;p13"/>
          <p:cNvSpPr txBox="1"/>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8" name="Google Shape;628;p13"/>
          <p:cNvSpPr txBox="1"/>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9" name="Google Shape;629;p13"/>
          <p:cNvSpPr txBox="1"/>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0" name="Google Shape;630;p13"/>
          <p:cNvSpPr txBox="1"/>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1" name="Google Shape;631;p13"/>
          <p:cNvSpPr txBox="1"/>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2" name="Google Shape;632;p13"/>
          <p:cNvSpPr txBox="1"/>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3" name="Google Shape;633;p13"/>
          <p:cNvSpPr txBox="1"/>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39" name="Google Shape;639;p14"/>
          <p:cNvSpPr txBox="1"/>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0" name="Google Shape;640;p14"/>
          <p:cNvSpPr txBox="1"/>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1" name="Google Shape;641;p14"/>
          <p:cNvSpPr txBox="1"/>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2" name="Google Shape;642;p14"/>
          <p:cNvSpPr txBox="1"/>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3" name="Google Shape;643;p14"/>
          <p:cNvSpPr txBox="1"/>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4" name="Google Shape;644;p14"/>
          <p:cNvSpPr txBox="1"/>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67" name="Google Shape;667;p15"/>
          <p:cNvSpPr txBox="1"/>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68" name="Google Shape;668;p15"/>
          <p:cNvSpPr txBox="1"/>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69" name="Google Shape;669;p15"/>
          <p:cNvSpPr txBox="1"/>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0" name="Google Shape;670;p15"/>
          <p:cNvSpPr txBox="1"/>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1" name="Google Shape;671;p15"/>
          <p:cNvSpPr txBox="1"/>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2" name="Google Shape;672;p15"/>
          <p:cNvSpPr txBox="1"/>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3" name="Google Shape;673;p15"/>
          <p:cNvSpPr txBox="1"/>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4" name="Google Shape;674;p15"/>
          <p:cNvSpPr txBox="1"/>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4" name="Google Shape;754;p16"/>
          <p:cNvSpPr txBox="1"/>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5" name="Google Shape;755;p16"/>
          <p:cNvSpPr txBox="1"/>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6" name="Google Shape;756;p16"/>
          <p:cNvSpPr txBox="1"/>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7" name="Google Shape;757;p16"/>
          <p:cNvSpPr txBox="1"/>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p:txBody>
      </p:sp>
      <p:sp>
        <p:nvSpPr>
          <p:cNvPr id="758" name="Google Shape;758;p16"/>
          <p:cNvSpPr txBox="1"/>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59" name="Google Shape;759;p16"/>
          <p:cNvSpPr txBox="1"/>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3" name="Google Shape;763;p17"/>
          <p:cNvSpPr txBox="1"/>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4" name="Google Shape;764;p17"/>
          <p:cNvSpPr txBox="1"/>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5" name="Google Shape;765;p17"/>
          <p:cNvSpPr txBox="1"/>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6" name="Google Shape;766;p17"/>
          <p:cNvSpPr txBox="1"/>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7" name="Google Shape;767;p17"/>
          <p:cNvSpPr txBox="1"/>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8" name="Google Shape;768;p17"/>
          <p:cNvSpPr txBox="1"/>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9" name="Google Shape;769;p17"/>
          <p:cNvSpPr txBox="1"/>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0" name="Google Shape;770;p17"/>
          <p:cNvSpPr txBox="1"/>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1" name="Google Shape;771;p17"/>
          <p:cNvSpPr txBox="1"/>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2" name="Google Shape;772;p17"/>
          <p:cNvSpPr txBox="1"/>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3" name="Google Shape;773;p17"/>
          <p:cNvSpPr txBox="1"/>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1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CREDITS:</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This presentation template was created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2"/>
              </a:rPr>
              <a:t>Slidesgo</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including icons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3"/>
              </a:rPr>
              <a:t>Flaticon</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infographics &amp; images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4"/>
              </a:rPr>
              <a:t>Freepik</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and illustrations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5"/>
              </a:rPr>
              <a:t>Stories</a:t>
            </a:r>
            <a:endParaRPr>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0" lvl="0" indent="0" algn="ctr" rtl="0">
              <a:spcBef>
                <a:spcPts val="0"/>
              </a:spcBef>
              <a:spcAft>
                <a:spcPts val="0"/>
              </a:spcAft>
              <a:buNone/>
            </a:pPr>
            <a:endPara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88" name="Google Shape;988;p20"/>
          <p:cNvSpPr txBox="1"/>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90" name="Google Shape;990;p20"/>
          <p:cNvSpPr txBox="1"/>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8" name="Google Shape;48;p3"/>
          <p:cNvSpPr txBox="1"/>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84" name="Google Shape;1084;p21"/>
          <p:cNvSpPr txBox="1"/>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5" name="Google Shape;1085;p21"/>
          <p:cNvSpPr txBox="1"/>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6" name="Google Shape;1086;p21"/>
          <p:cNvSpPr txBox="1"/>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7" name="Google Shape;1087;p21"/>
          <p:cNvSpPr txBox="1"/>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8" name="Google Shape;1088;p21"/>
          <p:cNvSpPr txBox="1"/>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9" name="Google Shape;1089;p21"/>
          <p:cNvSpPr txBox="1"/>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3" name="Google Shape;1133;p22"/>
          <p:cNvSpPr txBox="1"/>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4" name="Google Shape;1134;p22"/>
          <p:cNvSpPr txBox="1"/>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5" name="Google Shape;1135;p22"/>
          <p:cNvSpPr txBox="1"/>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6" name="Google Shape;1136;p22"/>
          <p:cNvSpPr txBox="1"/>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7" name="Google Shape;1137;p22"/>
          <p:cNvSpPr txBox="1"/>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8" name="Google Shape;1138;p22"/>
          <p:cNvSpPr txBox="1"/>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141" name="Google Shape;1141;p23"/>
          <p:cNvSpPr txBox="1"/>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panose="00000606000000000000"/>
              <a:buAutoNum type="arabicPeriod"/>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9" name="Shape 109"/>
        <p:cNvGrpSpPr/>
        <p:nvPr/>
      </p:nvGrpSpPr>
      <p:grpSpPr>
        <a:xfrm>
          <a:off x="0" y="0"/>
          <a:ext cx="0" cy="0"/>
          <a:chOff x="0" y="0"/>
          <a:chExt cx="0" cy="0"/>
        </a:xfrm>
      </p:grpSpPr>
      <p:sp>
        <p:nvSpPr>
          <p:cNvPr id="110" name="Google Shape;110;p4"/>
          <p:cNvSpPr txBox="1"/>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0" name="Google Shape;1550;p31"/>
          <p:cNvSpPr txBox="1"/>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18" name="Google Shape;1618;p31"/>
          <p:cNvSpPr txBox="1"/>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1" name="Google Shape;1621;p32"/>
          <p:cNvSpPr txBox="1"/>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2" name="Google Shape;1622;p32"/>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77" name="Google Shape;177;p5"/>
          <p:cNvSpPr txBox="1"/>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8" name="Google Shape;178;p5"/>
          <p:cNvSpPr txBox="1"/>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9" name="Google Shape;179;p5"/>
          <p:cNvSpPr txBox="1"/>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0" name="Google Shape;180;p5"/>
          <p:cNvSpPr txBox="1"/>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1" name="Google Shape;181;p5"/>
          <p:cNvSpPr txBox="1"/>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305" name="Google Shape;305;p7"/>
          <p:cNvSpPr txBox="1"/>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 name="Google Shape;370;p8"/>
          <p:cNvSpPr txBox="1"/>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1" name="Shape 501"/>
        <p:cNvGrpSpPr/>
        <p:nvPr/>
      </p:nvGrpSpPr>
      <p:grpSpPr>
        <a:xfrm>
          <a:off x="0" y="0"/>
          <a:ext cx="0" cy="0"/>
          <a:chOff x="0" y="0"/>
          <a:chExt cx="0" cy="0"/>
        </a:xfrm>
      </p:grpSpPr>
      <p:sp>
        <p:nvSpPr>
          <p:cNvPr id="502" name="Google Shape;502;p10"/>
          <p:cNvSpPr txBox="1"/>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panose="00000506000000000000"/>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stStyle>
          <a:p/>
        </p:txBody>
      </p:sp>
      <p:sp>
        <p:nvSpPr>
          <p:cNvPr id="503" name="Google Shape;503;p10"/>
          <p:cNvSpPr txBox="1"/>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1pPr>
            <a:lvl2pPr lvl="1"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2pPr>
            <a:lvl3pPr lvl="2"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3pPr>
            <a:lvl4pPr lvl="3"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4pPr>
            <a:lvl5pPr lvl="4"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5pPr>
            <a:lvl6pPr lvl="5"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6pPr>
            <a:lvl7pPr lvl="6"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7pPr>
            <a:lvl8pPr lvl="7"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8pPr>
            <a:lvl9pPr lvl="8" rtl="0">
              <a:spcBef>
                <a:spcPts val="0"/>
              </a:spcBef>
              <a:spcAft>
                <a:spcPts val="0"/>
              </a:spcAft>
              <a:buClr>
                <a:schemeClr val="dk2"/>
              </a:buClr>
              <a:buSzPts val="2800"/>
              <a:buFont typeface="Fjalla One" panose="02000506040000020004"/>
              <a:buNone/>
              <a:defRPr sz="2800">
                <a:solidFill>
                  <a:schemeClr val="dk2"/>
                </a:solidFill>
                <a:latin typeface="Fjalla One" panose="02000506040000020004"/>
                <a:ea typeface="Fjalla One" panose="02000506040000020004"/>
                <a:cs typeface="Fjalla One" panose="02000506040000020004"/>
                <a:sym typeface="Fjalla One" panose="0200050604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89"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4" name="Google Shape;1884;p35"/>
          <p:cNvSpPr txBox="1"/>
          <p:nvPr>
            <p:ph type="ctrTitle"/>
          </p:nvPr>
        </p:nvSpPr>
        <p:spPr>
          <a:xfrm>
            <a:off x="5795645" y="2059305"/>
            <a:ext cx="3134995" cy="165481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a:solidFill>
                  <a:schemeClr val="dk2"/>
                </a:solidFill>
              </a:rPr>
              <a:t>Web</a:t>
            </a:r>
            <a:br>
              <a:rPr lang="en-US" sz="5000">
                <a:solidFill>
                  <a:schemeClr val="dk2"/>
                </a:solidFill>
              </a:rPr>
            </a:br>
            <a:r>
              <a:rPr lang="en-US" sz="5000">
                <a:solidFill>
                  <a:schemeClr val="dk2"/>
                </a:solidFill>
              </a:rPr>
              <a:t>Portofolio</a:t>
            </a:r>
            <a:endParaRPr lang="en-US" sz="5000">
              <a:solidFill>
                <a:schemeClr val="dk2"/>
              </a:solidFill>
            </a:endParaRPr>
          </a:p>
        </p:txBody>
      </p:sp>
      <p:sp>
        <p:nvSpPr>
          <p:cNvPr id="1885" name="Google Shape;1885;p35"/>
          <p:cNvSpPr txBox="1"/>
          <p:nvPr>
            <p:ph type="subTitle" idx="1"/>
          </p:nvPr>
        </p:nvSpPr>
        <p:spPr>
          <a:xfrm>
            <a:off x="6055360" y="3743325"/>
            <a:ext cx="2875280" cy="56896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300">
                <a:solidFill>
                  <a:schemeClr val="accent1"/>
                </a:solidFill>
              </a:rPr>
              <a:t>Pemateri : M.Fierza.E.E</a:t>
            </a:r>
            <a:endParaRPr lang="en-US" sz="23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1890" name="Google Shape;1890;p36"/>
          <p:cNvSpPr txBox="1"/>
          <p:nvPr>
            <p:ph type="title"/>
          </p:nvPr>
        </p:nvSpPr>
        <p:spPr>
          <a:xfrm>
            <a:off x="755523" y="771398"/>
            <a:ext cx="408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a:t>Apa Itu Web Portofolio</a:t>
            </a:r>
            <a:endParaRPr lang="en-US" altLang="en-GB" b="1"/>
          </a:p>
        </p:txBody>
      </p:sp>
      <p:sp>
        <p:nvSpPr>
          <p:cNvPr id="1891" name="Google Shape;1891;p36"/>
          <p:cNvSpPr txBox="1"/>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3200">
                <a:latin typeface="Times New Roman" panose="02020603050405020304" charset="0"/>
                <a:ea typeface="Barlow Semi Condensed" panose="00000506000000000000"/>
                <a:cs typeface="Times New Roman" panose="02020603050405020304" charset="0"/>
                <a:sym typeface="Barlow Semi Condensed" panose="00000506000000000000"/>
              </a:rPr>
              <a:t>Wesbite portofolio adalah portofolio digital yang dapat diakses melalui internet dengan tujuan untuk menunjukan karya dan bakat Anda. Pada website yang dibuat, Anda bisa menunjukkan bakat, keahlian dan pengalaman yang telah Anda miliki.</a:t>
            </a:r>
            <a:endParaRPr sz="3200">
              <a:latin typeface="Times New Roman" panose="02020603050405020304" charset="0"/>
              <a:ea typeface="Barlow Semi Condensed" panose="00000506000000000000"/>
              <a:cs typeface="Times New Roman" panose="02020603050405020304" charset="0"/>
              <a:sym typeface="Barlow Semi Condensed" panose="00000506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1619250" y="1540510"/>
            <a:ext cx="7195820" cy="1653540"/>
          </a:xfrm>
        </p:spPr>
        <p:txBody>
          <a:bodyPr/>
          <a:p>
            <a:pPr marL="342900" indent="-342900">
              <a:buFont typeface="Wingdings" panose="05000000000000000000" charset="0"/>
              <a:buChar char="v"/>
            </a:pPr>
            <a:r>
              <a:rPr lang="en-US"/>
              <a:t>Menjadi Nilai Plus Dalam Melamar Kerja Jika Dicantumkan Kedalam CV(Curricullum Vitae).</a:t>
            </a:r>
            <a:endParaRPr lang="en-US"/>
          </a:p>
          <a:p>
            <a:pPr marL="342900" indent="-342900">
              <a:buFont typeface="Wingdings" panose="05000000000000000000" charset="0"/>
              <a:buChar char="v"/>
            </a:pPr>
            <a:r>
              <a:rPr lang="en-US"/>
              <a:t>Terlihat Lebih Professional </a:t>
            </a:r>
            <a:endParaRPr lang="en-US"/>
          </a:p>
        </p:txBody>
      </p:sp>
      <p:sp>
        <p:nvSpPr>
          <p:cNvPr id="3" name="Title 2"/>
          <p:cNvSpPr/>
          <p:nvPr>
            <p:ph type="title"/>
          </p:nvPr>
        </p:nvSpPr>
        <p:spPr>
          <a:xfrm>
            <a:off x="2919095" y="1059815"/>
            <a:ext cx="6224905" cy="328295"/>
          </a:xfrm>
        </p:spPr>
        <p:txBody>
          <a:bodyPr/>
          <a:p>
            <a:pPr algn="r"/>
            <a:r>
              <a:rPr lang="en-US" sz="3600" b="1"/>
              <a:t>Keuntungan Jika </a:t>
            </a:r>
            <a:br>
              <a:rPr lang="en-US" sz="3600" b="1"/>
            </a:br>
            <a:r>
              <a:rPr lang="en-US" sz="3600" b="1"/>
              <a:t>Mempunyai Web Portofolio</a:t>
            </a:r>
            <a:endParaRPr lang="en-US" sz="3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1619250" y="771525"/>
            <a:ext cx="6617970" cy="4040505"/>
          </a:xfrm>
        </p:spPr>
        <p:txBody>
          <a:bodyPr/>
          <a:p>
            <a:r>
              <a:rPr lang="en-US">
                <a:highlight>
                  <a:srgbClr val="00FF00"/>
                </a:highlight>
              </a:rPr>
              <a:t>- perkenalan dunia IT </a:t>
            </a:r>
            <a:endParaRPr lang="en-US">
              <a:highlight>
                <a:srgbClr val="00FF00"/>
              </a:highlight>
            </a:endParaRPr>
          </a:p>
          <a:p>
            <a:r>
              <a:rPr lang="en-US">
                <a:highlight>
                  <a:srgbClr val="00FF00"/>
                </a:highlight>
              </a:rPr>
              <a:t>- potensi kerja di dunia IT </a:t>
            </a:r>
            <a:endParaRPr lang="en-US">
              <a:highlight>
                <a:srgbClr val="00FF00"/>
              </a:highlight>
            </a:endParaRPr>
          </a:p>
          <a:p>
            <a:r>
              <a:rPr lang="en-US">
                <a:highlight>
                  <a:srgbClr val="00FF00"/>
                </a:highlight>
              </a:rPr>
              <a:t>- lingkup It yang ad di informatika kampus  ( 3 bidang ) robot, web, data analist </a:t>
            </a:r>
            <a:endParaRPr lang="en-US">
              <a:highlight>
                <a:srgbClr val="00FF00"/>
              </a:highlight>
            </a:endParaRPr>
          </a:p>
          <a:p>
            <a:r>
              <a:rPr lang="en-US"/>
              <a:t>- contoh web portofolio </a:t>
            </a:r>
            <a:endParaRPr lang="en-US"/>
          </a:p>
          <a:p>
            <a:r>
              <a:rPr lang="en-US"/>
              <a:t>- Praktek bagi yang mau </a:t>
            </a:r>
            <a:endParaRPr lang="en-US"/>
          </a:p>
          <a:p>
            <a:r>
              <a:rPr lang="en-US"/>
              <a:t>- proyektor ( peralatan, )</a:t>
            </a:r>
            <a:endParaRPr lang="en-US"/>
          </a:p>
          <a:p>
            <a:r>
              <a:rPr lang="en-US"/>
              <a:t>- stop kontak </a:t>
            </a:r>
            <a:endParaRPr lang="en-US"/>
          </a:p>
          <a:p>
            <a:r>
              <a:rPr lang="en-US"/>
              <a:t>- laptop cadangan </a:t>
            </a:r>
            <a:endParaRPr lang="en-US"/>
          </a:p>
          <a:p>
            <a:r>
              <a:rPr lang="en-US"/>
              <a:t>- kuis berhadiahh kelas gratis senilai 50.000 rb tentang web design (HTML, CSS, JAVASCRIP) </a:t>
            </a:r>
            <a:endParaRPr lang="en-US"/>
          </a:p>
          <a:p>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p:txBody>
          <a:bodyPr/>
          <a:p>
            <a:r>
              <a:rPr lang="en-US"/>
              <a:t>materi </a:t>
            </a:r>
            <a:endParaRPr lang="en-US"/>
          </a:p>
          <a:p>
            <a:r>
              <a:rPr lang="en-US"/>
              <a:t>buku/handbook modul </a:t>
            </a:r>
            <a:endParaRPr lang="en-US"/>
          </a:p>
          <a:p>
            <a:r>
              <a:rPr lang="en-US"/>
              <a:t>sertiv </a:t>
            </a:r>
            <a:endParaRPr lang="en-US"/>
          </a:p>
        </p:txBody>
      </p:sp>
      <p:sp>
        <p:nvSpPr>
          <p:cNvPr id="3" name="Title 2"/>
          <p:cNvSpPr/>
          <p:nvPr>
            <p:ph type="title"/>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5338" name="Shape 15338"/>
        <p:cNvGrpSpPr/>
        <p:nvPr/>
      </p:nvGrpSpPr>
      <p:grpSpPr>
        <a:xfrm>
          <a:off x="0" y="0"/>
          <a:ext cx="0" cy="0"/>
          <a:chOff x="0" y="0"/>
          <a:chExt cx="0" cy="0"/>
        </a:xfrm>
      </p:grpSpPr>
      <p:sp>
        <p:nvSpPr>
          <p:cNvPr id="2" name="Text Placeholder 1"/>
          <p:cNvSpPr/>
          <p:nvPr>
            <p:ph type="body" idx="1"/>
          </p:nvPr>
        </p:nvSpPr>
        <p:spPr>
          <a:xfrm>
            <a:off x="1908175" y="1995805"/>
            <a:ext cx="5687695" cy="788035"/>
          </a:xfrm>
        </p:spPr>
        <p:txBody>
          <a:bodyPr/>
          <a:p>
            <a:pPr marL="139700" indent="0" algn="ctr">
              <a:buNone/>
            </a:pPr>
            <a:r>
              <a:rPr lang="en-US" sz="6000" b="1">
                <a:solidFill>
                  <a:schemeClr val="bg1"/>
                </a:solidFill>
                <a:latin typeface="Times New Roman" panose="02020603050405020304" charset="0"/>
                <a:cs typeface="Times New Roman" panose="02020603050405020304" charset="0"/>
              </a:rPr>
              <a:t>Terimakasih</a:t>
            </a:r>
            <a:endParaRPr lang="en-US" sz="60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826</Words>
  <Application>WPS Presentation</Application>
  <PresentationFormat/>
  <Paragraphs>30</Paragraphs>
  <Slides>6</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vt:i4>
      </vt:variant>
    </vt:vector>
  </HeadingPairs>
  <TitlesOfParts>
    <vt:vector size="28" baseType="lpstr">
      <vt:lpstr>Arial</vt:lpstr>
      <vt:lpstr>SimSun</vt:lpstr>
      <vt:lpstr>Wingdings</vt:lpstr>
      <vt:lpstr>Arial</vt:lpstr>
      <vt:lpstr>Fjalla One</vt:lpstr>
      <vt:lpstr>Barlow Semi Condensed Medium</vt:lpstr>
      <vt:lpstr>Barlow Semi Condensed</vt:lpstr>
      <vt:lpstr>Roboto Condensed Light</vt:lpstr>
      <vt:lpstr>Segoe Print</vt:lpstr>
      <vt:lpstr>Proxima Nova Semibold</vt:lpstr>
      <vt:lpstr>Proxima Nova</vt:lpstr>
      <vt:lpstr>Times New Roman</vt:lpstr>
      <vt:lpstr>Wingdings</vt:lpstr>
      <vt:lpstr>Abel</vt:lpstr>
      <vt:lpstr>Microsoft YaHei</vt:lpstr>
      <vt:lpstr>Arial Unicode MS</vt:lpstr>
      <vt:lpstr>Barlow Semi Condensed Light</vt:lpstr>
      <vt:lpstr>Calibri</vt:lpstr>
      <vt:lpstr>Amatic SC</vt:lpstr>
      <vt:lpstr>Roboto Medium</vt:lpstr>
      <vt:lpstr>Wide Latin</vt:lpstr>
      <vt:lpstr>Technology Consulting by Slidesgo</vt:lpstr>
      <vt:lpstr>Web Portofolio</vt:lpstr>
      <vt:lpstr>Apa Itu Web Portofolio</vt:lpstr>
      <vt:lpstr>Keuntungan Jika  Mempunyai Web Portofolio</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Portofolio</dc:title>
  <dc:creator/>
  <cp:lastModifiedBy>SAMSUNG</cp:lastModifiedBy>
  <cp:revision>4</cp:revision>
  <dcterms:created xsi:type="dcterms:W3CDTF">2022-07-29T04:58:00Z</dcterms:created>
  <dcterms:modified xsi:type="dcterms:W3CDTF">2022-07-31T14:13:13Z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1964DAEA2D3A4538B620E5A093D9023F</vt:lpwstr>
  </property>
  <property fmtid="{D5CDD505-2E9C-101B-9397-08002B2CF9AE}" pid="3" name="KSOProductBuildVer">
    <vt:lpwstr>1033-11.2.0.11191</vt:lpwstr>
  </property>
</Properties>
</file>