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9029" y="0"/>
            <a:ext cx="12221029" cy="6943724"/>
            <a:chOff x="-21772" y="0"/>
            <a:chExt cx="9165772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4" name="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15" name="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914399" y="2386585"/>
            <a:ext cx="10363199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828799" y="3357562"/>
            <a:ext cx="8534399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4788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4673599" y="-50800"/>
            <a:ext cx="7535333" cy="6908800"/>
            <a:chOff x="3505200" y="-50800"/>
            <a:chExt cx="5651500" cy="6908800"/>
          </a:xfrm>
        </p:grpSpPr>
        <p:sp>
          <p:nvSpPr>
            <p:cNvPr id="7" name="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357430"/>
            <a:ext cx="11531599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16823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809719" y="500042"/>
            <a:ext cx="9048813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body" sz="quarter" idx="14"/>
          </p:nvPr>
        </p:nvSpPr>
        <p:spPr>
          <a:xfrm>
            <a:off x="1824234" y="2214563"/>
            <a:ext cx="6125633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09681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906026" y="571480"/>
            <a:ext cx="1676371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571480"/>
            <a:ext cx="9010674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631991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5956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7305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6099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22569" y="0"/>
            <a:ext cx="6790338" cy="6943724"/>
            <a:chOff x="-16927" y="0"/>
            <a:chExt cx="5092754" cy="6943724"/>
          </a:xfrm>
        </p:grpSpPr>
        <p:sp>
          <p:nvSpPr>
            <p:cNvPr id="8" name="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571733"/>
            <a:ext cx="10363199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2035630"/>
            <a:ext cx="10363199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952463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3786190"/>
            <a:ext cx="3860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477266" y="3786190"/>
            <a:ext cx="2844799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25589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half" idx="13"/>
          </p:nvPr>
        </p:nvSpPr>
        <p:spPr>
          <a:xfrm>
            <a:off x="609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395664"/>
            <a:ext cx="5384799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35097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3546" y="300794"/>
            <a:ext cx="10972799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6027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500173"/>
            <a:ext cx="10972799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3605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sz="quarter" idx="13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sz="quarter" idx="14"/>
          </p:nvPr>
        </p:nvSpPr>
        <p:spPr>
          <a:xfrm>
            <a:off x="609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sz="quarter" idx="15"/>
          </p:nvPr>
        </p:nvSpPr>
        <p:spPr>
          <a:xfrm>
            <a:off x="6197599" y="3915075"/>
            <a:ext cx="5384799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0886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-12699" y="1"/>
            <a:ext cx="4579939" cy="3429000"/>
            <a:chOff x="-9525" y="1"/>
            <a:chExt cx="3434955" cy="3429000"/>
          </a:xfrm>
        </p:grpSpPr>
        <p:sp>
          <p:nvSpPr>
            <p:cNvPr id="21" name="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3" name="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9" name=""/>
          <p:cNvGrpSpPr/>
          <p:nvPr/>
        </p:nvGrpSpPr>
        <p:grpSpPr>
          <a:xfrm rot="0">
            <a:off x="7619125" y="3429000"/>
            <a:ext cx="4572874" cy="3429000"/>
            <a:chOff x="5714344" y="3429000"/>
            <a:chExt cx="3429656" cy="3429000"/>
          </a:xfrm>
        </p:grpSpPr>
        <p:grpSp>
          <p:nvGrpSpPr>
            <p:cNvPr id="10" name="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8" name="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  <p:sp>
          <p:nvSpPr>
            <p:cNvPr id="22" name="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438399" y="760076"/>
            <a:ext cx="7315199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438399" y="1357298"/>
            <a:ext cx="7315199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438399" y="5164150"/>
            <a:ext cx="7315199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95541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8127999" y="2"/>
            <a:ext cx="4063999" cy="3733800"/>
            <a:chOff x="6096000" y="2"/>
            <a:chExt cx="3048000" cy="3733800"/>
          </a:xfrm>
        </p:grpSpPr>
        <p:sp>
          <p:nvSpPr>
            <p:cNvPr id="20" name="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1" name="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3" name="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grpSp>
        <p:nvGrpSpPr>
          <p:cNvPr id="8" name=""/>
          <p:cNvGrpSpPr/>
          <p:nvPr/>
        </p:nvGrpSpPr>
        <p:grpSpPr>
          <a:xfrm rot="0">
            <a:off x="0" y="4191000"/>
            <a:ext cx="4571999" cy="2667000"/>
            <a:chOff x="0" y="4191000"/>
            <a:chExt cx="3429000" cy="2667000"/>
          </a:xfrm>
        </p:grpSpPr>
        <p:sp>
          <p:nvSpPr>
            <p:cNvPr id="24" name="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sp>
          <p:nvSpPr>
            <p:cNvPr id="25" name="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304800"/>
            <a:ext cx="10972799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357298"/>
            <a:ext cx="10972799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wlwld\OneDrive\Desktop\KakaoTalk_20251016_073131506.mp4" TargetMode="External" /><Relationship Id="rId3" Type="http://schemas.microsoft.com/office/2007/relationships/media" Target="file:///C:\Users\wlwld\OneDrive\Desktop\KakaoTalk_20251016_073131506.mp4" TargetMode="External"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862206" y="1725938"/>
            <a:ext cx="10363198" cy="1470025"/>
          </a:xfrm>
        </p:spPr>
        <p:txBody>
          <a:bodyPr/>
          <a:p>
            <a:pPr lvl="0">
              <a:defRPr/>
            </a:pPr>
            <a:r>
              <a:rPr lang="ko-KR" altLang="en-US"/>
              <a:t>하루 기록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94864"/>
            <a:ext cx="8534399" cy="1752600"/>
          </a:xfrm>
        </p:spPr>
        <p:txBody>
          <a:bodyPr/>
          <a:p>
            <a:pPr lvl="0">
              <a:defRPr/>
            </a:pPr>
            <a:r>
              <a:rPr lang="en-US" altLang="ko-KR"/>
              <a:t>202184044</a:t>
            </a:r>
            <a:r>
              <a:rPr lang="ko-KR" altLang="en-US"/>
              <a:t> 이지언 소프트웨어전공</a:t>
            </a:r>
            <a:endParaRPr lang="ko-KR" altLang="en-US"/>
          </a:p>
        </p:txBody>
      </p:sp>
      <p:sp>
        <p:nvSpPr>
          <p:cNvPr id="4" name="제목 1"/>
          <p:cNvSpPr/>
          <p:nvPr/>
        </p:nvSpPr>
        <p:spPr>
          <a:xfrm>
            <a:off x="914401" y="1141129"/>
            <a:ext cx="10363198" cy="147002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캡스톤 디자인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  <a:b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11" t="5910" r="2717" b="-5910"/>
          <a:stretch>
            <a:fillRect/>
          </a:stretch>
        </p:blipFill>
        <p:spPr>
          <a:xfrm>
            <a:off x="5608241" y="1685120"/>
            <a:ext cx="6345558" cy="45259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7032" r="19325"/>
          <a:stretch>
            <a:fillRect/>
          </a:stretch>
        </p:blipFill>
        <p:spPr>
          <a:xfrm>
            <a:off x="342116" y="1600200"/>
            <a:ext cx="5070405" cy="4814390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3192832" y="3742150"/>
            <a:ext cx="717637" cy="822020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" name="화살표 6"/>
          <p:cNvCxnSpPr>
            <a:stCxn id="6" idx="6"/>
          </p:cNvCxnSpPr>
          <p:nvPr/>
        </p:nvCxnSpPr>
        <p:spPr>
          <a:xfrm flipV="1">
            <a:off x="3910464" y="2535216"/>
            <a:ext cx="2185536" cy="1617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가로 글상자 7"/>
          <p:cNvSpPr txBox="1"/>
          <p:nvPr/>
        </p:nvSpPr>
        <p:spPr>
          <a:xfrm>
            <a:off x="545638" y="597595"/>
            <a:ext cx="10125206" cy="48987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600"/>
              <a:t>메인 화면 캘린더 </a:t>
            </a:r>
            <a:r>
              <a:rPr lang="en-US" altLang="ko-KR" sz="2600"/>
              <a:t>-</a:t>
            </a:r>
            <a:r>
              <a:rPr lang="ko-KR" altLang="en-US" sz="2600"/>
              <a:t> 날짜 선택후 다음 화면으로 자동으로 넘어감</a:t>
            </a:r>
            <a:endParaRPr lang="ko-KR" altLang="en-US" sz="2600"/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962" y="84811"/>
            <a:ext cx="6073245" cy="48942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72626" y="4046151"/>
            <a:ext cx="9048313" cy="260308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2440922" y="3079967"/>
            <a:ext cx="1585325" cy="69806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8" name="화살표 7"/>
          <p:cNvCxnSpPr/>
          <p:nvPr/>
        </p:nvCxnSpPr>
        <p:spPr>
          <a:xfrm>
            <a:off x="3669084" y="3735627"/>
            <a:ext cx="2753114" cy="8220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2299" y="911654"/>
            <a:ext cx="4552983" cy="1733562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661531" y="3079967"/>
            <a:ext cx="1572277" cy="583895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1" name="화살표 10"/>
          <p:cNvCxnSpPr>
            <a:endCxn id="9" idx="1"/>
          </p:cNvCxnSpPr>
          <p:nvPr/>
        </p:nvCxnSpPr>
        <p:spPr>
          <a:xfrm flipV="1">
            <a:off x="2233807" y="1778436"/>
            <a:ext cx="4658492" cy="1650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64232" y="304970"/>
            <a:ext cx="5946355" cy="5113932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6252575" y="3213709"/>
            <a:ext cx="345771" cy="43058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828006" y="2341845"/>
            <a:ext cx="397962" cy="43058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396108" y="4033902"/>
            <a:ext cx="397962" cy="43058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200384" y="4033902"/>
            <a:ext cx="397962" cy="430582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4283771" y="5895060"/>
            <a:ext cx="3294607" cy="3642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일기를 작성한 날 표시</a:t>
            </a:r>
            <a:endParaRPr lang="ko-KR" altLang="en-US"/>
          </a:p>
        </p:txBody>
      </p:sp>
      <p:cxnSp>
        <p:nvCxnSpPr>
          <p:cNvPr id="14" name="화살표 13"/>
          <p:cNvCxnSpPr>
            <a:stCxn id="10" idx="4"/>
            <a:endCxn id="13" idx="0"/>
          </p:cNvCxnSpPr>
          <p:nvPr/>
        </p:nvCxnSpPr>
        <p:spPr>
          <a:xfrm rot="16200000" flipH="1">
            <a:off x="3417715" y="3381700"/>
            <a:ext cx="3122634" cy="1904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endCxn id="13" idx="0"/>
          </p:cNvCxnSpPr>
          <p:nvPr/>
        </p:nvCxnSpPr>
        <p:spPr>
          <a:xfrm rot="5400000">
            <a:off x="5487445" y="4908114"/>
            <a:ext cx="1430575" cy="543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11" idx="5"/>
            <a:endCxn id="13" idx="0"/>
          </p:cNvCxnSpPr>
          <p:nvPr/>
        </p:nvCxnSpPr>
        <p:spPr>
          <a:xfrm rot="16200000" flipH="1">
            <a:off x="5086616" y="5050603"/>
            <a:ext cx="1493633" cy="195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화살표 16"/>
          <p:cNvCxnSpPr>
            <a:stCxn id="6" idx="4"/>
            <a:endCxn id="13" idx="0"/>
          </p:cNvCxnSpPr>
          <p:nvPr/>
        </p:nvCxnSpPr>
        <p:spPr>
          <a:xfrm rot="5400000">
            <a:off x="5052884" y="4522482"/>
            <a:ext cx="2250769" cy="49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937" y="101121"/>
            <a:ext cx="4821236" cy="66557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1376" y="101121"/>
            <a:ext cx="5203921" cy="6538325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772438" y="5718914"/>
            <a:ext cx="632825" cy="58715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" name="화살표 6"/>
          <p:cNvCxnSpPr>
            <a:stCxn id="6" idx="7"/>
            <a:endCxn id="5" idx="1"/>
          </p:cNvCxnSpPr>
          <p:nvPr/>
        </p:nvCxnSpPr>
        <p:spPr>
          <a:xfrm flipV="1">
            <a:off x="1312588" y="3370284"/>
            <a:ext cx="5198788" cy="24346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2763" y="1060797"/>
            <a:ext cx="4403681" cy="724161"/>
          </a:xfrm>
          <a:prstGeom prst="rect">
            <a:avLst/>
          </a:prstGeom>
          <a:noFill/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" name="화살표 8"/>
          <p:cNvCxnSpPr>
            <a:stCxn id="8" idx="3"/>
          </p:cNvCxnSpPr>
          <p:nvPr/>
        </p:nvCxnSpPr>
        <p:spPr>
          <a:xfrm>
            <a:off x="4856445" y="1422878"/>
            <a:ext cx="19115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akaoTalk_20251016_073131506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4302494" y="262369"/>
            <a:ext cx="3587011" cy="61636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/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4499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보완 및 추가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알람 기능 </a:t>
            </a:r>
            <a:r>
              <a:rPr lang="en-US" altLang="ko-KR"/>
              <a:t>-</a:t>
            </a:r>
            <a:r>
              <a:rPr lang="ko-KR" altLang="en-US"/>
              <a:t> 매일 정해진 시간에 작성 유도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감정그래프 </a:t>
            </a:r>
            <a:r>
              <a:rPr lang="en-US" altLang="ko-KR"/>
              <a:t>-</a:t>
            </a:r>
            <a:r>
              <a:rPr lang="ko-KR" altLang="en-US"/>
              <a:t> 주간 </a:t>
            </a:r>
            <a:r>
              <a:rPr lang="en-US" altLang="ko-KR"/>
              <a:t>,</a:t>
            </a:r>
            <a:r>
              <a:rPr lang="ko-KR" altLang="en-US"/>
              <a:t> 한달 추세선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이미지 추가 </a:t>
            </a:r>
            <a:r>
              <a:rPr lang="en-US" altLang="ko-KR"/>
              <a:t>-</a:t>
            </a:r>
            <a:r>
              <a:rPr lang="ko-KR" altLang="en-US"/>
              <a:t> 사용자 접근성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글씨체</a:t>
            </a:r>
            <a:r>
              <a:rPr lang="en-US" altLang="ko-KR"/>
              <a:t>,</a:t>
            </a:r>
            <a:r>
              <a:rPr lang="ko-KR" altLang="en-US"/>
              <a:t> 글씨 크기 변경 </a:t>
            </a:r>
            <a:r>
              <a:rPr lang="en-US" altLang="ko-KR"/>
              <a:t>-</a:t>
            </a:r>
            <a:r>
              <a:rPr lang="ko-KR" altLang="en-US"/>
              <a:t> 사용자 접근성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다크 모드 </a:t>
            </a:r>
            <a:r>
              <a:rPr lang="en-US" altLang="ko-KR"/>
              <a:t>-</a:t>
            </a:r>
            <a:r>
              <a:rPr lang="ko-KR" altLang="en-US"/>
              <a:t> 사용자 접근성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5.pin</a:t>
            </a:r>
            <a:r>
              <a:rPr lang="ko-KR" altLang="en-US"/>
              <a:t> 잠금모드</a:t>
            </a:r>
            <a:r>
              <a:rPr lang="en-US" altLang="ko-KR"/>
              <a:t> -</a:t>
            </a:r>
            <a:r>
              <a:rPr lang="ko-KR" altLang="en-US"/>
              <a:t> 보안 강화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6.ai</a:t>
            </a:r>
            <a:r>
              <a:rPr lang="ko-KR" altLang="en-US"/>
              <a:t> 요약 활용성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4a45ff"/>
      </a:hlink>
      <a:folHlink>
        <a:srgbClr val="be27bb"/>
      </a:folHlink>
    </a:clrScheme>
    <a:fontScheme name="상승">
      <a:majorFont>
        <a:latin typeface="Tahoma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</ep:Words>
  <ep:PresentationFormat>화면 슬라이드 쇼(4:3)</ep:PresentationFormat>
  <ep:Paragraphs>28</ep:Paragraphs>
  <ep:Slides>7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상승</vt:lpstr>
      <vt:lpstr>하루 기록</vt:lpstr>
      <vt:lpstr>슬라이드 2</vt:lpstr>
      <vt:lpstr>슬라이드 3</vt:lpstr>
      <vt:lpstr>슬라이드 4</vt:lpstr>
      <vt:lpstr>슬라이드 5</vt:lpstr>
      <vt:lpstr>슬라이드 6</vt:lpstr>
      <vt:lpstr>보완 및 추가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2025-10-15T22:55:08.644</dcterms:created>
  <dc:creator>wlwld</dc:creator>
  <cp:lastModifiedBy>wlwld</cp:lastModifiedBy>
  <dcterms:modified xsi:type="dcterms:W3CDTF">2025-10-16T00:40:42.854</dcterms:modified>
  <cp:revision>22</cp:revision>
  <dc:title>캡스톤 디자인 - 2</dc:title>
  <cp:version>13.0.0.2760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