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radle.org/docs/current/userguide/java_plugin.html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user-guide" TargetMode="External"/><Relationship Id="rId3" Type="http://schemas.openxmlformats.org/officeDocument/2006/relationships/hyperlink" Target="https://www.youtube.com/watch?v=LCJAgPkpmR0" TargetMode="External"/><Relationship Id="rId4" Type="http://schemas.openxmlformats.org/officeDocument/2006/relationships/hyperlink" Target="http://tools.android.com/build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hyperlink" Target="https://android.googlesource.com/platform/prebuilts/gradle-plugin" TargetMode="External"/><Relationship Id="rId8" Type="http://schemas.openxmlformats.org/officeDocument/2006/relationships/image" Target="../media/image1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user-guide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pdr.qiniudn.com/index.html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questions/18328730/how-to-create-a-release-signed-apk-file-using-gradle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9.png"/><Relationship Id="rId4" Type="http://schemas.openxmlformats.org/officeDocument/2006/relationships/hyperlink" Target="http://search.maven.org" TargetMode="External"/><Relationship Id="rId5" Type="http://schemas.openxmlformats.org/officeDocument/2006/relationships/hyperlink" Target="https://bintray.com/bintray/jcenter" TargetMode="External"/><Relationship Id="rId6" Type="http://schemas.openxmlformats.org/officeDocument/2006/relationships/hyperlink" Target="http://maven.oschina.net/home.html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ols.android.com/tech-docs/new-build-system/build-system-concepts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hyperlink" Target="https://github.com/ghuiii/gradledemo.git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2.png"/><Relationship Id="rId4" Type="http://schemas.openxmlformats.org/officeDocument/2006/relationships/hyperlink" Target="http://ask.android-studio.org/?/article/30" TargetMode="External"/><Relationship Id="rId5" Type="http://schemas.openxmlformats.org/officeDocument/2006/relationships/image" Target="../media/image3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hyperlink" Target="http://tools.android.com/tech-docs/new-build-system/user-guide#TOC-Build-Tasks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eveloper.android.com/tools/building/index.html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radle.org" TargetMode="Externa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2.png"/><Relationship Id="rId4" Type="http://schemas.openxmlformats.org/officeDocument/2006/relationships/hyperlink" Target="http://gradle.org/docs/current/userguide/userguide.html" TargetMode="External"/><Relationship Id="rId5" Type="http://schemas.openxmlformats.org/officeDocument/2006/relationships/hyperlink" Target="http://rominirani.com/2014/07/28/gradle-tutorial-series-an-overview/" TargetMode="External"/><Relationship Id="rId6" Type="http://schemas.openxmlformats.org/officeDocument/2006/relationships/hyperlink" Target="http://avatarqing.github.io/Gradle-Plugin-User-Guide-Chinese-Verision/introduction/README.html" TargetMode="External"/><Relationship Id="rId7" Type="http://schemas.openxmlformats.org/officeDocument/2006/relationships/hyperlink" Target="http://developer.android.com/sdk/installing/studio-build.html" TargetMode="External"/><Relationship Id="rId8" Type="http://schemas.openxmlformats.org/officeDocument/2006/relationships/hyperlink" Target="http://apdr.qiniudn.com/index.html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drdobbs.com/jvm/why-build-your-java-projects-with-gradle/240168608" TargetMode="External"/><Relationship Id="rId3" Type="http://schemas.openxmlformats.org/officeDocument/2006/relationships/hyperlink" Target="http://tools.android.com/tech-docs/new-build-system/user-guide#TOC-Why-Gradle-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radle.org/docs/current/userguide/installation.html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earnxinyminutes.com/docs/groovy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radle.org/docs/current/userguide/tutorial_using_tasks.html#N101A9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rominirani.com/2014/07/28/gradle-tutorial-part-1-installation-setup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radle.org/docs/current/userguide/plugins.html" TargetMode="External"/><Relationship Id="rId3" Type="http://schemas.openxmlformats.org/officeDocument/2006/relationships/hyperlink" Target="https://gradle.org/docs/current/userguide/standard_plugin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The new build system for Android</a:t>
            </a:r>
          </a:p>
        </p:txBody>
      </p:sp>
      <p:pic>
        <p:nvPicPr>
          <p:cNvPr id="33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2082" y="4095721"/>
            <a:ext cx="3001526" cy="300995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" name="Group 36"/>
          <p:cNvGrpSpPr/>
          <p:nvPr/>
        </p:nvGrpSpPr>
        <p:grpSpPr>
          <a:xfrm>
            <a:off x="5464689" y="4758531"/>
            <a:ext cx="5435329" cy="1862138"/>
            <a:chOff x="0" y="0"/>
            <a:chExt cx="5435327" cy="1862137"/>
          </a:xfrm>
        </p:grpSpPr>
        <p:pic>
          <p:nvPicPr>
            <p:cNvPr id="34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35329" cy="1862138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5" name="Shape 35"/>
            <p:cNvSpPr/>
            <p:nvPr/>
          </p:nvSpPr>
          <p:spPr>
            <a:xfrm>
              <a:off x="0" y="0"/>
              <a:ext cx="5435329" cy="186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3" y="3433"/>
                    <a:pt x="13560" y="3761"/>
                  </a:cubicBezTo>
                  <a:cubicBezTo>
                    <a:pt x="13555" y="4418"/>
                    <a:pt x="13546" y="4956"/>
                    <a:pt x="13534" y="5253"/>
                  </a:cubicBezTo>
                  <a:cubicBezTo>
                    <a:pt x="13531" y="5327"/>
                    <a:pt x="13527" y="5385"/>
                    <a:pt x="13524" y="5428"/>
                  </a:cubicBezTo>
                  <a:cubicBezTo>
                    <a:pt x="13521" y="5470"/>
                    <a:pt x="13517" y="5495"/>
                    <a:pt x="13513" y="5501"/>
                  </a:cubicBezTo>
                  <a:cubicBezTo>
                    <a:pt x="13499" y="5527"/>
                    <a:pt x="13448" y="5523"/>
                    <a:pt x="13374" y="5492"/>
                  </a:cubicBezTo>
                  <a:cubicBezTo>
                    <a:pt x="13301" y="5461"/>
                    <a:pt x="13207" y="5403"/>
                    <a:pt x="13109" y="5331"/>
                  </a:cubicBezTo>
                  <a:cubicBezTo>
                    <a:pt x="12939" y="5204"/>
                    <a:pt x="12777" y="5147"/>
                    <a:pt x="12617" y="5156"/>
                  </a:cubicBezTo>
                  <a:cubicBezTo>
                    <a:pt x="12511" y="5162"/>
                    <a:pt x="12406" y="5195"/>
                    <a:pt x="12300" y="5262"/>
                  </a:cubicBezTo>
                  <a:cubicBezTo>
                    <a:pt x="12195" y="5329"/>
                    <a:pt x="12088" y="5427"/>
                    <a:pt x="11980" y="5557"/>
                  </a:cubicBezTo>
                  <a:cubicBezTo>
                    <a:pt x="11926" y="5622"/>
                    <a:pt x="11870" y="5697"/>
                    <a:pt x="11814" y="5777"/>
                  </a:cubicBezTo>
                  <a:cubicBezTo>
                    <a:pt x="11664" y="5996"/>
                    <a:pt x="11528" y="6261"/>
                    <a:pt x="11406" y="6574"/>
                  </a:cubicBezTo>
                  <a:cubicBezTo>
                    <a:pt x="11284" y="6887"/>
                    <a:pt x="11176" y="7247"/>
                    <a:pt x="11081" y="7656"/>
                  </a:cubicBezTo>
                  <a:cubicBezTo>
                    <a:pt x="11018" y="7928"/>
                    <a:pt x="10962" y="8219"/>
                    <a:pt x="10911" y="8535"/>
                  </a:cubicBezTo>
                  <a:cubicBezTo>
                    <a:pt x="10898" y="8617"/>
                    <a:pt x="10885" y="8702"/>
                    <a:pt x="10873" y="8788"/>
                  </a:cubicBezTo>
                  <a:cubicBezTo>
                    <a:pt x="10861" y="8875"/>
                    <a:pt x="10851" y="8962"/>
                    <a:pt x="10841" y="9051"/>
                  </a:cubicBezTo>
                  <a:cubicBezTo>
                    <a:pt x="10821" y="9229"/>
                    <a:pt x="10804" y="9414"/>
                    <a:pt x="10791" y="9603"/>
                  </a:cubicBezTo>
                  <a:cubicBezTo>
                    <a:pt x="10778" y="9792"/>
                    <a:pt x="10768" y="9988"/>
                    <a:pt x="10761" y="10183"/>
                  </a:cubicBezTo>
                  <a:cubicBezTo>
                    <a:pt x="10761" y="10194"/>
                    <a:pt x="10761" y="10201"/>
                    <a:pt x="10761" y="10211"/>
                  </a:cubicBezTo>
                  <a:cubicBezTo>
                    <a:pt x="10736" y="10984"/>
                    <a:pt x="10762" y="11790"/>
                    <a:pt x="10840" y="12494"/>
                  </a:cubicBezTo>
                  <a:cubicBezTo>
                    <a:pt x="10850" y="12584"/>
                    <a:pt x="10860" y="12671"/>
                    <a:pt x="10871" y="12757"/>
                  </a:cubicBezTo>
                  <a:cubicBezTo>
                    <a:pt x="10883" y="12842"/>
                    <a:pt x="10896" y="12923"/>
                    <a:pt x="10909" y="13005"/>
                  </a:cubicBezTo>
                  <a:cubicBezTo>
                    <a:pt x="10943" y="13211"/>
                    <a:pt x="10978" y="13410"/>
                    <a:pt x="11016" y="13599"/>
                  </a:cubicBezTo>
                  <a:cubicBezTo>
                    <a:pt x="11036" y="13694"/>
                    <a:pt x="11056" y="13785"/>
                    <a:pt x="11076" y="13875"/>
                  </a:cubicBezTo>
                  <a:cubicBezTo>
                    <a:pt x="11097" y="13966"/>
                    <a:pt x="11119" y="14056"/>
                    <a:pt x="11141" y="14142"/>
                  </a:cubicBezTo>
                  <a:cubicBezTo>
                    <a:pt x="11185" y="14314"/>
                    <a:pt x="11231" y="14472"/>
                    <a:pt x="11280" y="14626"/>
                  </a:cubicBezTo>
                  <a:cubicBezTo>
                    <a:pt x="11353" y="14856"/>
                    <a:pt x="11433" y="15067"/>
                    <a:pt x="11518" y="15256"/>
                  </a:cubicBezTo>
                  <a:cubicBezTo>
                    <a:pt x="11716" y="15698"/>
                    <a:pt x="11946" y="16030"/>
                    <a:pt x="12202" y="16241"/>
                  </a:cubicBezTo>
                  <a:cubicBezTo>
                    <a:pt x="12277" y="16303"/>
                    <a:pt x="12379" y="16346"/>
                    <a:pt x="12490" y="16370"/>
                  </a:cubicBezTo>
                  <a:cubicBezTo>
                    <a:pt x="12600" y="16395"/>
                    <a:pt x="12717" y="16397"/>
                    <a:pt x="12821" y="16375"/>
                  </a:cubicBezTo>
                  <a:cubicBezTo>
                    <a:pt x="12932" y="16351"/>
                    <a:pt x="13039" y="16302"/>
                    <a:pt x="13144" y="16228"/>
                  </a:cubicBezTo>
                  <a:cubicBezTo>
                    <a:pt x="13196" y="16191"/>
                    <a:pt x="13247" y="16148"/>
                    <a:pt x="13297" y="16099"/>
                  </a:cubicBezTo>
                  <a:cubicBezTo>
                    <a:pt x="13347" y="16050"/>
                    <a:pt x="13398" y="15994"/>
                    <a:pt x="13447" y="15933"/>
                  </a:cubicBezTo>
                  <a:cubicBezTo>
                    <a:pt x="13544" y="15812"/>
                    <a:pt x="13635" y="15670"/>
                    <a:pt x="13723" y="15505"/>
                  </a:cubicBezTo>
                  <a:cubicBezTo>
                    <a:pt x="13854" y="15258"/>
                    <a:pt x="13975" y="14960"/>
                    <a:pt x="14082" y="14626"/>
                  </a:cubicBezTo>
                  <a:cubicBezTo>
                    <a:pt x="14118" y="14514"/>
                    <a:pt x="14152" y="14401"/>
                    <a:pt x="14185" y="14280"/>
                  </a:cubicBezTo>
                  <a:cubicBezTo>
                    <a:pt x="14381" y="13558"/>
                    <a:pt x="14520" y="12679"/>
                    <a:pt x="14584" y="11698"/>
                  </a:cubicBezTo>
                  <a:cubicBezTo>
                    <a:pt x="14589" y="11628"/>
                    <a:pt x="14591" y="11536"/>
                    <a:pt x="14595" y="11412"/>
                  </a:cubicBezTo>
                  <a:cubicBezTo>
                    <a:pt x="14595" y="11405"/>
                    <a:pt x="14596" y="11392"/>
                    <a:pt x="14597" y="11385"/>
                  </a:cubicBezTo>
                  <a:cubicBezTo>
                    <a:pt x="14607" y="11014"/>
                    <a:pt x="14613" y="10421"/>
                    <a:pt x="14616" y="9631"/>
                  </a:cubicBezTo>
                  <a:cubicBezTo>
                    <a:pt x="14617" y="9094"/>
                    <a:pt x="14618" y="8468"/>
                    <a:pt x="14616" y="7762"/>
                  </a:cubicBezTo>
                  <a:cubicBezTo>
                    <a:pt x="14613" y="7054"/>
                    <a:pt x="14609" y="6270"/>
                    <a:pt x="14603" y="5414"/>
                  </a:cubicBezTo>
                  <a:lnTo>
                    <a:pt x="14567" y="0"/>
                  </a:lnTo>
                  <a:lnTo>
                    <a:pt x="14065" y="0"/>
                  </a:lnTo>
                  <a:lnTo>
                    <a:pt x="13565" y="0"/>
                  </a:lnTo>
                  <a:close/>
                  <a:moveTo>
                    <a:pt x="15373" y="0"/>
                  </a:moveTo>
                  <a:lnTo>
                    <a:pt x="15390" y="6049"/>
                  </a:lnTo>
                  <a:lnTo>
                    <a:pt x="15406" y="12103"/>
                  </a:lnTo>
                  <a:lnTo>
                    <a:pt x="15592" y="13198"/>
                  </a:lnTo>
                  <a:cubicBezTo>
                    <a:pt x="15674" y="13684"/>
                    <a:pt x="15776" y="14128"/>
                    <a:pt x="15893" y="14515"/>
                  </a:cubicBezTo>
                  <a:cubicBezTo>
                    <a:pt x="15932" y="14644"/>
                    <a:pt x="15972" y="14767"/>
                    <a:pt x="16014" y="14883"/>
                  </a:cubicBezTo>
                  <a:cubicBezTo>
                    <a:pt x="16099" y="15117"/>
                    <a:pt x="16190" y="15321"/>
                    <a:pt x="16286" y="15500"/>
                  </a:cubicBezTo>
                  <a:cubicBezTo>
                    <a:pt x="16334" y="15590"/>
                    <a:pt x="16382" y="15674"/>
                    <a:pt x="16432" y="15749"/>
                  </a:cubicBezTo>
                  <a:cubicBezTo>
                    <a:pt x="16483" y="15824"/>
                    <a:pt x="16534" y="15892"/>
                    <a:pt x="16587" y="15951"/>
                  </a:cubicBezTo>
                  <a:cubicBezTo>
                    <a:pt x="16747" y="16133"/>
                    <a:pt x="16981" y="16262"/>
                    <a:pt x="17106" y="16241"/>
                  </a:cubicBezTo>
                  <a:lnTo>
                    <a:pt x="17331" y="16205"/>
                  </a:lnTo>
                  <a:lnTo>
                    <a:pt x="17349" y="14777"/>
                  </a:lnTo>
                  <a:lnTo>
                    <a:pt x="17365" y="13346"/>
                  </a:lnTo>
                  <a:lnTo>
                    <a:pt x="17144" y="13171"/>
                  </a:lnTo>
                  <a:cubicBezTo>
                    <a:pt x="17083" y="13123"/>
                    <a:pt x="17009" y="13041"/>
                    <a:pt x="16940" y="12945"/>
                  </a:cubicBezTo>
                  <a:cubicBezTo>
                    <a:pt x="16872" y="12850"/>
                    <a:pt x="16808" y="12739"/>
                    <a:pt x="16765" y="12641"/>
                  </a:cubicBezTo>
                  <a:cubicBezTo>
                    <a:pt x="16728" y="12556"/>
                    <a:pt x="16695" y="12478"/>
                    <a:pt x="16666" y="12393"/>
                  </a:cubicBezTo>
                  <a:cubicBezTo>
                    <a:pt x="16651" y="12350"/>
                    <a:pt x="16639" y="12306"/>
                    <a:pt x="16626" y="12259"/>
                  </a:cubicBezTo>
                  <a:cubicBezTo>
                    <a:pt x="16601" y="12165"/>
                    <a:pt x="16579" y="12058"/>
                    <a:pt x="16560" y="11928"/>
                  </a:cubicBezTo>
                  <a:cubicBezTo>
                    <a:pt x="16551" y="11863"/>
                    <a:pt x="16543" y="11794"/>
                    <a:pt x="16535" y="11716"/>
                  </a:cubicBezTo>
                  <a:cubicBezTo>
                    <a:pt x="16527" y="11637"/>
                    <a:pt x="16521" y="11553"/>
                    <a:pt x="16514" y="11458"/>
                  </a:cubicBezTo>
                  <a:cubicBezTo>
                    <a:pt x="16495" y="11174"/>
                    <a:pt x="16482" y="10809"/>
                    <a:pt x="16473" y="10321"/>
                  </a:cubicBezTo>
                  <a:cubicBezTo>
                    <a:pt x="16461" y="9671"/>
                    <a:pt x="16456" y="8800"/>
                    <a:pt x="16454" y="7619"/>
                  </a:cubicBezTo>
                  <a:cubicBezTo>
                    <a:pt x="16454" y="7028"/>
                    <a:pt x="16453" y="6358"/>
                    <a:pt x="16453" y="5598"/>
                  </a:cubicBezTo>
                  <a:lnTo>
                    <a:pt x="16453" y="0"/>
                  </a:lnTo>
                  <a:lnTo>
                    <a:pt x="15914" y="0"/>
                  </a:lnTo>
                  <a:lnTo>
                    <a:pt x="15373" y="0"/>
                  </a:lnTo>
                  <a:close/>
                  <a:moveTo>
                    <a:pt x="6157" y="5138"/>
                  </a:moveTo>
                  <a:cubicBezTo>
                    <a:pt x="6127" y="5139"/>
                    <a:pt x="6090" y="5151"/>
                    <a:pt x="6050" y="5170"/>
                  </a:cubicBezTo>
                  <a:cubicBezTo>
                    <a:pt x="6037" y="5176"/>
                    <a:pt x="6022" y="5185"/>
                    <a:pt x="6009" y="5193"/>
                  </a:cubicBezTo>
                  <a:cubicBezTo>
                    <a:pt x="5979" y="5210"/>
                    <a:pt x="5948" y="5229"/>
                    <a:pt x="5914" y="5253"/>
                  </a:cubicBezTo>
                  <a:cubicBezTo>
                    <a:pt x="5898" y="5264"/>
                    <a:pt x="5881" y="5276"/>
                    <a:pt x="5864" y="5290"/>
                  </a:cubicBezTo>
                  <a:cubicBezTo>
                    <a:pt x="5835" y="5312"/>
                    <a:pt x="5806" y="5341"/>
                    <a:pt x="5776" y="5368"/>
                  </a:cubicBezTo>
                  <a:cubicBezTo>
                    <a:pt x="5752" y="5389"/>
                    <a:pt x="5728" y="5409"/>
                    <a:pt x="5705" y="5432"/>
                  </a:cubicBezTo>
                  <a:cubicBezTo>
                    <a:pt x="5676" y="5460"/>
                    <a:pt x="5648" y="5489"/>
                    <a:pt x="5619" y="5520"/>
                  </a:cubicBezTo>
                  <a:cubicBezTo>
                    <a:pt x="5598" y="5543"/>
                    <a:pt x="5576" y="5564"/>
                    <a:pt x="5555" y="5589"/>
                  </a:cubicBezTo>
                  <a:cubicBezTo>
                    <a:pt x="5524" y="5624"/>
                    <a:pt x="5492" y="5662"/>
                    <a:pt x="5462" y="5699"/>
                  </a:cubicBezTo>
                  <a:cubicBezTo>
                    <a:pt x="5443" y="5723"/>
                    <a:pt x="5425" y="5749"/>
                    <a:pt x="5406" y="5773"/>
                  </a:cubicBezTo>
                  <a:cubicBezTo>
                    <a:pt x="5376" y="5813"/>
                    <a:pt x="5347" y="5855"/>
                    <a:pt x="5318" y="5897"/>
                  </a:cubicBezTo>
                  <a:cubicBezTo>
                    <a:pt x="5301" y="5923"/>
                    <a:pt x="5283" y="5945"/>
                    <a:pt x="5266" y="5971"/>
                  </a:cubicBezTo>
                  <a:cubicBezTo>
                    <a:pt x="5224" y="6037"/>
                    <a:pt x="5184" y="6107"/>
                    <a:pt x="5151" y="6173"/>
                  </a:cubicBezTo>
                  <a:cubicBezTo>
                    <a:pt x="4997" y="6480"/>
                    <a:pt x="4887" y="6745"/>
                    <a:pt x="4788" y="7080"/>
                  </a:cubicBezTo>
                  <a:cubicBezTo>
                    <a:pt x="4739" y="7249"/>
                    <a:pt x="4692" y="7437"/>
                    <a:pt x="4645" y="7651"/>
                  </a:cubicBezTo>
                  <a:cubicBezTo>
                    <a:pt x="4598" y="7867"/>
                    <a:pt x="4549" y="8110"/>
                    <a:pt x="4496" y="8397"/>
                  </a:cubicBezTo>
                  <a:cubicBezTo>
                    <a:pt x="4481" y="8484"/>
                    <a:pt x="4466" y="8562"/>
                    <a:pt x="4454" y="8641"/>
                  </a:cubicBezTo>
                  <a:cubicBezTo>
                    <a:pt x="4429" y="8800"/>
                    <a:pt x="4410" y="8958"/>
                    <a:pt x="4396" y="9166"/>
                  </a:cubicBezTo>
                  <a:cubicBezTo>
                    <a:pt x="4389" y="9270"/>
                    <a:pt x="4383" y="9388"/>
                    <a:pt x="4378" y="9525"/>
                  </a:cubicBezTo>
                  <a:cubicBezTo>
                    <a:pt x="4358" y="10074"/>
                    <a:pt x="4352" y="10937"/>
                    <a:pt x="4343" y="12559"/>
                  </a:cubicBezTo>
                  <a:cubicBezTo>
                    <a:pt x="4333" y="14444"/>
                    <a:pt x="4339" y="16095"/>
                    <a:pt x="4356" y="16223"/>
                  </a:cubicBezTo>
                  <a:cubicBezTo>
                    <a:pt x="4381" y="16411"/>
                    <a:pt x="4719" y="16490"/>
                    <a:pt x="4995" y="16453"/>
                  </a:cubicBezTo>
                  <a:cubicBezTo>
                    <a:pt x="5160" y="16431"/>
                    <a:pt x="5304" y="16366"/>
                    <a:pt x="5342" y="16255"/>
                  </a:cubicBezTo>
                  <a:cubicBezTo>
                    <a:pt x="5354" y="16220"/>
                    <a:pt x="5363" y="16135"/>
                    <a:pt x="5372" y="15993"/>
                  </a:cubicBezTo>
                  <a:cubicBezTo>
                    <a:pt x="5380" y="15851"/>
                    <a:pt x="5388" y="15651"/>
                    <a:pt x="5394" y="15390"/>
                  </a:cubicBezTo>
                  <a:cubicBezTo>
                    <a:pt x="5405" y="14867"/>
                    <a:pt x="5410" y="14098"/>
                    <a:pt x="5410" y="13028"/>
                  </a:cubicBezTo>
                  <a:cubicBezTo>
                    <a:pt x="5410" y="12324"/>
                    <a:pt x="5410" y="11776"/>
                    <a:pt x="5413" y="11348"/>
                  </a:cubicBezTo>
                  <a:cubicBezTo>
                    <a:pt x="5415" y="10919"/>
                    <a:pt x="5419" y="10609"/>
                    <a:pt x="5427" y="10367"/>
                  </a:cubicBezTo>
                  <a:cubicBezTo>
                    <a:pt x="5443" y="9884"/>
                    <a:pt x="5474" y="9685"/>
                    <a:pt x="5531" y="9419"/>
                  </a:cubicBezTo>
                  <a:cubicBezTo>
                    <a:pt x="5546" y="9349"/>
                    <a:pt x="5565" y="9277"/>
                    <a:pt x="5586" y="9207"/>
                  </a:cubicBezTo>
                  <a:cubicBezTo>
                    <a:pt x="5651" y="8994"/>
                    <a:pt x="5742" y="8788"/>
                    <a:pt x="5840" y="8618"/>
                  </a:cubicBezTo>
                  <a:cubicBezTo>
                    <a:pt x="5905" y="8505"/>
                    <a:pt x="5974" y="8410"/>
                    <a:pt x="6039" y="8342"/>
                  </a:cubicBezTo>
                  <a:cubicBezTo>
                    <a:pt x="6104" y="8274"/>
                    <a:pt x="6164" y="8233"/>
                    <a:pt x="6216" y="8231"/>
                  </a:cubicBezTo>
                  <a:cubicBezTo>
                    <a:pt x="6303" y="8228"/>
                    <a:pt x="6315" y="8044"/>
                    <a:pt x="6315" y="6740"/>
                  </a:cubicBezTo>
                  <a:cubicBezTo>
                    <a:pt x="6315" y="6172"/>
                    <a:pt x="6310" y="5796"/>
                    <a:pt x="6298" y="5552"/>
                  </a:cubicBezTo>
                  <a:cubicBezTo>
                    <a:pt x="6294" y="5491"/>
                    <a:pt x="6291" y="5441"/>
                    <a:pt x="6287" y="5395"/>
                  </a:cubicBezTo>
                  <a:cubicBezTo>
                    <a:pt x="6282" y="5350"/>
                    <a:pt x="6279" y="5312"/>
                    <a:pt x="6274" y="5280"/>
                  </a:cubicBezTo>
                  <a:cubicBezTo>
                    <a:pt x="6269" y="5249"/>
                    <a:pt x="6261" y="5226"/>
                    <a:pt x="6255" y="5207"/>
                  </a:cubicBezTo>
                  <a:cubicBezTo>
                    <a:pt x="6249" y="5188"/>
                    <a:pt x="6242" y="5174"/>
                    <a:pt x="6235" y="5165"/>
                  </a:cubicBezTo>
                  <a:cubicBezTo>
                    <a:pt x="6216" y="5144"/>
                    <a:pt x="6190" y="5136"/>
                    <a:pt x="6157" y="5138"/>
                  </a:cubicBezTo>
                  <a:close/>
                  <a:moveTo>
                    <a:pt x="19621" y="5138"/>
                  </a:moveTo>
                  <a:cubicBezTo>
                    <a:pt x="19572" y="5141"/>
                    <a:pt x="19522" y="5148"/>
                    <a:pt x="19473" y="5165"/>
                  </a:cubicBezTo>
                  <a:cubicBezTo>
                    <a:pt x="18876" y="5369"/>
                    <a:pt x="18416" y="6080"/>
                    <a:pt x="18106" y="7278"/>
                  </a:cubicBezTo>
                  <a:cubicBezTo>
                    <a:pt x="18082" y="7371"/>
                    <a:pt x="18058" y="7466"/>
                    <a:pt x="18036" y="7564"/>
                  </a:cubicBezTo>
                  <a:cubicBezTo>
                    <a:pt x="17992" y="7760"/>
                    <a:pt x="17952" y="7967"/>
                    <a:pt x="17915" y="8185"/>
                  </a:cubicBezTo>
                  <a:cubicBezTo>
                    <a:pt x="17745" y="9186"/>
                    <a:pt x="17729" y="9426"/>
                    <a:pt x="17729" y="10772"/>
                  </a:cubicBezTo>
                  <a:cubicBezTo>
                    <a:pt x="17729" y="11087"/>
                    <a:pt x="17729" y="11345"/>
                    <a:pt x="17734" y="11569"/>
                  </a:cubicBezTo>
                  <a:cubicBezTo>
                    <a:pt x="17738" y="11793"/>
                    <a:pt x="17745" y="11980"/>
                    <a:pt x="17756" y="12153"/>
                  </a:cubicBezTo>
                  <a:cubicBezTo>
                    <a:pt x="17766" y="12327"/>
                    <a:pt x="17780" y="12487"/>
                    <a:pt x="17800" y="12651"/>
                  </a:cubicBezTo>
                  <a:cubicBezTo>
                    <a:pt x="17820" y="12814"/>
                    <a:pt x="17846" y="12981"/>
                    <a:pt x="17877" y="13175"/>
                  </a:cubicBezTo>
                  <a:cubicBezTo>
                    <a:pt x="17892" y="13271"/>
                    <a:pt x="17909" y="13364"/>
                    <a:pt x="17926" y="13456"/>
                  </a:cubicBezTo>
                  <a:cubicBezTo>
                    <a:pt x="18186" y="14843"/>
                    <a:pt x="18665" y="15898"/>
                    <a:pt x="19215" y="16274"/>
                  </a:cubicBezTo>
                  <a:cubicBezTo>
                    <a:pt x="19467" y="16447"/>
                    <a:pt x="19748" y="16473"/>
                    <a:pt x="19997" y="16357"/>
                  </a:cubicBezTo>
                  <a:cubicBezTo>
                    <a:pt x="20080" y="16318"/>
                    <a:pt x="20158" y="16266"/>
                    <a:pt x="20232" y="16195"/>
                  </a:cubicBezTo>
                  <a:cubicBezTo>
                    <a:pt x="20430" y="16006"/>
                    <a:pt x="20697" y="15578"/>
                    <a:pt x="20869" y="15215"/>
                  </a:cubicBezTo>
                  <a:cubicBezTo>
                    <a:pt x="20903" y="15142"/>
                    <a:pt x="20933" y="15068"/>
                    <a:pt x="20959" y="15003"/>
                  </a:cubicBezTo>
                  <a:cubicBezTo>
                    <a:pt x="20984" y="14938"/>
                    <a:pt x="21005" y="14881"/>
                    <a:pt x="21019" y="14828"/>
                  </a:cubicBezTo>
                  <a:cubicBezTo>
                    <a:pt x="21026" y="14801"/>
                    <a:pt x="21032" y="14777"/>
                    <a:pt x="21036" y="14754"/>
                  </a:cubicBezTo>
                  <a:cubicBezTo>
                    <a:pt x="21040" y="14731"/>
                    <a:pt x="21041" y="14712"/>
                    <a:pt x="21041" y="14695"/>
                  </a:cubicBezTo>
                  <a:cubicBezTo>
                    <a:pt x="21041" y="14640"/>
                    <a:pt x="21001" y="14506"/>
                    <a:pt x="20934" y="14331"/>
                  </a:cubicBezTo>
                  <a:cubicBezTo>
                    <a:pt x="20900" y="14244"/>
                    <a:pt x="20859" y="14147"/>
                    <a:pt x="20815" y="14046"/>
                  </a:cubicBezTo>
                  <a:cubicBezTo>
                    <a:pt x="20771" y="13944"/>
                    <a:pt x="20723" y="13838"/>
                    <a:pt x="20672" y="13732"/>
                  </a:cubicBezTo>
                  <a:lnTo>
                    <a:pt x="20303" y="12964"/>
                  </a:lnTo>
                  <a:lnTo>
                    <a:pt x="20077" y="13231"/>
                  </a:lnTo>
                  <a:cubicBezTo>
                    <a:pt x="20008" y="13311"/>
                    <a:pt x="19940" y="13368"/>
                    <a:pt x="19875" y="13410"/>
                  </a:cubicBezTo>
                  <a:cubicBezTo>
                    <a:pt x="19843" y="13431"/>
                    <a:pt x="19812" y="13450"/>
                    <a:pt x="19781" y="13461"/>
                  </a:cubicBezTo>
                  <a:cubicBezTo>
                    <a:pt x="19655" y="13506"/>
                    <a:pt x="19536" y="13474"/>
                    <a:pt x="19416" y="13364"/>
                  </a:cubicBezTo>
                  <a:cubicBezTo>
                    <a:pt x="19387" y="13337"/>
                    <a:pt x="19356" y="13305"/>
                    <a:pt x="19326" y="13268"/>
                  </a:cubicBezTo>
                  <a:cubicBezTo>
                    <a:pt x="19297" y="13231"/>
                    <a:pt x="19267" y="13188"/>
                    <a:pt x="19238" y="13139"/>
                  </a:cubicBezTo>
                  <a:cubicBezTo>
                    <a:pt x="19209" y="13090"/>
                    <a:pt x="19180" y="13035"/>
                    <a:pt x="19153" y="12977"/>
                  </a:cubicBezTo>
                  <a:cubicBezTo>
                    <a:pt x="19044" y="12748"/>
                    <a:pt x="18953" y="12469"/>
                    <a:pt x="18921" y="12259"/>
                  </a:cubicBezTo>
                  <a:cubicBezTo>
                    <a:pt x="18905" y="12154"/>
                    <a:pt x="18904" y="12064"/>
                    <a:pt x="18923" y="12011"/>
                  </a:cubicBezTo>
                  <a:cubicBezTo>
                    <a:pt x="18927" y="12000"/>
                    <a:pt x="18939" y="11990"/>
                    <a:pt x="18959" y="11979"/>
                  </a:cubicBezTo>
                  <a:cubicBezTo>
                    <a:pt x="19062" y="11923"/>
                    <a:pt x="19361" y="11873"/>
                    <a:pt x="19759" y="11840"/>
                  </a:cubicBezTo>
                  <a:cubicBezTo>
                    <a:pt x="19918" y="11827"/>
                    <a:pt x="20094" y="11814"/>
                    <a:pt x="20279" y="11808"/>
                  </a:cubicBezTo>
                  <a:lnTo>
                    <a:pt x="21580" y="11767"/>
                  </a:lnTo>
                  <a:lnTo>
                    <a:pt x="21598" y="10869"/>
                  </a:lnTo>
                  <a:cubicBezTo>
                    <a:pt x="21600" y="10746"/>
                    <a:pt x="21600" y="10616"/>
                    <a:pt x="21599" y="10492"/>
                  </a:cubicBezTo>
                  <a:cubicBezTo>
                    <a:pt x="21598" y="10243"/>
                    <a:pt x="21591" y="10005"/>
                    <a:pt x="21579" y="9833"/>
                  </a:cubicBezTo>
                  <a:cubicBezTo>
                    <a:pt x="21573" y="9747"/>
                    <a:pt x="21564" y="9682"/>
                    <a:pt x="21557" y="9635"/>
                  </a:cubicBezTo>
                  <a:cubicBezTo>
                    <a:pt x="21525" y="9450"/>
                    <a:pt x="21459" y="8998"/>
                    <a:pt x="21410" y="8636"/>
                  </a:cubicBezTo>
                  <a:cubicBezTo>
                    <a:pt x="21392" y="8502"/>
                    <a:pt x="21371" y="8374"/>
                    <a:pt x="21348" y="8245"/>
                  </a:cubicBezTo>
                  <a:cubicBezTo>
                    <a:pt x="21341" y="8204"/>
                    <a:pt x="21332" y="8162"/>
                    <a:pt x="21325" y="8121"/>
                  </a:cubicBezTo>
                  <a:cubicBezTo>
                    <a:pt x="21308" y="8032"/>
                    <a:pt x="21292" y="7944"/>
                    <a:pt x="21274" y="7858"/>
                  </a:cubicBezTo>
                  <a:cubicBezTo>
                    <a:pt x="21266" y="7820"/>
                    <a:pt x="21257" y="7785"/>
                    <a:pt x="21249" y="7748"/>
                  </a:cubicBezTo>
                  <a:cubicBezTo>
                    <a:pt x="21230" y="7664"/>
                    <a:pt x="21212" y="7580"/>
                    <a:pt x="21192" y="7499"/>
                  </a:cubicBezTo>
                  <a:cubicBezTo>
                    <a:pt x="21180" y="7451"/>
                    <a:pt x="21167" y="7408"/>
                    <a:pt x="21154" y="7361"/>
                  </a:cubicBezTo>
                  <a:cubicBezTo>
                    <a:pt x="21137" y="7296"/>
                    <a:pt x="21119" y="7231"/>
                    <a:pt x="21101" y="7168"/>
                  </a:cubicBezTo>
                  <a:cubicBezTo>
                    <a:pt x="21086" y="7116"/>
                    <a:pt x="21071" y="7066"/>
                    <a:pt x="21055" y="7016"/>
                  </a:cubicBezTo>
                  <a:cubicBezTo>
                    <a:pt x="21037" y="6960"/>
                    <a:pt x="21018" y="6900"/>
                    <a:pt x="21000" y="6846"/>
                  </a:cubicBezTo>
                  <a:cubicBezTo>
                    <a:pt x="20984" y="6800"/>
                    <a:pt x="20969" y="6756"/>
                    <a:pt x="20953" y="6712"/>
                  </a:cubicBezTo>
                  <a:cubicBezTo>
                    <a:pt x="20931" y="6653"/>
                    <a:pt x="20910" y="6598"/>
                    <a:pt x="20888" y="6542"/>
                  </a:cubicBezTo>
                  <a:cubicBezTo>
                    <a:pt x="20872" y="6502"/>
                    <a:pt x="20855" y="6461"/>
                    <a:pt x="20839" y="6422"/>
                  </a:cubicBezTo>
                  <a:cubicBezTo>
                    <a:pt x="20818" y="6373"/>
                    <a:pt x="20797" y="6326"/>
                    <a:pt x="20776" y="6279"/>
                  </a:cubicBezTo>
                  <a:cubicBezTo>
                    <a:pt x="20756" y="6237"/>
                    <a:pt x="20738" y="6196"/>
                    <a:pt x="20718" y="6155"/>
                  </a:cubicBezTo>
                  <a:cubicBezTo>
                    <a:pt x="20697" y="6113"/>
                    <a:pt x="20676" y="6071"/>
                    <a:pt x="20654" y="6031"/>
                  </a:cubicBezTo>
                  <a:cubicBezTo>
                    <a:pt x="20634" y="5993"/>
                    <a:pt x="20614" y="5956"/>
                    <a:pt x="20593" y="5920"/>
                  </a:cubicBezTo>
                  <a:cubicBezTo>
                    <a:pt x="20571" y="5882"/>
                    <a:pt x="20548" y="5846"/>
                    <a:pt x="20525" y="5810"/>
                  </a:cubicBezTo>
                  <a:cubicBezTo>
                    <a:pt x="20505" y="5778"/>
                    <a:pt x="20484" y="5748"/>
                    <a:pt x="20464" y="5718"/>
                  </a:cubicBezTo>
                  <a:cubicBezTo>
                    <a:pt x="20440" y="5683"/>
                    <a:pt x="20415" y="5648"/>
                    <a:pt x="20391" y="5616"/>
                  </a:cubicBezTo>
                  <a:cubicBezTo>
                    <a:pt x="20371" y="5590"/>
                    <a:pt x="20350" y="5562"/>
                    <a:pt x="20330" y="5538"/>
                  </a:cubicBezTo>
                  <a:cubicBezTo>
                    <a:pt x="20303" y="5506"/>
                    <a:pt x="20276" y="5479"/>
                    <a:pt x="20249" y="5451"/>
                  </a:cubicBezTo>
                  <a:cubicBezTo>
                    <a:pt x="20230" y="5430"/>
                    <a:pt x="20212" y="5409"/>
                    <a:pt x="20192" y="5391"/>
                  </a:cubicBezTo>
                  <a:cubicBezTo>
                    <a:pt x="20166" y="5366"/>
                    <a:pt x="20140" y="5347"/>
                    <a:pt x="20113" y="5326"/>
                  </a:cubicBezTo>
                  <a:cubicBezTo>
                    <a:pt x="20092" y="5309"/>
                    <a:pt x="20072" y="5290"/>
                    <a:pt x="20050" y="5276"/>
                  </a:cubicBezTo>
                  <a:cubicBezTo>
                    <a:pt x="20026" y="5259"/>
                    <a:pt x="20001" y="5244"/>
                    <a:pt x="19976" y="5230"/>
                  </a:cubicBezTo>
                  <a:cubicBezTo>
                    <a:pt x="19952" y="5216"/>
                    <a:pt x="19929" y="5204"/>
                    <a:pt x="19905" y="5193"/>
                  </a:cubicBezTo>
                  <a:cubicBezTo>
                    <a:pt x="19885" y="5184"/>
                    <a:pt x="19865" y="5177"/>
                    <a:pt x="19845" y="5170"/>
                  </a:cubicBezTo>
                  <a:cubicBezTo>
                    <a:pt x="19818" y="5160"/>
                    <a:pt x="19789" y="5152"/>
                    <a:pt x="19762" y="5147"/>
                  </a:cubicBezTo>
                  <a:cubicBezTo>
                    <a:pt x="19761" y="5147"/>
                    <a:pt x="19761" y="5147"/>
                    <a:pt x="19760" y="5147"/>
                  </a:cubicBezTo>
                  <a:cubicBezTo>
                    <a:pt x="19714" y="5138"/>
                    <a:pt x="19668" y="5135"/>
                    <a:pt x="19621" y="5138"/>
                  </a:cubicBezTo>
                  <a:close/>
                  <a:moveTo>
                    <a:pt x="8395" y="5165"/>
                  </a:moveTo>
                  <a:cubicBezTo>
                    <a:pt x="8355" y="5163"/>
                    <a:pt x="8314" y="5165"/>
                    <a:pt x="8274" y="5170"/>
                  </a:cubicBezTo>
                  <a:cubicBezTo>
                    <a:pt x="8258" y="5172"/>
                    <a:pt x="8243" y="5176"/>
                    <a:pt x="8226" y="5179"/>
                  </a:cubicBezTo>
                  <a:cubicBezTo>
                    <a:pt x="8201" y="5184"/>
                    <a:pt x="8174" y="5190"/>
                    <a:pt x="8149" y="5197"/>
                  </a:cubicBezTo>
                  <a:cubicBezTo>
                    <a:pt x="8132" y="5203"/>
                    <a:pt x="8115" y="5209"/>
                    <a:pt x="8097" y="5216"/>
                  </a:cubicBezTo>
                  <a:cubicBezTo>
                    <a:pt x="8072" y="5226"/>
                    <a:pt x="8047" y="5240"/>
                    <a:pt x="8021" y="5253"/>
                  </a:cubicBezTo>
                  <a:cubicBezTo>
                    <a:pt x="8007" y="5260"/>
                    <a:pt x="7993" y="5267"/>
                    <a:pt x="7979" y="5276"/>
                  </a:cubicBezTo>
                  <a:cubicBezTo>
                    <a:pt x="7953" y="5291"/>
                    <a:pt x="7927" y="5308"/>
                    <a:pt x="7902" y="5326"/>
                  </a:cubicBezTo>
                  <a:cubicBezTo>
                    <a:pt x="7885" y="5338"/>
                    <a:pt x="7867" y="5350"/>
                    <a:pt x="7851" y="5363"/>
                  </a:cubicBezTo>
                  <a:cubicBezTo>
                    <a:pt x="7828" y="5381"/>
                    <a:pt x="7806" y="5402"/>
                    <a:pt x="7783" y="5423"/>
                  </a:cubicBezTo>
                  <a:cubicBezTo>
                    <a:pt x="7766" y="5438"/>
                    <a:pt x="7750" y="5452"/>
                    <a:pt x="7733" y="5469"/>
                  </a:cubicBezTo>
                  <a:cubicBezTo>
                    <a:pt x="7728" y="5473"/>
                    <a:pt x="7723" y="5478"/>
                    <a:pt x="7719" y="5483"/>
                  </a:cubicBezTo>
                  <a:cubicBezTo>
                    <a:pt x="7685" y="5517"/>
                    <a:pt x="7652" y="5553"/>
                    <a:pt x="7619" y="5593"/>
                  </a:cubicBezTo>
                  <a:cubicBezTo>
                    <a:pt x="7608" y="5607"/>
                    <a:pt x="7597" y="5621"/>
                    <a:pt x="7586" y="5635"/>
                  </a:cubicBezTo>
                  <a:cubicBezTo>
                    <a:pt x="7560" y="5668"/>
                    <a:pt x="7534" y="5700"/>
                    <a:pt x="7509" y="5736"/>
                  </a:cubicBezTo>
                  <a:cubicBezTo>
                    <a:pt x="7492" y="5760"/>
                    <a:pt x="7475" y="5789"/>
                    <a:pt x="7458" y="5814"/>
                  </a:cubicBezTo>
                  <a:cubicBezTo>
                    <a:pt x="7437" y="5846"/>
                    <a:pt x="7417" y="5876"/>
                    <a:pt x="7397" y="5911"/>
                  </a:cubicBezTo>
                  <a:cubicBezTo>
                    <a:pt x="7381" y="5937"/>
                    <a:pt x="7365" y="5967"/>
                    <a:pt x="7350" y="5994"/>
                  </a:cubicBezTo>
                  <a:cubicBezTo>
                    <a:pt x="7327" y="6035"/>
                    <a:pt x="7304" y="6079"/>
                    <a:pt x="7282" y="6123"/>
                  </a:cubicBezTo>
                  <a:cubicBezTo>
                    <a:pt x="7270" y="6147"/>
                    <a:pt x="7258" y="6167"/>
                    <a:pt x="7245" y="6192"/>
                  </a:cubicBezTo>
                  <a:cubicBezTo>
                    <a:pt x="7220" y="6244"/>
                    <a:pt x="7196" y="6301"/>
                    <a:pt x="7171" y="6358"/>
                  </a:cubicBezTo>
                  <a:cubicBezTo>
                    <a:pt x="7162" y="6379"/>
                    <a:pt x="7152" y="6400"/>
                    <a:pt x="7143" y="6422"/>
                  </a:cubicBezTo>
                  <a:cubicBezTo>
                    <a:pt x="7110" y="6501"/>
                    <a:pt x="7077" y="6580"/>
                    <a:pt x="7045" y="6666"/>
                  </a:cubicBezTo>
                  <a:cubicBezTo>
                    <a:pt x="7038" y="6685"/>
                    <a:pt x="7031" y="6707"/>
                    <a:pt x="7025" y="6726"/>
                  </a:cubicBezTo>
                  <a:cubicBezTo>
                    <a:pt x="7001" y="6793"/>
                    <a:pt x="6978" y="6862"/>
                    <a:pt x="6955" y="6933"/>
                  </a:cubicBezTo>
                  <a:cubicBezTo>
                    <a:pt x="6943" y="6971"/>
                    <a:pt x="6931" y="7009"/>
                    <a:pt x="6919" y="7048"/>
                  </a:cubicBezTo>
                  <a:cubicBezTo>
                    <a:pt x="6901" y="7106"/>
                    <a:pt x="6884" y="7167"/>
                    <a:pt x="6867" y="7228"/>
                  </a:cubicBezTo>
                  <a:cubicBezTo>
                    <a:pt x="6856" y="7267"/>
                    <a:pt x="6845" y="7307"/>
                    <a:pt x="6834" y="7347"/>
                  </a:cubicBezTo>
                  <a:cubicBezTo>
                    <a:pt x="6817" y="7411"/>
                    <a:pt x="6801" y="7475"/>
                    <a:pt x="6785" y="7541"/>
                  </a:cubicBezTo>
                  <a:cubicBezTo>
                    <a:pt x="6774" y="7586"/>
                    <a:pt x="6763" y="7632"/>
                    <a:pt x="6752" y="7679"/>
                  </a:cubicBezTo>
                  <a:cubicBezTo>
                    <a:pt x="6737" y="7744"/>
                    <a:pt x="6722" y="7809"/>
                    <a:pt x="6708" y="7877"/>
                  </a:cubicBezTo>
                  <a:cubicBezTo>
                    <a:pt x="6698" y="7922"/>
                    <a:pt x="6688" y="7968"/>
                    <a:pt x="6679" y="8015"/>
                  </a:cubicBezTo>
                  <a:cubicBezTo>
                    <a:pt x="6656" y="8130"/>
                    <a:pt x="6635" y="8247"/>
                    <a:pt x="6615" y="8369"/>
                  </a:cubicBezTo>
                  <a:cubicBezTo>
                    <a:pt x="6266" y="10437"/>
                    <a:pt x="6419" y="12846"/>
                    <a:pt x="6910" y="14483"/>
                  </a:cubicBezTo>
                  <a:cubicBezTo>
                    <a:pt x="6999" y="14781"/>
                    <a:pt x="7100" y="15053"/>
                    <a:pt x="7211" y="15293"/>
                  </a:cubicBezTo>
                  <a:cubicBezTo>
                    <a:pt x="7294" y="15473"/>
                    <a:pt x="7382" y="15635"/>
                    <a:pt x="7476" y="15776"/>
                  </a:cubicBezTo>
                  <a:cubicBezTo>
                    <a:pt x="7570" y="15918"/>
                    <a:pt x="7668" y="16034"/>
                    <a:pt x="7772" y="16131"/>
                  </a:cubicBezTo>
                  <a:cubicBezTo>
                    <a:pt x="7873" y="16224"/>
                    <a:pt x="7964" y="16298"/>
                    <a:pt x="8048" y="16347"/>
                  </a:cubicBezTo>
                  <a:cubicBezTo>
                    <a:pt x="8091" y="16372"/>
                    <a:pt x="8131" y="16389"/>
                    <a:pt x="8171" y="16403"/>
                  </a:cubicBezTo>
                  <a:cubicBezTo>
                    <a:pt x="8292" y="16444"/>
                    <a:pt x="8407" y="16438"/>
                    <a:pt x="8534" y="16384"/>
                  </a:cubicBezTo>
                  <a:cubicBezTo>
                    <a:pt x="8619" y="16348"/>
                    <a:pt x="8708" y="16295"/>
                    <a:pt x="8808" y="16218"/>
                  </a:cubicBezTo>
                  <a:cubicBezTo>
                    <a:pt x="9079" y="16011"/>
                    <a:pt x="9127" y="16011"/>
                    <a:pt x="9182" y="16218"/>
                  </a:cubicBezTo>
                  <a:cubicBezTo>
                    <a:pt x="9217" y="16351"/>
                    <a:pt x="9310" y="16414"/>
                    <a:pt x="9518" y="16439"/>
                  </a:cubicBezTo>
                  <a:cubicBezTo>
                    <a:pt x="9587" y="16448"/>
                    <a:pt x="9669" y="16453"/>
                    <a:pt x="9766" y="16453"/>
                  </a:cubicBezTo>
                  <a:lnTo>
                    <a:pt x="10288" y="16453"/>
                  </a:lnTo>
                  <a:lnTo>
                    <a:pt x="10270" y="12876"/>
                  </a:lnTo>
                  <a:cubicBezTo>
                    <a:pt x="10265" y="11852"/>
                    <a:pt x="10259" y="11061"/>
                    <a:pt x="10245" y="10427"/>
                  </a:cubicBezTo>
                  <a:cubicBezTo>
                    <a:pt x="10235" y="9951"/>
                    <a:pt x="10221" y="9561"/>
                    <a:pt x="10199" y="9230"/>
                  </a:cubicBezTo>
                  <a:cubicBezTo>
                    <a:pt x="10192" y="9120"/>
                    <a:pt x="10186" y="9020"/>
                    <a:pt x="10177" y="8922"/>
                  </a:cubicBezTo>
                  <a:cubicBezTo>
                    <a:pt x="10169" y="8823"/>
                    <a:pt x="10158" y="8726"/>
                    <a:pt x="10147" y="8636"/>
                  </a:cubicBezTo>
                  <a:cubicBezTo>
                    <a:pt x="10137" y="8547"/>
                    <a:pt x="10125" y="8466"/>
                    <a:pt x="10113" y="8383"/>
                  </a:cubicBezTo>
                  <a:cubicBezTo>
                    <a:pt x="10088" y="8218"/>
                    <a:pt x="10059" y="8061"/>
                    <a:pt x="10024" y="7909"/>
                  </a:cubicBezTo>
                  <a:cubicBezTo>
                    <a:pt x="10007" y="7833"/>
                    <a:pt x="9989" y="7759"/>
                    <a:pt x="9969" y="7683"/>
                  </a:cubicBezTo>
                  <a:cubicBezTo>
                    <a:pt x="9909" y="7455"/>
                    <a:pt x="9837" y="7223"/>
                    <a:pt x="9750" y="6951"/>
                  </a:cubicBezTo>
                  <a:cubicBezTo>
                    <a:pt x="9708" y="6820"/>
                    <a:pt x="9664" y="6699"/>
                    <a:pt x="9619" y="6583"/>
                  </a:cubicBezTo>
                  <a:cubicBezTo>
                    <a:pt x="9610" y="6558"/>
                    <a:pt x="9599" y="6534"/>
                    <a:pt x="9589" y="6509"/>
                  </a:cubicBezTo>
                  <a:cubicBezTo>
                    <a:pt x="9545" y="6400"/>
                    <a:pt x="9501" y="6297"/>
                    <a:pt x="9455" y="6201"/>
                  </a:cubicBezTo>
                  <a:cubicBezTo>
                    <a:pt x="9447" y="6183"/>
                    <a:pt x="9438" y="6168"/>
                    <a:pt x="9430" y="6150"/>
                  </a:cubicBezTo>
                  <a:cubicBezTo>
                    <a:pt x="9386" y="6062"/>
                    <a:pt x="9341" y="5978"/>
                    <a:pt x="9296" y="5902"/>
                  </a:cubicBezTo>
                  <a:cubicBezTo>
                    <a:pt x="9290" y="5892"/>
                    <a:pt x="9284" y="5879"/>
                    <a:pt x="9278" y="5870"/>
                  </a:cubicBezTo>
                  <a:cubicBezTo>
                    <a:pt x="9229" y="5789"/>
                    <a:pt x="9178" y="5715"/>
                    <a:pt x="9127" y="5649"/>
                  </a:cubicBezTo>
                  <a:cubicBezTo>
                    <a:pt x="9117" y="5636"/>
                    <a:pt x="9108" y="5624"/>
                    <a:pt x="9099" y="5612"/>
                  </a:cubicBezTo>
                  <a:cubicBezTo>
                    <a:pt x="9048" y="5549"/>
                    <a:pt x="8997" y="5491"/>
                    <a:pt x="8946" y="5441"/>
                  </a:cubicBezTo>
                  <a:cubicBezTo>
                    <a:pt x="8937" y="5434"/>
                    <a:pt x="8929" y="5426"/>
                    <a:pt x="8920" y="5418"/>
                  </a:cubicBezTo>
                  <a:cubicBezTo>
                    <a:pt x="8874" y="5375"/>
                    <a:pt x="8826" y="5340"/>
                    <a:pt x="8778" y="5308"/>
                  </a:cubicBezTo>
                  <a:cubicBezTo>
                    <a:pt x="8768" y="5301"/>
                    <a:pt x="8759" y="5296"/>
                    <a:pt x="8748" y="5290"/>
                  </a:cubicBezTo>
                  <a:cubicBezTo>
                    <a:pt x="8696" y="5257"/>
                    <a:pt x="8642" y="5231"/>
                    <a:pt x="8589" y="5211"/>
                  </a:cubicBezTo>
                  <a:cubicBezTo>
                    <a:pt x="8580" y="5208"/>
                    <a:pt x="8572" y="5205"/>
                    <a:pt x="8562" y="5202"/>
                  </a:cubicBezTo>
                  <a:cubicBezTo>
                    <a:pt x="8507" y="5184"/>
                    <a:pt x="8451" y="5169"/>
                    <a:pt x="8395" y="5165"/>
                  </a:cubicBezTo>
                  <a:close/>
                  <a:moveTo>
                    <a:pt x="1926" y="5193"/>
                  </a:moveTo>
                  <a:cubicBezTo>
                    <a:pt x="1556" y="5191"/>
                    <a:pt x="1415" y="5271"/>
                    <a:pt x="1154" y="5621"/>
                  </a:cubicBezTo>
                  <a:cubicBezTo>
                    <a:pt x="708" y="6223"/>
                    <a:pt x="400" y="7094"/>
                    <a:pt x="185" y="8365"/>
                  </a:cubicBezTo>
                  <a:cubicBezTo>
                    <a:pt x="124" y="8723"/>
                    <a:pt x="83" y="8991"/>
                    <a:pt x="55" y="9244"/>
                  </a:cubicBezTo>
                  <a:cubicBezTo>
                    <a:pt x="9" y="9666"/>
                    <a:pt x="0" y="10051"/>
                    <a:pt x="0" y="10777"/>
                  </a:cubicBezTo>
                  <a:cubicBezTo>
                    <a:pt x="0" y="11503"/>
                    <a:pt x="9" y="11893"/>
                    <a:pt x="55" y="12315"/>
                  </a:cubicBezTo>
                  <a:cubicBezTo>
                    <a:pt x="83" y="12568"/>
                    <a:pt x="124" y="12831"/>
                    <a:pt x="185" y="13189"/>
                  </a:cubicBezTo>
                  <a:cubicBezTo>
                    <a:pt x="237" y="13496"/>
                    <a:pt x="297" y="13786"/>
                    <a:pt x="364" y="14055"/>
                  </a:cubicBezTo>
                  <a:cubicBezTo>
                    <a:pt x="431" y="14323"/>
                    <a:pt x="504" y="14573"/>
                    <a:pt x="584" y="14801"/>
                  </a:cubicBezTo>
                  <a:cubicBezTo>
                    <a:pt x="663" y="15028"/>
                    <a:pt x="748" y="15230"/>
                    <a:pt x="837" y="15413"/>
                  </a:cubicBezTo>
                  <a:cubicBezTo>
                    <a:pt x="927" y="15595"/>
                    <a:pt x="1022" y="15757"/>
                    <a:pt x="1120" y="15892"/>
                  </a:cubicBezTo>
                  <a:cubicBezTo>
                    <a:pt x="1169" y="15960"/>
                    <a:pt x="1218" y="16021"/>
                    <a:pt x="1268" y="16076"/>
                  </a:cubicBezTo>
                  <a:cubicBezTo>
                    <a:pt x="1369" y="16185"/>
                    <a:pt x="1472" y="16268"/>
                    <a:pt x="1577" y="16324"/>
                  </a:cubicBezTo>
                  <a:cubicBezTo>
                    <a:pt x="1630" y="16353"/>
                    <a:pt x="1683" y="16374"/>
                    <a:pt x="1736" y="16389"/>
                  </a:cubicBezTo>
                  <a:cubicBezTo>
                    <a:pt x="1790" y="16403"/>
                    <a:pt x="1844" y="16411"/>
                    <a:pt x="1897" y="16412"/>
                  </a:cubicBezTo>
                  <a:cubicBezTo>
                    <a:pt x="2058" y="16413"/>
                    <a:pt x="2218" y="16348"/>
                    <a:pt x="2377" y="16214"/>
                  </a:cubicBezTo>
                  <a:cubicBezTo>
                    <a:pt x="2482" y="16125"/>
                    <a:pt x="2565" y="16068"/>
                    <a:pt x="2628" y="16048"/>
                  </a:cubicBezTo>
                  <a:cubicBezTo>
                    <a:pt x="2663" y="16037"/>
                    <a:pt x="2690" y="16039"/>
                    <a:pt x="2713" y="16053"/>
                  </a:cubicBezTo>
                  <a:cubicBezTo>
                    <a:pt x="2720" y="16057"/>
                    <a:pt x="2729" y="16064"/>
                    <a:pt x="2735" y="16071"/>
                  </a:cubicBezTo>
                  <a:cubicBezTo>
                    <a:pt x="2738" y="16075"/>
                    <a:pt x="2740" y="16080"/>
                    <a:pt x="2743" y="16085"/>
                  </a:cubicBezTo>
                  <a:cubicBezTo>
                    <a:pt x="2747" y="16092"/>
                    <a:pt x="2752" y="16095"/>
                    <a:pt x="2755" y="16103"/>
                  </a:cubicBezTo>
                  <a:cubicBezTo>
                    <a:pt x="2767" y="16133"/>
                    <a:pt x="2774" y="16176"/>
                    <a:pt x="2777" y="16228"/>
                  </a:cubicBezTo>
                  <a:cubicBezTo>
                    <a:pt x="2783" y="16330"/>
                    <a:pt x="2772" y="16473"/>
                    <a:pt x="2746" y="16670"/>
                  </a:cubicBezTo>
                  <a:cubicBezTo>
                    <a:pt x="2733" y="16768"/>
                    <a:pt x="2716" y="16882"/>
                    <a:pt x="2695" y="17006"/>
                  </a:cubicBezTo>
                  <a:cubicBezTo>
                    <a:pt x="2662" y="17205"/>
                    <a:pt x="2624" y="17382"/>
                    <a:pt x="2583" y="17540"/>
                  </a:cubicBezTo>
                  <a:cubicBezTo>
                    <a:pt x="2460" y="18013"/>
                    <a:pt x="2301" y="18303"/>
                    <a:pt x="2098" y="18424"/>
                  </a:cubicBezTo>
                  <a:lnTo>
                    <a:pt x="1926" y="18525"/>
                  </a:lnTo>
                  <a:lnTo>
                    <a:pt x="1910" y="20062"/>
                  </a:lnTo>
                  <a:lnTo>
                    <a:pt x="1893" y="21600"/>
                  </a:lnTo>
                  <a:lnTo>
                    <a:pt x="2199" y="21513"/>
                  </a:lnTo>
                  <a:cubicBezTo>
                    <a:pt x="2356" y="21465"/>
                    <a:pt x="2508" y="21353"/>
                    <a:pt x="2653" y="21186"/>
                  </a:cubicBezTo>
                  <a:cubicBezTo>
                    <a:pt x="2713" y="21116"/>
                    <a:pt x="2771" y="21035"/>
                    <a:pt x="2828" y="20946"/>
                  </a:cubicBezTo>
                  <a:cubicBezTo>
                    <a:pt x="2874" y="20875"/>
                    <a:pt x="2920" y="20800"/>
                    <a:pt x="2963" y="20716"/>
                  </a:cubicBezTo>
                  <a:cubicBezTo>
                    <a:pt x="3014" y="20619"/>
                    <a:pt x="3064" y="20511"/>
                    <a:pt x="3112" y="20398"/>
                  </a:cubicBezTo>
                  <a:cubicBezTo>
                    <a:pt x="3249" y="20075"/>
                    <a:pt x="3373" y="19690"/>
                    <a:pt x="3481" y="19248"/>
                  </a:cubicBezTo>
                  <a:cubicBezTo>
                    <a:pt x="3505" y="19148"/>
                    <a:pt x="3528" y="19049"/>
                    <a:pt x="3550" y="18944"/>
                  </a:cubicBezTo>
                  <a:cubicBezTo>
                    <a:pt x="3595" y="18733"/>
                    <a:pt x="3637" y="18513"/>
                    <a:pt x="3675" y="18281"/>
                  </a:cubicBezTo>
                  <a:lnTo>
                    <a:pt x="3851" y="17194"/>
                  </a:lnTo>
                  <a:lnTo>
                    <a:pt x="3870" y="13880"/>
                  </a:lnTo>
                  <a:cubicBezTo>
                    <a:pt x="3873" y="13404"/>
                    <a:pt x="3875" y="12973"/>
                    <a:pt x="3875" y="12577"/>
                  </a:cubicBezTo>
                  <a:cubicBezTo>
                    <a:pt x="3875" y="11389"/>
                    <a:pt x="3859" y="10536"/>
                    <a:pt x="3820" y="9852"/>
                  </a:cubicBezTo>
                  <a:cubicBezTo>
                    <a:pt x="3807" y="9624"/>
                    <a:pt x="3791" y="9413"/>
                    <a:pt x="3773" y="9216"/>
                  </a:cubicBezTo>
                  <a:cubicBezTo>
                    <a:pt x="3754" y="9020"/>
                    <a:pt x="3731" y="8837"/>
                    <a:pt x="3706" y="8659"/>
                  </a:cubicBezTo>
                  <a:cubicBezTo>
                    <a:pt x="3656" y="8304"/>
                    <a:pt x="3592" y="7975"/>
                    <a:pt x="3512" y="7624"/>
                  </a:cubicBezTo>
                  <a:cubicBezTo>
                    <a:pt x="3489" y="7521"/>
                    <a:pt x="3466" y="7424"/>
                    <a:pt x="3441" y="7329"/>
                  </a:cubicBezTo>
                  <a:cubicBezTo>
                    <a:pt x="3393" y="7138"/>
                    <a:pt x="3340" y="6960"/>
                    <a:pt x="3287" y="6795"/>
                  </a:cubicBezTo>
                  <a:cubicBezTo>
                    <a:pt x="3233" y="6630"/>
                    <a:pt x="3178" y="6478"/>
                    <a:pt x="3120" y="6339"/>
                  </a:cubicBezTo>
                  <a:cubicBezTo>
                    <a:pt x="3090" y="6270"/>
                    <a:pt x="3060" y="6200"/>
                    <a:pt x="3030" y="6137"/>
                  </a:cubicBezTo>
                  <a:cubicBezTo>
                    <a:pt x="2969" y="6010"/>
                    <a:pt x="2906" y="5897"/>
                    <a:pt x="2840" y="5796"/>
                  </a:cubicBezTo>
                  <a:cubicBezTo>
                    <a:pt x="2775" y="5695"/>
                    <a:pt x="2706" y="5609"/>
                    <a:pt x="2635" y="5534"/>
                  </a:cubicBezTo>
                  <a:cubicBezTo>
                    <a:pt x="2565" y="5458"/>
                    <a:pt x="2492" y="5395"/>
                    <a:pt x="2416" y="5345"/>
                  </a:cubicBezTo>
                  <a:cubicBezTo>
                    <a:pt x="2302" y="5270"/>
                    <a:pt x="2182" y="5221"/>
                    <a:pt x="2055" y="5202"/>
                  </a:cubicBezTo>
                  <a:cubicBezTo>
                    <a:pt x="2013" y="5196"/>
                    <a:pt x="1969" y="5193"/>
                    <a:pt x="1926" y="5193"/>
                  </a:cubicBezTo>
                  <a:close/>
                  <a:moveTo>
                    <a:pt x="19571" y="8112"/>
                  </a:moveTo>
                  <a:cubicBezTo>
                    <a:pt x="19672" y="8103"/>
                    <a:pt x="19795" y="8146"/>
                    <a:pt x="19878" y="8227"/>
                  </a:cubicBezTo>
                  <a:cubicBezTo>
                    <a:pt x="20117" y="8456"/>
                    <a:pt x="20432" y="9177"/>
                    <a:pt x="20386" y="9391"/>
                  </a:cubicBezTo>
                  <a:cubicBezTo>
                    <a:pt x="20345" y="9586"/>
                    <a:pt x="18962" y="9590"/>
                    <a:pt x="18921" y="9396"/>
                  </a:cubicBezTo>
                  <a:cubicBezTo>
                    <a:pt x="18869" y="9152"/>
                    <a:pt x="19269" y="8249"/>
                    <a:pt x="19479" y="8135"/>
                  </a:cubicBezTo>
                  <a:cubicBezTo>
                    <a:pt x="19506" y="8120"/>
                    <a:pt x="19537" y="8114"/>
                    <a:pt x="19571" y="8112"/>
                  </a:cubicBezTo>
                  <a:close/>
                  <a:moveTo>
                    <a:pt x="8354" y="8273"/>
                  </a:moveTo>
                  <a:cubicBezTo>
                    <a:pt x="8570" y="8273"/>
                    <a:pt x="8787" y="8562"/>
                    <a:pt x="8979" y="9138"/>
                  </a:cubicBezTo>
                  <a:cubicBezTo>
                    <a:pt x="9161" y="9686"/>
                    <a:pt x="9176" y="9802"/>
                    <a:pt x="9176" y="10777"/>
                  </a:cubicBezTo>
                  <a:cubicBezTo>
                    <a:pt x="9176" y="11717"/>
                    <a:pt x="9158" y="11882"/>
                    <a:pt x="9006" y="12351"/>
                  </a:cubicBezTo>
                  <a:cubicBezTo>
                    <a:pt x="8912" y="12640"/>
                    <a:pt x="8754" y="12977"/>
                    <a:pt x="8654" y="13102"/>
                  </a:cubicBezTo>
                  <a:cubicBezTo>
                    <a:pt x="8317" y="13521"/>
                    <a:pt x="8002" y="13273"/>
                    <a:pt x="7703" y="12351"/>
                  </a:cubicBezTo>
                  <a:cubicBezTo>
                    <a:pt x="7551" y="11882"/>
                    <a:pt x="7533" y="11717"/>
                    <a:pt x="7533" y="10777"/>
                  </a:cubicBezTo>
                  <a:cubicBezTo>
                    <a:pt x="7533" y="9802"/>
                    <a:pt x="7547" y="9686"/>
                    <a:pt x="7730" y="9138"/>
                  </a:cubicBezTo>
                  <a:cubicBezTo>
                    <a:pt x="7922" y="8562"/>
                    <a:pt x="8138" y="8273"/>
                    <a:pt x="8354" y="8273"/>
                  </a:cubicBezTo>
                  <a:close/>
                  <a:moveTo>
                    <a:pt x="12660" y="8277"/>
                  </a:moveTo>
                  <a:cubicBezTo>
                    <a:pt x="13029" y="8256"/>
                    <a:pt x="13392" y="8954"/>
                    <a:pt x="13507" y="10188"/>
                  </a:cubicBezTo>
                  <a:cubicBezTo>
                    <a:pt x="13593" y="11114"/>
                    <a:pt x="13468" y="12160"/>
                    <a:pt x="13201" y="12752"/>
                  </a:cubicBezTo>
                  <a:cubicBezTo>
                    <a:pt x="12973" y="13256"/>
                    <a:pt x="12582" y="13420"/>
                    <a:pt x="12344" y="13106"/>
                  </a:cubicBezTo>
                  <a:cubicBezTo>
                    <a:pt x="11802" y="12392"/>
                    <a:pt x="11654" y="10422"/>
                    <a:pt x="12045" y="9129"/>
                  </a:cubicBezTo>
                  <a:cubicBezTo>
                    <a:pt x="12216" y="8562"/>
                    <a:pt x="12439" y="8290"/>
                    <a:pt x="12660" y="8277"/>
                  </a:cubicBezTo>
                  <a:close/>
                  <a:moveTo>
                    <a:pt x="1913" y="8286"/>
                  </a:moveTo>
                  <a:cubicBezTo>
                    <a:pt x="2166" y="8282"/>
                    <a:pt x="2418" y="8611"/>
                    <a:pt x="2598" y="9258"/>
                  </a:cubicBezTo>
                  <a:cubicBezTo>
                    <a:pt x="2741" y="9773"/>
                    <a:pt x="2770" y="10032"/>
                    <a:pt x="2773" y="10768"/>
                  </a:cubicBezTo>
                  <a:cubicBezTo>
                    <a:pt x="2776" y="11719"/>
                    <a:pt x="2677" y="12271"/>
                    <a:pt x="2396" y="12881"/>
                  </a:cubicBezTo>
                  <a:cubicBezTo>
                    <a:pt x="2209" y="13287"/>
                    <a:pt x="1806" y="13400"/>
                    <a:pt x="1583" y="13106"/>
                  </a:cubicBezTo>
                  <a:cubicBezTo>
                    <a:pt x="1006" y="12346"/>
                    <a:pt x="884" y="10118"/>
                    <a:pt x="1355" y="8917"/>
                  </a:cubicBezTo>
                  <a:cubicBezTo>
                    <a:pt x="1519" y="8498"/>
                    <a:pt x="1717" y="8290"/>
                    <a:pt x="1913" y="8286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Gradle Plugin for Java</a:t>
            </a:r>
          </a:p>
        </p:txBody>
      </p:sp>
      <p:sp>
        <p:nvSpPr>
          <p:cNvPr id="104" name="Shape 104"/>
          <p:cNvSpPr/>
          <p:nvPr/>
        </p:nvSpPr>
        <p:spPr>
          <a:xfrm>
            <a:off x="1003300" y="3187699"/>
            <a:ext cx="614898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Source sets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Tasks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Project layout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Dependency management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···</a:t>
            </a:r>
          </a:p>
        </p:txBody>
      </p:sp>
      <p:sp>
        <p:nvSpPr>
          <p:cNvPr id="105" name="Shape 105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http://gradle.org/docs/current/userguide/java_plugin.html</a:t>
            </a:r>
          </a:p>
        </p:txBody>
      </p:sp>
      <p:pic>
        <p:nvPicPr>
          <p:cNvPr id="106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Group 109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07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08" name="Shape 108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-3784" y="931081"/>
            <a:ext cx="13012368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Demo</a:t>
            </a:r>
          </a:p>
        </p:txBody>
      </p:sp>
      <p:sp>
        <p:nvSpPr>
          <p:cNvPr id="112" name="Shape 112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</a:rPr>
              <a:t>http://rominirani.com/2014/07/28/gradle-tutorial-part-2-java-projects/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3411205"/>
            <a:ext cx="13004800" cy="4683790"/>
          </a:xfrm>
          <a:prstGeom prst="rect">
            <a:avLst/>
          </a:prstGeom>
          <a:solidFill>
            <a:srgbClr val="ED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apply plugin: ‘java'    // packaged with grade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archivesBaseName = "quote"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version = '1.0-FINAL'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repositories {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mavenCentral()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}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dependencies {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compile group: 'org.apache.commons', name: 'commons-lang3', version: '3.3.2'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testCompile group: 'junit', name: 'junit', version: '4.+'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}</a:t>
            </a:r>
          </a:p>
        </p:txBody>
      </p:sp>
      <p:sp>
        <p:nvSpPr>
          <p:cNvPr id="114" name="Shape 114"/>
          <p:cNvSpPr/>
          <p:nvPr/>
        </p:nvSpPr>
        <p:spPr>
          <a:xfrm>
            <a:off x="11221095" y="3411205"/>
            <a:ext cx="1783705" cy="504930"/>
          </a:xfrm>
          <a:prstGeom prst="rect">
            <a:avLst/>
          </a:prstGeom>
          <a:solidFill>
            <a:srgbClr val="A6A8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build.gradle</a:t>
            </a:r>
          </a:p>
        </p:txBody>
      </p:sp>
      <p:pic>
        <p:nvPicPr>
          <p:cNvPr id="115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Group 118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1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17" name="Shape 117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Gradle Plugin for Android</a:t>
            </a:r>
          </a:p>
        </p:txBody>
      </p:sp>
      <p:sp>
        <p:nvSpPr>
          <p:cNvPr id="121" name="Shape 121"/>
          <p:cNvSpPr/>
          <p:nvPr/>
        </p:nvSpPr>
        <p:spPr>
          <a:xfrm>
            <a:off x="1246014" y="8239765"/>
            <a:ext cx="77000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http://tools.android.com/tech-docs/new-build-system/user-guide</a:t>
            </a:r>
            <a:endParaRPr sz="1500" u="sng">
              <a:solidFill>
                <a:srgbClr val="006632"/>
              </a:solidFill>
            </a:endParaRPr>
          </a:p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3" invalidUrl="" action="" tgtFrame="" tooltip="" history="1" highlightClick="0" endSnd="0"/>
              </a:rPr>
              <a:t>https://www.youtube.com/watch?v=LCJAgPkpmR0</a:t>
            </a:r>
            <a:endParaRPr sz="1500" u="sng">
              <a:solidFill>
                <a:srgbClr val="006632"/>
              </a:solidFill>
            </a:endParaRPr>
          </a:p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4" invalidUrl="" action="" tgtFrame="" tooltip="" history="1" highlightClick="0" endSnd="0"/>
              </a:rPr>
              <a:t>http://tools.android.com/build</a:t>
            </a:r>
          </a:p>
        </p:txBody>
      </p:sp>
      <p:pic>
        <p:nvPicPr>
          <p:cNvPr id="122" name="logo_gradle_androi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Group 125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23" name="pasted-image.pn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24" name="Shape 124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126" name="Shape 126"/>
          <p:cNvSpPr/>
          <p:nvPr/>
        </p:nvSpPr>
        <p:spPr>
          <a:xfrm>
            <a:off x="828052" y="3397023"/>
            <a:ext cx="1155697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Published in May, 2013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1.0 Released in Dec, 2014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git clone </a:t>
            </a:r>
            <a:r>
              <a:rPr sz="3600" u="sng">
                <a:solidFill>
                  <a:srgbClr val="83B825"/>
                </a:solidFill>
                <a:hlinkClick r:id="rId7" invalidUrl="" action="" tgtFrame="" tooltip="" history="1" highlightClick="0" endSnd="0"/>
              </a:rPr>
              <a:t>https://android.googlesource.com/platform/prebuilts/gradle-plugin</a:t>
            </a:r>
          </a:p>
        </p:txBody>
      </p:sp>
      <p:pic>
        <p:nvPicPr>
          <p:cNvPr id="127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65669" y="5939314"/>
            <a:ext cx="10673462" cy="583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Goals of the new build system</a:t>
            </a:r>
          </a:p>
        </p:txBody>
      </p:sp>
      <p:sp>
        <p:nvSpPr>
          <p:cNvPr id="130" name="Shape 130"/>
          <p:cNvSpPr/>
          <p:nvPr/>
        </p:nvSpPr>
        <p:spPr>
          <a:xfrm>
            <a:off x="1003277" y="3266618"/>
            <a:ext cx="10998245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Make it easy to reuse code and resources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Make it easy to create several variants of an application, either for multi-apk distribution or for different flavors of an application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Make it easy to configure, extend and customize the build process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Good IDE integration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http://tools.android.com/tech-docs/new-build-system/user-guide</a:t>
            </a:r>
          </a:p>
        </p:txBody>
      </p:sp>
      <p:pic>
        <p:nvPicPr>
          <p:cNvPr id="132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" name="Group 135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3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34" name="Shape 134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Android Plugin DSL Reference</a:t>
            </a:r>
          </a:p>
        </p:txBody>
      </p:sp>
      <p:sp>
        <p:nvSpPr>
          <p:cNvPr id="138" name="Shape 138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Android Plugin DSL Reference</a:t>
            </a:r>
          </a:p>
        </p:txBody>
      </p:sp>
      <p:pic>
        <p:nvPicPr>
          <p:cNvPr id="139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Group 142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40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41" name="Shape 141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143" name="Shape 143"/>
          <p:cNvSpPr/>
          <p:nvPr/>
        </p:nvSpPr>
        <p:spPr>
          <a:xfrm>
            <a:off x="3077240" y="3543750"/>
            <a:ext cx="31527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defaultConfig{} </a:t>
            </a:r>
          </a:p>
        </p:txBody>
      </p:sp>
      <p:sp>
        <p:nvSpPr>
          <p:cNvPr id="144" name="Shape 144"/>
          <p:cNvSpPr/>
          <p:nvPr/>
        </p:nvSpPr>
        <p:spPr>
          <a:xfrm>
            <a:off x="2676524" y="6371999"/>
            <a:ext cx="3553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signingConfigs{}</a:t>
            </a:r>
          </a:p>
        </p:txBody>
      </p:sp>
      <p:sp>
        <p:nvSpPr>
          <p:cNvPr id="145" name="Shape 145"/>
          <p:cNvSpPr/>
          <p:nvPr/>
        </p:nvSpPr>
        <p:spPr>
          <a:xfrm>
            <a:off x="2676524" y="4486500"/>
            <a:ext cx="3553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productFlavors{} </a:t>
            </a:r>
          </a:p>
        </p:txBody>
      </p:sp>
      <p:sp>
        <p:nvSpPr>
          <p:cNvPr id="146" name="Shape 146"/>
          <p:cNvSpPr/>
          <p:nvPr/>
        </p:nvSpPr>
        <p:spPr>
          <a:xfrm>
            <a:off x="3550620" y="5429250"/>
            <a:ext cx="2679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buildTypes{} </a:t>
            </a:r>
          </a:p>
        </p:txBody>
      </p:sp>
      <p:sp>
        <p:nvSpPr>
          <p:cNvPr id="147" name="Shape 147"/>
          <p:cNvSpPr/>
          <p:nvPr/>
        </p:nvSpPr>
        <p:spPr>
          <a:xfrm>
            <a:off x="6857669" y="5562149"/>
            <a:ext cx="22369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BuildType </a:t>
            </a:r>
          </a:p>
        </p:txBody>
      </p:sp>
      <p:sp>
        <p:nvSpPr>
          <p:cNvPr id="148" name="Shape 148"/>
          <p:cNvSpPr/>
          <p:nvPr/>
        </p:nvSpPr>
        <p:spPr>
          <a:xfrm>
            <a:off x="6857669" y="4552950"/>
            <a:ext cx="2962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ProductFlavor </a:t>
            </a:r>
          </a:p>
        </p:txBody>
      </p:sp>
      <p:sp>
        <p:nvSpPr>
          <p:cNvPr id="149" name="Shape 149"/>
          <p:cNvSpPr/>
          <p:nvPr/>
        </p:nvSpPr>
        <p:spPr>
          <a:xfrm>
            <a:off x="6857669" y="6371999"/>
            <a:ext cx="29628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signingConfig </a:t>
            </a:r>
          </a:p>
        </p:txBody>
      </p:sp>
      <p:sp>
        <p:nvSpPr>
          <p:cNvPr id="150" name="Shape 150"/>
          <p:cNvSpPr/>
          <p:nvPr/>
        </p:nvSpPr>
        <p:spPr>
          <a:xfrm>
            <a:off x="6857669" y="3543750"/>
            <a:ext cx="245196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LintOptions</a:t>
            </a:r>
          </a:p>
        </p:txBody>
      </p:sp>
      <p:sp>
        <p:nvSpPr>
          <p:cNvPr id="151" name="Shape 151"/>
          <p:cNvSpPr/>
          <p:nvPr/>
        </p:nvSpPr>
        <p:spPr>
          <a:xfrm>
            <a:off x="6857669" y="7280733"/>
            <a:ext cx="6644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… </a:t>
            </a:r>
          </a:p>
        </p:txBody>
      </p:sp>
      <p:sp>
        <p:nvSpPr>
          <p:cNvPr id="152" name="Shape 152"/>
          <p:cNvSpPr/>
          <p:nvPr/>
        </p:nvSpPr>
        <p:spPr>
          <a:xfrm>
            <a:off x="5339924" y="7314749"/>
            <a:ext cx="8901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…{} </a:t>
            </a:r>
          </a:p>
        </p:txBody>
      </p:sp>
      <p:sp>
        <p:nvSpPr>
          <p:cNvPr id="153" name="Shape 153"/>
          <p:cNvSpPr/>
          <p:nvPr/>
        </p:nvSpPr>
        <p:spPr>
          <a:xfrm>
            <a:off x="506765" y="5429250"/>
            <a:ext cx="14863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Blocks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48162" y="5429250"/>
            <a:ext cx="22229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3B825"/>
                </a:solidFill>
              </a:rPr>
              <a:t>DSL types</a:t>
            </a:r>
          </a:p>
        </p:txBody>
      </p:sp>
      <p:sp>
        <p:nvSpPr>
          <p:cNvPr id="155" name="Shape 155"/>
          <p:cNvSpPr/>
          <p:nvPr/>
        </p:nvSpPr>
        <p:spPr>
          <a:xfrm flipV="1">
            <a:off x="2535181" y="3854697"/>
            <a:ext cx="1" cy="4157995"/>
          </a:xfrm>
          <a:prstGeom prst="line">
            <a:avLst/>
          </a:prstGeom>
          <a:ln w="12700">
            <a:solidFill>
              <a:srgbClr val="83B82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 flipV="1">
            <a:off x="9972645" y="3674103"/>
            <a:ext cx="1" cy="4157994"/>
          </a:xfrm>
          <a:prstGeom prst="line">
            <a:avLst/>
          </a:prstGeom>
          <a:ln w="12700">
            <a:solidFill>
              <a:srgbClr val="83B82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>
            <a:off x="1993098" y="5753100"/>
            <a:ext cx="534512" cy="0"/>
          </a:xfrm>
          <a:prstGeom prst="line">
            <a:avLst/>
          </a:prstGeom>
          <a:ln w="12700">
            <a:solidFill>
              <a:srgbClr val="83B82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9977701" y="5753100"/>
            <a:ext cx="534511" cy="0"/>
          </a:xfrm>
          <a:prstGeom prst="line">
            <a:avLst/>
          </a:prstGeom>
          <a:ln w="12700">
            <a:solidFill>
              <a:srgbClr val="83B825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>
    <p:push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signing Configs</a:t>
            </a:r>
          </a:p>
        </p:txBody>
      </p:sp>
      <p:sp>
        <p:nvSpPr>
          <p:cNvPr id="161" name="Shape 161"/>
          <p:cNvSpPr/>
          <p:nvPr/>
        </p:nvSpPr>
        <p:spPr>
          <a:xfrm>
            <a:off x="1003277" y="3307087"/>
            <a:ext cx="1099824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configuration of how an application is signed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what can be customised?</a:t>
            </a:r>
            <a:endParaRPr sz="3000">
              <a:solidFill>
                <a:srgbClr val="83B825"/>
              </a:solidFill>
            </a:endParaRPr>
          </a:p>
          <a:p>
            <a:pPr lvl="1" marL="642055" indent="-197555" algn="l" defTabSz="457200">
              <a:buSzPct val="75000"/>
              <a:buChar char="•"/>
              <a:defRPr sz="1800"/>
            </a:pPr>
            <a:r>
              <a:rPr sz="2500">
                <a:solidFill>
                  <a:srgbClr val="8BC349"/>
                </a:solidFill>
                <a:latin typeface="Times"/>
                <a:ea typeface="Times"/>
                <a:cs typeface="Times"/>
                <a:sym typeface="Times"/>
              </a:rPr>
              <a:t>keyAlias</a:t>
            </a:r>
            <a:endParaRPr sz="2500">
              <a:solidFill>
                <a:srgbClr val="8BC349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marL="753180" indent="-308680" algn="l" defTabSz="457200">
              <a:buSzPct val="75000"/>
              <a:buChar char="•"/>
              <a:defRPr sz="1800"/>
            </a:pPr>
            <a:r>
              <a:rPr sz="2500">
                <a:solidFill>
                  <a:srgbClr val="8BC349"/>
                </a:solidFill>
                <a:latin typeface="Times"/>
                <a:ea typeface="Times"/>
                <a:cs typeface="Times"/>
                <a:sym typeface="Times"/>
              </a:rPr>
              <a:t>keyPassword</a:t>
            </a:r>
            <a:endParaRPr sz="2500">
              <a:solidFill>
                <a:srgbClr val="8BC349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marL="753180" indent="-308680" algn="l" defTabSz="457200">
              <a:buSzPct val="75000"/>
              <a:buChar char="•"/>
              <a:defRPr sz="1800"/>
            </a:pPr>
            <a:r>
              <a:rPr sz="2500">
                <a:solidFill>
                  <a:srgbClr val="8BC349"/>
                </a:solidFill>
                <a:latin typeface="Times"/>
                <a:ea typeface="Times"/>
                <a:cs typeface="Times"/>
                <a:sym typeface="Times"/>
              </a:rPr>
              <a:t>storeFile</a:t>
            </a:r>
            <a:endParaRPr sz="2500">
              <a:solidFill>
                <a:srgbClr val="8BC349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marL="753180" indent="-308680" algn="l" defTabSz="457200">
              <a:buSzPct val="75000"/>
              <a:buChar char="•"/>
              <a:defRPr sz="1800"/>
            </a:pPr>
            <a:r>
              <a:rPr sz="2500">
                <a:solidFill>
                  <a:srgbClr val="8BC349"/>
                </a:solidFill>
                <a:latin typeface="Times"/>
                <a:ea typeface="Times"/>
                <a:cs typeface="Times"/>
                <a:sym typeface="Times"/>
              </a:rPr>
              <a:t>storePassword</a:t>
            </a:r>
            <a:endParaRPr sz="2500">
              <a:solidFill>
                <a:srgbClr val="8BC349"/>
              </a:solidFill>
              <a:latin typeface="Times"/>
              <a:ea typeface="Times"/>
              <a:cs typeface="Times"/>
              <a:sym typeface="Times"/>
            </a:endParaRPr>
          </a:p>
          <a:p>
            <a:pPr lvl="1" marL="753180" indent="-308680" algn="l" defTabSz="457200">
              <a:buSzPct val="75000"/>
              <a:buChar char="•"/>
              <a:defRPr sz="1800"/>
            </a:pPr>
            <a:r>
              <a:rPr sz="2500">
                <a:solidFill>
                  <a:srgbClr val="8BC349"/>
                </a:solidFill>
                <a:latin typeface="Times"/>
                <a:ea typeface="Times"/>
                <a:cs typeface="Times"/>
                <a:sym typeface="Times"/>
              </a:rPr>
              <a:t>storeType</a:t>
            </a:r>
            <a:endParaRPr sz="2500">
              <a:solidFill>
                <a:srgbClr val="8BC349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hide key password</a:t>
            </a:r>
          </a:p>
        </p:txBody>
      </p:sp>
      <p:sp>
        <p:nvSpPr>
          <p:cNvPr id="162" name="Shape 162"/>
          <p:cNvSpPr/>
          <p:nvPr/>
        </p:nvSpPr>
        <p:spPr>
          <a:xfrm>
            <a:off x="1246014" y="8354065"/>
            <a:ext cx="77000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http://stackoverflow.com/questions/18328730/how-to-create-a-release-signed-apk-file-using-gradle</a:t>
            </a:r>
          </a:p>
        </p:txBody>
      </p:sp>
      <p:pic>
        <p:nvPicPr>
          <p:cNvPr id="163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Group 166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64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65" name="Shape 165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Product Flavors</a:t>
            </a:r>
          </a:p>
        </p:txBody>
      </p:sp>
      <p:sp>
        <p:nvSpPr>
          <p:cNvPr id="169" name="Shape 169"/>
          <p:cNvSpPr/>
          <p:nvPr/>
        </p:nvSpPr>
        <p:spPr>
          <a:xfrm>
            <a:off x="1003277" y="2849479"/>
            <a:ext cx="10998245" cy="556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A product flavor defines a customized version of the application build by the project. A single project can have different flavors which change the generated application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This new concept is designed to help when the differences are very, very minimum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Although different flavors could be very different applications, using Library Projects is a better use case for this, and the build system still supports this.</a:t>
            </a:r>
          </a:p>
        </p:txBody>
      </p:sp>
      <p:sp>
        <p:nvSpPr>
          <p:cNvPr id="170" name="Shape 170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171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 174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72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73" name="Shape 173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What can be customised by Product Flavor?</a:t>
            </a:r>
          </a:p>
        </p:txBody>
      </p:sp>
      <p:sp>
        <p:nvSpPr>
          <p:cNvPr id="177" name="Shape 177"/>
          <p:cNvSpPr/>
          <p:nvPr/>
        </p:nvSpPr>
        <p:spPr>
          <a:xfrm>
            <a:off x="1113006" y="3673457"/>
            <a:ext cx="4296292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minSdkVersion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targetSdkVersion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versionCode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versionName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package name (overrides value from manifest)</a:t>
            </a:r>
          </a:p>
        </p:txBody>
      </p:sp>
      <p:sp>
        <p:nvSpPr>
          <p:cNvPr id="178" name="Shape 178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179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82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80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81" name="Shape 181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183" name="Shape 183"/>
          <p:cNvSpPr/>
          <p:nvPr/>
        </p:nvSpPr>
        <p:spPr>
          <a:xfrm>
            <a:off x="6306576" y="3522579"/>
            <a:ext cx="6128953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release signing info (keystore, key alias, passwords,…)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BuildConfig: Ability to provide custom Java code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NDK ABI filter (Not implemented yet)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Additionally, Product Flavor can provide their own source code, resources and manifest.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Build Types</a:t>
            </a:r>
          </a:p>
        </p:txBody>
      </p:sp>
      <p:sp>
        <p:nvSpPr>
          <p:cNvPr id="186" name="Shape 186"/>
          <p:cNvSpPr/>
          <p:nvPr/>
        </p:nvSpPr>
        <p:spPr>
          <a:xfrm>
            <a:off x="1044426" y="3390385"/>
            <a:ext cx="11778834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 build type allows configuration of how an application is packaged for debugging or release purpose.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This concept is not meant to be used to create different versions of the same application. This is orthogonal to Product Flavor.</a:t>
            </a:r>
          </a:p>
        </p:txBody>
      </p:sp>
      <p:sp>
        <p:nvSpPr>
          <p:cNvPr id="187" name="Shape 187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188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 191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89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90" name="Shape 190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What can be customised by Build Types?</a:t>
            </a:r>
          </a:p>
        </p:txBody>
      </p:sp>
      <p:sp>
        <p:nvSpPr>
          <p:cNvPr id="194" name="Shape 194"/>
          <p:cNvSpPr/>
          <p:nvPr/>
        </p:nvSpPr>
        <p:spPr>
          <a:xfrm>
            <a:off x="612982" y="3187700"/>
            <a:ext cx="11778835" cy="513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manifest debuggable flag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native compilation debug flag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proguard enabled + specific rules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debug signing flag (ie whether to use debug key or release key)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package name suffix (2)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Buildconfig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DEBUG flag. Set automatically based on the manifest debuggable flag.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Ability to provide custom Java code.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Types "Release" and "Debug" are automatically created and can be reconfigured</a:t>
            </a:r>
          </a:p>
        </p:txBody>
      </p:sp>
      <p:sp>
        <p:nvSpPr>
          <p:cNvPr id="195" name="Shape 195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196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 199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197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98" name="Shape 198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Overview</a:t>
            </a:r>
          </a:p>
        </p:txBody>
      </p:sp>
      <p:sp>
        <p:nvSpPr>
          <p:cNvPr id="39" name="Shape 39"/>
          <p:cNvSpPr/>
          <p:nvPr/>
        </p:nvSpPr>
        <p:spPr>
          <a:xfrm>
            <a:off x="998506" y="3062100"/>
            <a:ext cx="11007789" cy="33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Gradle basics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Gradle Plugins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Gradle and Studio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Demos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Gradle 与TV版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Resources</a:t>
            </a:r>
          </a:p>
        </p:txBody>
      </p:sp>
      <p:pic>
        <p:nvPicPr>
          <p:cNvPr id="40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" name="Group 43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41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42" name="Shape 42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Build Variants</a:t>
            </a:r>
          </a:p>
        </p:txBody>
      </p:sp>
      <p:sp>
        <p:nvSpPr>
          <p:cNvPr id="202" name="Shape 202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203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 206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04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05" name="Shape 205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07" name="Shape 207"/>
          <p:cNvSpPr/>
          <p:nvPr/>
        </p:nvSpPr>
        <p:spPr>
          <a:xfrm>
            <a:off x="1071858" y="3472674"/>
            <a:ext cx="1177883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  <a:defRPr sz="3000"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3B825"/>
                </a:solidFill>
              </a:rPr>
              <a:t>Build Type + Product Flavor = Build Variant</a:t>
            </a:r>
          </a:p>
        </p:txBody>
      </p:sp>
      <p:graphicFrame>
        <p:nvGraphicFramePr>
          <p:cNvPr id="208" name="Table 208"/>
          <p:cNvGraphicFramePr/>
          <p:nvPr/>
        </p:nvGraphicFramePr>
        <p:xfrm>
          <a:off x="1891116" y="4484579"/>
          <a:ext cx="6422547" cy="2549742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{C7B018BB-80A7-4F77-B60F-C8B233D01FF8}</a:tableStyleId>
              </a:tblPr>
              <a:tblGrid>
                <a:gridCol w="2136615"/>
                <a:gridCol w="2136615"/>
                <a:gridCol w="2136615"/>
              </a:tblGrid>
              <a:tr h="84568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sz="2600"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3B82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type1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type2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68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flavor1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3B82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flavor1-type1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flavor1-type2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845680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flavor2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83B82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flavor2-type1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flavor2-type2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>
    <p:push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Sourcesets</a:t>
            </a:r>
          </a:p>
        </p:txBody>
      </p:sp>
      <p:sp>
        <p:nvSpPr>
          <p:cNvPr id="211" name="Shape 211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212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 215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1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14" name="Shape 214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16" name="Shape 216"/>
          <p:cNvSpPr/>
          <p:nvPr/>
        </p:nvSpPr>
        <p:spPr>
          <a:xfrm>
            <a:off x="1031512" y="2813718"/>
            <a:ext cx="1177883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remap src structure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e</a:t>
            </a:r>
            <a:r>
              <a:rPr sz="3000">
                <a:solidFill>
                  <a:srgbClr val="83B825"/>
                </a:solidFill>
              </a:rPr>
              <a:t>clipse compatibility</a:t>
            </a:r>
          </a:p>
        </p:txBody>
      </p:sp>
      <p:pic>
        <p:nvPicPr>
          <p:cNvPr id="2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78507" y="3850244"/>
            <a:ext cx="4814316" cy="3949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89036" y="3958731"/>
            <a:ext cx="4079928" cy="4410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Dependencies</a:t>
            </a:r>
          </a:p>
        </p:txBody>
      </p:sp>
      <p:pic>
        <p:nvPicPr>
          <p:cNvPr id="221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 224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22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23" name="Shape 223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25" name="Shape 225"/>
          <p:cNvSpPr/>
          <p:nvPr/>
        </p:nvSpPr>
        <p:spPr>
          <a:xfrm>
            <a:off x="1031512" y="3170332"/>
            <a:ext cx="1177883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  <a:defRPr sz="3000"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3B825"/>
                </a:solidFill>
              </a:rPr>
              <a:t>Simply include any artifacts provided by mavenCentral()</a:t>
            </a:r>
          </a:p>
        </p:txBody>
      </p:sp>
      <p:sp>
        <p:nvSpPr>
          <p:cNvPr id="226" name="Shape 226"/>
          <p:cNvSpPr/>
          <p:nvPr/>
        </p:nvSpPr>
        <p:spPr>
          <a:xfrm>
            <a:off x="0" y="4000493"/>
            <a:ext cx="13004801" cy="3866403"/>
          </a:xfrm>
          <a:prstGeom prst="rect">
            <a:avLst/>
          </a:prstGeom>
          <a:solidFill>
            <a:srgbClr val="ED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…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dependencies {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 compile fileTree(dir: 'libs', include: ['*.jar'])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 compile 'com.android.support:appcompat-v7:21.0.2'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 compile 'com.jpardogo.flabbylistview:library:+'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 compile 'com.jpardogo.googleprogressbar:library:+'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 compile 'com.mcxiaoke.volley:library:1.0.+'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 compile 'com.umeng.analytics:analytics:5.2.4'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}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11221095" y="4000493"/>
            <a:ext cx="1783705" cy="504930"/>
          </a:xfrm>
          <a:prstGeom prst="rect">
            <a:avLst/>
          </a:prstGeom>
          <a:solidFill>
            <a:srgbClr val="A6A8A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build.gradle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Dependencies</a:t>
            </a:r>
          </a:p>
        </p:txBody>
      </p:sp>
      <p:pic>
        <p:nvPicPr>
          <p:cNvPr id="230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 233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31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32" name="Shape 232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1031512" y="3207797"/>
            <a:ext cx="11778835" cy="48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  <a:defRPr sz="3000">
                <a:solidFill>
                  <a:srgbClr val="83B82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83B825"/>
                </a:solidFill>
              </a:rPr>
              <a:t>指定你自己的仓库地址</a:t>
            </a:r>
          </a:p>
        </p:txBody>
      </p:sp>
      <p:sp>
        <p:nvSpPr>
          <p:cNvPr id="235" name="Shape 235"/>
          <p:cNvSpPr/>
          <p:nvPr/>
        </p:nvSpPr>
        <p:spPr>
          <a:xfrm>
            <a:off x="0" y="4106271"/>
            <a:ext cx="13004801" cy="2930464"/>
          </a:xfrm>
          <a:prstGeom prst="rect">
            <a:avLst/>
          </a:prstGeom>
          <a:solidFill>
            <a:srgbClr val="ED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…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repositories {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    maven {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        url "http://repo.mycompany.com/repo"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    }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}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…</a:t>
            </a:r>
          </a:p>
        </p:txBody>
      </p:sp>
      <p:sp>
        <p:nvSpPr>
          <p:cNvPr id="236" name="Shape 236"/>
          <p:cNvSpPr/>
          <p:nvPr/>
        </p:nvSpPr>
        <p:spPr>
          <a:xfrm>
            <a:off x="11221095" y="4106271"/>
            <a:ext cx="1783705" cy="504930"/>
          </a:xfrm>
          <a:prstGeom prst="rect">
            <a:avLst/>
          </a:prstGeom>
          <a:solidFill>
            <a:srgbClr val="A6A8A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build.gradle</a:t>
            </a:r>
          </a:p>
        </p:txBody>
      </p:sp>
      <p:sp>
        <p:nvSpPr>
          <p:cNvPr id="237" name="Shape 237"/>
          <p:cNvSpPr/>
          <p:nvPr/>
        </p:nvSpPr>
        <p:spPr>
          <a:xfrm>
            <a:off x="767493" y="7032518"/>
            <a:ext cx="11778835" cy="202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常见的maven仓库</a:t>
            </a:r>
            <a:endParaRPr sz="2500">
              <a:solidFill>
                <a:srgbClr val="83B825"/>
              </a:solidFill>
            </a:endParaRPr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500" u="sng">
                <a:solidFill>
                  <a:srgbClr val="83B825"/>
                </a:solidFill>
                <a:hlinkClick r:id="rId4" invalidUrl="" action="" tgtFrame="" tooltip="" history="1" highlightClick="0" endSnd="0"/>
              </a:rPr>
              <a:t>http://search.maven.org</a:t>
            </a:r>
            <a:r>
              <a:rPr sz="2500">
                <a:solidFill>
                  <a:srgbClr val="83B825"/>
                </a:solidFill>
              </a:rPr>
              <a:t>    （mavenCentral()）</a:t>
            </a:r>
            <a:endParaRPr sz="2500">
              <a:solidFill>
                <a:srgbClr val="83B825"/>
              </a:solidFill>
            </a:endParaRPr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500" u="sng">
                <a:solidFill>
                  <a:srgbClr val="83B825"/>
                </a:solidFill>
                <a:hlinkClick r:id="rId5" invalidUrl="" action="" tgtFrame="" tooltip="" history="1" highlightClick="0" endSnd="0"/>
              </a:rPr>
              <a:t>https://bintray.com/bintray/jcenter</a:t>
            </a:r>
            <a:r>
              <a:rPr sz="2500">
                <a:solidFill>
                  <a:srgbClr val="83B825"/>
                </a:solidFill>
              </a:rPr>
              <a:t>  (jcenter())</a:t>
            </a:r>
            <a:endParaRPr sz="2500">
              <a:solidFill>
                <a:srgbClr val="83B825"/>
              </a:solidFill>
            </a:endParaRPr>
          </a:p>
          <a:p>
            <a:pPr lvl="1" marL="889000" indent="-444500" algn="l">
              <a:buSzPct val="75000"/>
              <a:buChar char="•"/>
              <a:defRPr sz="1800"/>
            </a:pPr>
            <a:r>
              <a:rPr sz="2500" u="sng">
                <a:solidFill>
                  <a:srgbClr val="83B825"/>
                </a:solidFill>
                <a:hlinkClick r:id="rId6" invalidUrl="" action="" tgtFrame="" tooltip="" history="1" highlightClick="0" endSnd="0"/>
              </a:rPr>
              <a:t>http://maven.oschina.net/home.html</a:t>
            </a:r>
            <a:r>
              <a:rPr sz="2500">
                <a:solidFill>
                  <a:srgbClr val="83B825"/>
                </a:solidFill>
              </a:rPr>
              <a:t>   </a:t>
            </a:r>
            <a:endParaRPr sz="2500">
              <a:solidFill>
                <a:srgbClr val="83B825"/>
              </a:solidFill>
            </a:endParaRPr>
          </a:p>
          <a:p>
            <a:pPr lvl="2" marL="1333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(  maven{ url 'http://maven.oschina.net/content/groups/public/'}   )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Multi Project Build (Library Projects)</a:t>
            </a:r>
          </a:p>
        </p:txBody>
      </p:sp>
      <p:sp>
        <p:nvSpPr>
          <p:cNvPr id="240" name="Shape 240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http://tools.android.com/tech-docs/new-build-system/build-system-concepts</a:t>
            </a:r>
          </a:p>
        </p:txBody>
      </p:sp>
      <p:pic>
        <p:nvPicPr>
          <p:cNvPr id="241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Group 244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42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43" name="Shape 243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45" name="Shape 245"/>
          <p:cNvSpPr/>
          <p:nvPr/>
        </p:nvSpPr>
        <p:spPr>
          <a:xfrm>
            <a:off x="1071858" y="3015474"/>
            <a:ext cx="11778835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use the settings.gradle files to declare library projects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add library projects as "compile" dependency</a:t>
            </a:r>
            <a:endParaRPr sz="30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自定义library project位置</a:t>
            </a:r>
          </a:p>
        </p:txBody>
      </p:sp>
      <p:sp>
        <p:nvSpPr>
          <p:cNvPr id="246" name="Shape 246"/>
          <p:cNvSpPr/>
          <p:nvPr/>
        </p:nvSpPr>
        <p:spPr>
          <a:xfrm>
            <a:off x="0" y="4892275"/>
            <a:ext cx="13004801" cy="2930464"/>
          </a:xfrm>
          <a:prstGeom prst="rect">
            <a:avLst/>
          </a:prstGeom>
          <a:solidFill>
            <a:srgbClr val="ED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…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include ':letvCore'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include ':loginLib'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include ':letv'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project(':letvCore').projectDir = new File(rootDir, "../librarys/letvCore")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project(':loginLib').projectDir = new File(rootDir, "../librarys/loginLib")</a:t>
            </a:r>
            <a:endParaRPr sz="2400">
              <a:solidFill>
                <a:srgbClr val="006632"/>
              </a:solidFill>
            </a:endParaRPr>
          </a:p>
          <a:p>
            <a:pPr lvl="3" algn="l">
              <a:defRPr sz="1800"/>
            </a:pPr>
            <a:r>
              <a:rPr sz="2400">
                <a:solidFill>
                  <a:srgbClr val="006632"/>
                </a:solidFill>
              </a:rPr>
              <a:t>…</a:t>
            </a:r>
          </a:p>
        </p:txBody>
      </p:sp>
      <p:sp>
        <p:nvSpPr>
          <p:cNvPr id="247" name="Shape 247"/>
          <p:cNvSpPr/>
          <p:nvPr/>
        </p:nvSpPr>
        <p:spPr>
          <a:xfrm>
            <a:off x="10677034" y="4892275"/>
            <a:ext cx="2327766" cy="504930"/>
          </a:xfrm>
          <a:prstGeom prst="rect">
            <a:avLst/>
          </a:prstGeom>
          <a:solidFill>
            <a:srgbClr val="A6A8A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settings.gradle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Demo</a:t>
            </a:r>
          </a:p>
        </p:txBody>
      </p:sp>
      <p:pic>
        <p:nvPicPr>
          <p:cNvPr id="250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 253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51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52" name="Shape 252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54" name="Shape 254"/>
          <p:cNvSpPr/>
          <p:nvPr/>
        </p:nvSpPr>
        <p:spPr>
          <a:xfrm>
            <a:off x="612982" y="2958832"/>
            <a:ext cx="11778835" cy="120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如何通过一套代码开发不同功能的apk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git clone </a:t>
            </a:r>
            <a:r>
              <a:rPr sz="3600" u="sng">
                <a:solidFill>
                  <a:srgbClr val="83B825"/>
                </a:solidFill>
                <a:hlinkClick r:id="rId4" invalidUrl="" action="" tgtFrame="" tooltip="" history="1" highlightClick="0" endSnd="0"/>
              </a:rPr>
              <a:t>https://github.com/ghuiii/gradledemo.git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l">
              <a:def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     代码合并规则</a:t>
            </a:r>
          </a:p>
        </p:txBody>
      </p:sp>
      <p:pic>
        <p:nvPicPr>
          <p:cNvPr id="257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" name="Group 260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58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59" name="Shape 259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61" name="Shape 261"/>
          <p:cNvSpPr/>
          <p:nvPr/>
        </p:nvSpPr>
        <p:spPr>
          <a:xfrm>
            <a:off x="612982" y="3395973"/>
            <a:ext cx="11778835" cy="246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700">
                <a:solidFill>
                  <a:srgbClr val="83B825"/>
                </a:solidFill>
              </a:rPr>
              <a:t>图片、音频、 XML 类型的 Drawable 等资源文件，将会进行文件级的覆盖</a:t>
            </a:r>
            <a:endParaRPr sz="27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>
                <a:solidFill>
                  <a:srgbClr val="83B825"/>
                </a:solidFill>
              </a:rPr>
              <a:t>字符串、颜色值、整型等资源以及 AndroidManifest.xml ，将会进行元素级的覆盖</a:t>
            </a:r>
            <a:endParaRPr sz="27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>
                <a:solidFill>
                  <a:srgbClr val="83B825"/>
                </a:solidFill>
              </a:rPr>
              <a:t>代码资源，同一个类， buildTypes 、 productFlavors 、 main 中只能存在一次，否则会有类重复的错误</a:t>
            </a:r>
            <a:endParaRPr sz="27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>
                <a:solidFill>
                  <a:srgbClr val="83B825"/>
                </a:solidFill>
              </a:rPr>
              <a:t>覆盖等级为：buildTypes &gt; productFlavors &gt; main</a:t>
            </a:r>
          </a:p>
        </p:txBody>
      </p:sp>
      <p:sp>
        <p:nvSpPr>
          <p:cNvPr id="262" name="Shape 262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4" invalidUrl="" action="" tgtFrame="" tooltip="" history="1" highlightClick="0" endSnd="0"/>
              </a:rPr>
              <a:t>http://ask.android-studio.org/?/article/30</a:t>
            </a:r>
          </a:p>
        </p:txBody>
      </p:sp>
      <p:pic>
        <p:nvPicPr>
          <p:cNvPr id="26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376" y="6317949"/>
            <a:ext cx="12090048" cy="169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  <p:bldP build="p" bldLvl="5" animBg="1" rev="0" advAuto="0" spid="26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3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Gradle plugin for android 常见task</a:t>
            </a:r>
          </a:p>
        </p:txBody>
      </p:sp>
      <p:pic>
        <p:nvPicPr>
          <p:cNvPr id="266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9" name="Group 269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6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68" name="Shape 268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pic>
        <p:nvPicPr>
          <p:cNvPr id="27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2699" y="3505200"/>
            <a:ext cx="8788401" cy="44958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5" invalidUrl="" action="" tgtFrame="" tooltip="" history="1" highlightClick="0" endSnd="0"/>
              </a:rPr>
              <a:t>http://tools.android.com/tech-docs/new-build-system/user-guide#TOC-Build-Tasks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Studio&amp;Gradle</a:t>
            </a:r>
          </a:p>
        </p:txBody>
      </p:sp>
      <p:sp>
        <p:nvSpPr>
          <p:cNvPr id="274" name="Shape 274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http://developer.android.com/tools/building/index.html</a:t>
            </a:r>
          </a:p>
        </p:txBody>
      </p:sp>
      <p:pic>
        <p:nvPicPr>
          <p:cNvPr id="275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8" name="Group 278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76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77" name="Shape 277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79" name="Shape 279"/>
          <p:cNvSpPr/>
          <p:nvPr/>
        </p:nvSpPr>
        <p:spPr>
          <a:xfrm>
            <a:off x="612982" y="3153997"/>
            <a:ext cx="1177883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Good IDE integration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The IDE doesn’t do a build anymore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Building and Running from Android Studio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Building and Running from Command Line</a:t>
            </a:r>
          </a:p>
        </p:txBody>
      </p:sp>
      <p:pic>
        <p:nvPicPr>
          <p:cNvPr id="28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5844" y="5806607"/>
            <a:ext cx="2830742" cy="2391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83602" y="5800801"/>
            <a:ext cx="3670570" cy="2391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331188" y="5800801"/>
            <a:ext cx="4933939" cy="3403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2"/>
      <p:bldP build="whole" bldLvl="1" animBg="1" rev="0" advAuto="0" spid="280" grpId="4"/>
      <p:bldP build="p" bldLvl="5" animBg="1" rev="0" advAuto="0" spid="279" grpId="1"/>
      <p:bldP build="whole" bldLvl="1" animBg="1" rev="0" advAuto="0" spid="281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-1" y="3945744"/>
            <a:ext cx="13004801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Gradle 与 tv版</a:t>
            </a:r>
          </a:p>
        </p:txBody>
      </p:sp>
      <p:pic>
        <p:nvPicPr>
          <p:cNvPr id="285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roup 288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8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87" name="Shape 287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What’s Gradle?</a:t>
            </a:r>
          </a:p>
        </p:txBody>
      </p:sp>
      <p:sp>
        <p:nvSpPr>
          <p:cNvPr id="46" name="Shape 46"/>
          <p:cNvSpPr/>
          <p:nvPr/>
        </p:nvSpPr>
        <p:spPr>
          <a:xfrm>
            <a:off x="1258495" y="8154375"/>
            <a:ext cx="77000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https://gradle.org</a:t>
            </a:r>
            <a:endParaRPr sz="1500" u="sng">
              <a:solidFill>
                <a:srgbClr val="006632"/>
              </a:solidFill>
            </a:endParaRPr>
          </a:p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3" invalidUrl="" action="" tgtFrame="" tooltip="" history="1" highlightClick="0" endSnd="0"/>
              </a:rPr>
              <a:t>https://en.wikipedia.org/wiki/Gradle</a:t>
            </a:r>
          </a:p>
        </p:txBody>
      </p:sp>
      <p:pic>
        <p:nvPicPr>
          <p:cNvPr id="47" name="logo_gradle_androi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oup 50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48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51" name="Shape 51"/>
          <p:cNvSpPr/>
          <p:nvPr/>
        </p:nvSpPr>
        <p:spPr>
          <a:xfrm>
            <a:off x="1186546" y="3301999"/>
            <a:ext cx="896378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Gradle is an open source build automation system.</a:t>
            </a:r>
            <a:endParaRPr sz="25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Grade </a:t>
            </a:r>
            <a:r>
              <a:rPr sz="2500">
                <a:solidFill>
                  <a:srgbClr val="83B825"/>
                </a:solidFill>
              </a:rPr>
              <a:t>introduces DSL instead of the more traditional XML form of declaring the project configuration.</a:t>
            </a:r>
            <a:endParaRPr sz="25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focused around Java, Groovy and Scala development and deployment, but more languages and project workflows are on the roadmap.</a:t>
            </a:r>
            <a:endParaRPr sz="25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Gradle can automate the building, testing, publishing, deployment.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从maven仓库获取依赖的好处</a:t>
            </a:r>
          </a:p>
        </p:txBody>
      </p:sp>
      <p:pic>
        <p:nvPicPr>
          <p:cNvPr id="291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Group 294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92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293" name="Shape 293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295" name="Shape 295"/>
          <p:cNvSpPr/>
          <p:nvPr/>
        </p:nvSpPr>
        <p:spPr>
          <a:xfrm>
            <a:off x="503205" y="3317760"/>
            <a:ext cx="11998390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0972" indent="-440972" algn="l">
              <a:buSzPct val="100000"/>
              <a:buAutoNum type="arabicPeriod" startAt="1"/>
              <a:defRPr sz="1800"/>
            </a:pPr>
            <a:r>
              <a:rPr sz="2500">
                <a:solidFill>
                  <a:srgbClr val="83B825"/>
                </a:solidFill>
              </a:rPr>
              <a:t>将主工程与依赖隔离开，方便对依赖的管理，它们之间只是通过一条gradle语句建立联系</a:t>
            </a:r>
            <a:endParaRPr sz="2500">
              <a:solidFill>
                <a:srgbClr val="83B825"/>
              </a:solidFill>
            </a:endParaRPr>
          </a:p>
          <a:p>
            <a:pPr lvl="0" marL="440972" indent="-440972" algn="l">
              <a:buSzPct val="100000"/>
              <a:buAutoNum type="arabicPeriod" startAt="1"/>
              <a:defRPr sz="1800"/>
            </a:pPr>
            <a:r>
              <a:rPr sz="2500">
                <a:solidFill>
                  <a:srgbClr val="83B825"/>
                </a:solidFill>
              </a:rPr>
              <a:t>依赖不再会进入主工程的代码仓库</a:t>
            </a:r>
            <a:endParaRPr sz="2500">
              <a:solidFill>
                <a:srgbClr val="83B825"/>
              </a:solidFill>
            </a:endParaRPr>
          </a:p>
          <a:p>
            <a:pPr lvl="0" marL="440972" indent="-440972" algn="l">
              <a:buSzPct val="100000"/>
              <a:buAutoNum type="arabicPeriod" startAt="1"/>
              <a:defRPr sz="1800"/>
            </a:pPr>
            <a:r>
              <a:rPr sz="2500">
                <a:solidFill>
                  <a:srgbClr val="83B825"/>
                </a:solidFill>
              </a:rPr>
              <a:t>在本地不会存在依赖的重复副本（依赖只会缓存一份到本地）</a:t>
            </a: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Resources</a:t>
            </a:r>
          </a:p>
        </p:txBody>
      </p:sp>
      <p:pic>
        <p:nvPicPr>
          <p:cNvPr id="298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Group 301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299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00" name="Shape 300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302" name="Shape 302"/>
          <p:cNvSpPr/>
          <p:nvPr/>
        </p:nvSpPr>
        <p:spPr>
          <a:xfrm>
            <a:off x="612982" y="3024070"/>
            <a:ext cx="11778835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>
              <a:buSzPct val="75000"/>
              <a:buChar char="•"/>
              <a:defRPr sz="1800"/>
            </a:pPr>
            <a:r>
              <a:rPr sz="3000" u="sng">
                <a:solidFill>
                  <a:srgbClr val="83B825"/>
                </a:solidFill>
                <a:hlinkClick r:id="rId4" invalidUrl="" action="" tgtFrame="" tooltip="" history="1" highlightClick="0" endSnd="0"/>
              </a:rPr>
              <a:t>http://gradle.org/docs/current/userguide/userguide.html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 u="sng">
                <a:solidFill>
                  <a:srgbClr val="83B825"/>
                </a:solidFill>
                <a:hlinkClick r:id="rId5" invalidUrl="" action="" tgtFrame="" tooltip="" history="1" highlightClick="0" endSnd="0"/>
              </a:rPr>
              <a:t>http://rominirani.com/2014/07/28/gradle-tutorial-series-an-overview/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 u="sng">
                <a:solidFill>
                  <a:srgbClr val="83B825"/>
                </a:solidFill>
                <a:hlinkClick r:id="rId6" invalidUrl="" action="" tgtFrame="" tooltip="" history="1" highlightClick="0" endSnd="0"/>
              </a:rPr>
              <a:t>http://avatarqing.github.io/Gradle-Plugin-User-Guide-Chinese-Verision/introduction/README.html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 u="sng">
                <a:solidFill>
                  <a:srgbClr val="83B825"/>
                </a:solidFill>
                <a:hlinkClick r:id="rId7" invalidUrl="" action="" tgtFrame="" tooltip="" history="1" highlightClick="0" endSnd="0"/>
              </a:rPr>
              <a:t>http://developer.android.com/sdk/installing/studio-build.html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 u="sng">
                <a:solidFill>
                  <a:srgbClr val="83B825"/>
                </a:solidFill>
                <a:hlinkClick r:id="rId8" invalidUrl="" action="" tgtFrame="" tooltip="" history="1" highlightClick="0" endSnd="0"/>
              </a:rPr>
              <a:t>http://apdr.qiniudn.com/index.html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0" y="3945744"/>
            <a:ext cx="13004801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Thanks</a:t>
            </a:r>
          </a:p>
        </p:txBody>
      </p:sp>
      <p:pic>
        <p:nvPicPr>
          <p:cNvPr id="305" name="logo_gradle_androi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 308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306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307" name="Shape 307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Why Gradle?</a:t>
            </a:r>
          </a:p>
        </p:txBody>
      </p:sp>
      <p:sp>
        <p:nvSpPr>
          <p:cNvPr id="54" name="Shape 54"/>
          <p:cNvSpPr/>
          <p:nvPr/>
        </p:nvSpPr>
        <p:spPr>
          <a:xfrm>
            <a:off x="1258495" y="8154375"/>
            <a:ext cx="77000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Why Gradle?</a:t>
            </a:r>
            <a:endParaRPr sz="1500" u="sng">
              <a:solidFill>
                <a:srgbClr val="006632"/>
              </a:solidFill>
            </a:endParaRPr>
          </a:p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3" invalidUrl="" action="" tgtFrame="" tooltip="" history="1" highlightClick="0" endSnd="0"/>
              </a:rPr>
              <a:t>Why choose Gradle?</a:t>
            </a:r>
          </a:p>
        </p:txBody>
      </p:sp>
      <p:pic>
        <p:nvPicPr>
          <p:cNvPr id="55" name="logo_gradle_androi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" name="Group 58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56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57" name="Shape 57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59" name="Shape 59"/>
          <p:cNvSpPr/>
          <p:nvPr/>
        </p:nvSpPr>
        <p:spPr>
          <a:xfrm>
            <a:off x="626627" y="3171984"/>
            <a:ext cx="896378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create custom build logic through plugins.</a:t>
            </a:r>
            <a:endParaRPr sz="25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dependency management</a:t>
            </a:r>
            <a:endParaRPr sz="25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Plugins can expose their own DSL and their own API for build files to use.</a:t>
            </a:r>
            <a:endParaRPr sz="2500">
              <a:solidFill>
                <a:srgbClr val="83B825"/>
              </a:solidFill>
            </a:endParaRPr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500">
                <a:solidFill>
                  <a:srgbClr val="83B825"/>
                </a:solidFill>
              </a:rPr>
              <a:t>Gradle combines the best features from other build tools.</a:t>
            </a:r>
          </a:p>
        </p:txBody>
      </p:sp>
      <p:pic>
        <p:nvPicPr>
          <p:cNvPr id="6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58278" y="5393459"/>
            <a:ext cx="7937501" cy="424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9" grpId="1"/>
      <p:bldP build="whole" bldLvl="1" animBg="1" rev="0" advAuto="0" spid="6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Installing Gradle</a:t>
            </a:r>
          </a:p>
        </p:txBody>
      </p:sp>
      <p:sp>
        <p:nvSpPr>
          <p:cNvPr id="63" name="Shape 63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gradle installation</a:t>
            </a:r>
          </a:p>
        </p:txBody>
      </p:sp>
      <p:pic>
        <p:nvPicPr>
          <p:cNvPr id="64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65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66" name="Shape 66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68" name="Shape 68"/>
          <p:cNvSpPr/>
          <p:nvPr/>
        </p:nvSpPr>
        <p:spPr>
          <a:xfrm>
            <a:off x="612982" y="3209929"/>
            <a:ext cx="11778835" cy="422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requires a Java JDK or JRE to be installed, version 6 or higher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Gradle ships with its own Groovy library, therefore Groovy does not need to be installed.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Any existing Groovy installation is ignored by Gradle.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Gradle uses whatever JDK it finds in your path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download （http://gradle.org/downloads）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unpacking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add GRADLE_HOME/bin to your PATH environment variable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Android Studio Project includes grade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Groovy</a:t>
            </a:r>
          </a:p>
        </p:txBody>
      </p:sp>
      <p:sp>
        <p:nvSpPr>
          <p:cNvPr id="71" name="Shape 71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http://learnxinyminutes.com/docs/groovy/</a:t>
            </a:r>
          </a:p>
        </p:txBody>
      </p:sp>
      <p:pic>
        <p:nvPicPr>
          <p:cNvPr id="72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" name="Group 75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73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74" name="Shape 74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76" name="Shape 76"/>
          <p:cNvSpPr/>
          <p:nvPr/>
        </p:nvSpPr>
        <p:spPr>
          <a:xfrm>
            <a:off x="612982" y="3346784"/>
            <a:ext cx="11778835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http://groovy-lang.org/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The language used by Gradle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Great similarity to Java</a:t>
            </a:r>
            <a:endParaRPr sz="3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builds upon the strengths of Java but has additional power features inspired by languages like Python, Ruby and Smalltalk</a:t>
            </a:r>
          </a:p>
        </p:txBody>
      </p:sp>
    </p:spTree>
  </p:cSld>
  <p:clrMapOvr>
    <a:masterClrMapping/>
  </p:clrMapOvr>
  <p:transition spd="med" advClick="1">
    <p:push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Build Script Basics</a:t>
            </a:r>
          </a:p>
        </p:txBody>
      </p:sp>
      <p:sp>
        <p:nvSpPr>
          <p:cNvPr id="79" name="Shape 79"/>
          <p:cNvSpPr/>
          <p:nvPr/>
        </p:nvSpPr>
        <p:spPr>
          <a:xfrm>
            <a:off x="1246014" y="8249755"/>
            <a:ext cx="77000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</a:rPr>
              <a:t>http://rominirani.com/2014/07/28/gradle-tutorial-part-1-installation-setup/</a:t>
            </a:r>
            <a:endParaRPr sz="1500" u="sng">
              <a:solidFill>
                <a:srgbClr val="006632"/>
              </a:solidFill>
            </a:endParaRPr>
          </a:p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https://gradle.org/docs/current/userguide/tutorial_using_tasks.html#N101A9</a:t>
            </a:r>
          </a:p>
        </p:txBody>
      </p:sp>
      <p:pic>
        <p:nvPicPr>
          <p:cNvPr id="80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" name="Group 83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8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82" name="Shape 82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84" name="Shape 84"/>
          <p:cNvSpPr/>
          <p:nvPr/>
        </p:nvSpPr>
        <p:spPr>
          <a:xfrm>
            <a:off x="612982" y="3301999"/>
            <a:ext cx="11778835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Project</a:t>
            </a:r>
            <a:endParaRPr sz="3000">
              <a:solidFill>
                <a:srgbClr val="83B825"/>
              </a:solidFill>
            </a:endParaRPr>
          </a:p>
          <a:p>
            <a:pPr lvl="2" algn="l">
              <a:defRPr sz="1800"/>
            </a:pPr>
            <a:r>
              <a:rPr sz="2000">
                <a:solidFill>
                  <a:srgbClr val="83B825"/>
                </a:solidFill>
              </a:rPr>
              <a:t>What a project represents depends on what it is that you are doing with Gradle</a:t>
            </a:r>
            <a:endParaRPr sz="2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Task</a:t>
            </a:r>
            <a:endParaRPr sz="3000">
              <a:solidFill>
                <a:srgbClr val="83B825"/>
              </a:solidFill>
            </a:endParaRPr>
          </a:p>
          <a:p>
            <a:pPr lvl="2" algn="l">
              <a:defRPr sz="1800"/>
            </a:pPr>
            <a:r>
              <a:rPr sz="2000">
                <a:solidFill>
                  <a:srgbClr val="83B825"/>
                </a:solidFill>
              </a:rPr>
              <a:t>A task represents some atomic piece of work which a build performs.This might be </a:t>
            </a:r>
            <a:r>
              <a:rPr sz="2000">
                <a:solidFill>
                  <a:srgbClr val="83B825"/>
                </a:solidFill>
              </a:rPr>
              <a:t>compiling some classes, creating a JAR, generating Javadoc, or publishing some archives to a repository.</a:t>
            </a:r>
            <a:endParaRPr sz="2000">
              <a:solidFill>
                <a:srgbClr val="83B825"/>
              </a:solidFill>
            </a:endParaRPr>
          </a:p>
          <a:p>
            <a:pPr lvl="0" marL="370416" indent="-370416" algn="l">
              <a:buSzPct val="75000"/>
              <a:buChar char="•"/>
              <a:defRPr sz="1800"/>
            </a:pPr>
            <a:r>
              <a:rPr sz="3000">
                <a:solidFill>
                  <a:srgbClr val="83B825"/>
                </a:solidFill>
              </a:rPr>
              <a:t>Plugin</a:t>
            </a:r>
            <a:endParaRPr sz="3000">
              <a:solidFill>
                <a:srgbClr val="83B825"/>
              </a:solidFill>
            </a:endParaRPr>
          </a:p>
          <a:p>
            <a:pPr lvl="1" algn="l">
              <a:defRPr sz="1800"/>
            </a:pPr>
            <a:r>
              <a:rPr sz="2000">
                <a:solidFill>
                  <a:srgbClr val="83B825"/>
                </a:solidFill>
              </a:rPr>
              <a:t>  </a:t>
            </a:r>
            <a:r>
              <a:rPr sz="2000">
                <a:solidFill>
                  <a:srgbClr val="83B825"/>
                </a:solidFill>
              </a:rPr>
              <a:t>A plugin is a mechanism by which we can extend the capabilities of Gradle .</a:t>
            </a:r>
            <a:endParaRPr sz="2000">
              <a:solidFill>
                <a:srgbClr val="83B825"/>
              </a:solidFill>
            </a:endParaRPr>
          </a:p>
        </p:txBody>
      </p: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3784" y="931081"/>
            <a:ext cx="13012368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Demo</a:t>
            </a:r>
          </a:p>
        </p:txBody>
      </p:sp>
      <p:sp>
        <p:nvSpPr>
          <p:cNvPr id="87" name="Shape 87"/>
          <p:cNvSpPr/>
          <p:nvPr/>
        </p:nvSpPr>
        <p:spPr>
          <a:xfrm>
            <a:off x="1246014" y="8468365"/>
            <a:ext cx="77000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28600" indent="-228600" algn="l">
              <a:buSzPct val="100000"/>
              <a:buAutoNum type="arabicPeriod" startAt="1"/>
              <a:defRPr sz="1500" u="sng">
                <a:solidFill>
                  <a:srgbClr val="006632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http://rominirani.com/2014/07/28/gradle-tutorial-part-1-installation-setup/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3411205"/>
            <a:ext cx="13004800" cy="3737719"/>
          </a:xfrm>
          <a:prstGeom prst="rect">
            <a:avLst/>
          </a:prstGeom>
          <a:solidFill>
            <a:srgbClr val="EDEFE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//defaultTasks 'buildTask'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task compileTask &lt;&lt; {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System.out.println "compiling..."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}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task buildTask &lt;&lt; {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//task buildTask (dependsOn:compileTask) &lt;&lt; {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  System.out.println "building..."</a:t>
            </a:r>
            <a:endParaRPr sz="2400">
              <a:solidFill>
                <a:srgbClr val="006632"/>
              </a:solidFill>
            </a:endParaRPr>
          </a:p>
          <a:p>
            <a:pPr lvl="2" algn="l">
              <a:defRPr sz="1800"/>
            </a:pPr>
            <a:r>
              <a:rPr sz="2400">
                <a:solidFill>
                  <a:srgbClr val="006632"/>
                </a:solidFill>
              </a:rPr>
              <a:t> }</a:t>
            </a:r>
          </a:p>
        </p:txBody>
      </p:sp>
      <p:sp>
        <p:nvSpPr>
          <p:cNvPr id="89" name="Shape 89"/>
          <p:cNvSpPr/>
          <p:nvPr/>
        </p:nvSpPr>
        <p:spPr>
          <a:xfrm>
            <a:off x="11221095" y="3411205"/>
            <a:ext cx="1783705" cy="504930"/>
          </a:xfrm>
          <a:prstGeom prst="rect">
            <a:avLst/>
          </a:prstGeom>
          <a:solidFill>
            <a:srgbClr val="A6A8A8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build.gradle</a:t>
            </a:r>
          </a:p>
        </p:txBody>
      </p:sp>
      <p:pic>
        <p:nvPicPr>
          <p:cNvPr id="90" name="logo_gradle_androi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Group 93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9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92" name="Shape 92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931081"/>
            <a:ext cx="13004800" cy="1862113"/>
          </a:xfrm>
          <a:prstGeom prst="rect">
            <a:avLst/>
          </a:prstGeom>
          <a:solidFill>
            <a:srgbClr val="83B82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4" algn="l">
              <a:defRPr sz="1800"/>
            </a:pP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2.</a:t>
            </a:r>
            <a:r>
              <a:rPr sz="5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Gradle Plugin</a:t>
            </a:r>
          </a:p>
        </p:txBody>
      </p:sp>
      <p:sp>
        <p:nvSpPr>
          <p:cNvPr id="96" name="Shape 96"/>
          <p:cNvSpPr/>
          <p:nvPr/>
        </p:nvSpPr>
        <p:spPr>
          <a:xfrm>
            <a:off x="1003300" y="3120726"/>
            <a:ext cx="947694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Gradle plugin for Java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Gradle plugin for Android</a:t>
            </a:r>
            <a:endParaRPr sz="3600">
              <a:solidFill>
                <a:srgbClr val="83B825"/>
              </a:solidFill>
            </a:endParaRPr>
          </a:p>
          <a:p>
            <a:pPr lvl="0" marL="444500" indent="-444500" algn="l">
              <a:buClr>
                <a:srgbClr val="83B825"/>
              </a:buClr>
              <a:buSzPct val="75000"/>
              <a:buChar char="•"/>
              <a:defRPr sz="1800"/>
            </a:pPr>
            <a:r>
              <a:rPr sz="3600">
                <a:solidFill>
                  <a:srgbClr val="83B825"/>
                </a:solidFill>
              </a:rPr>
              <a:t>for eclipse,idea,findbugs,c,cpp,oc,jetty……</a:t>
            </a:r>
          </a:p>
        </p:txBody>
      </p:sp>
      <p:sp>
        <p:nvSpPr>
          <p:cNvPr id="97" name="Shape 97"/>
          <p:cNvSpPr/>
          <p:nvPr/>
        </p:nvSpPr>
        <p:spPr>
          <a:xfrm>
            <a:off x="1246014" y="8354065"/>
            <a:ext cx="77000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2" invalidUrl="" action="" tgtFrame="" tooltip="" history="1" highlightClick="0" endSnd="0"/>
              </a:rPr>
              <a:t>https://gradle.org/docs/current/userguide/plugins.html</a:t>
            </a:r>
            <a:endParaRPr sz="1500" u="sng">
              <a:solidFill>
                <a:srgbClr val="006632"/>
              </a:solidFill>
            </a:endParaRPr>
          </a:p>
          <a:p>
            <a:pPr lvl="0" marL="228600" indent="-228600" algn="l">
              <a:buSzPct val="100000"/>
              <a:buAutoNum type="arabicPeriod" startAt="1"/>
              <a:defRPr sz="1800"/>
            </a:pPr>
            <a:r>
              <a:rPr sz="1500" u="sng">
                <a:solidFill>
                  <a:srgbClr val="006632"/>
                </a:solidFill>
                <a:hlinkClick r:id="rId3" invalidUrl="" action="" tgtFrame="" tooltip="" history="1" highlightClick="0" endSnd="0"/>
              </a:rPr>
              <a:t>https://gradle.org/docs/current/userguide/standard_plugins.html</a:t>
            </a:r>
          </a:p>
        </p:txBody>
      </p:sp>
      <p:pic>
        <p:nvPicPr>
          <p:cNvPr id="98" name="logo_gradle_androi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168" y="9053952"/>
            <a:ext cx="534512" cy="5360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1351133" y="9086895"/>
            <a:ext cx="1368110" cy="468711"/>
            <a:chOff x="0" y="0"/>
            <a:chExt cx="1368108" cy="468709"/>
          </a:xfrm>
        </p:grpSpPr>
        <p:pic>
          <p:nvPicPr>
            <p:cNvPr id="99" name="pasted-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368109" cy="46871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100" name="Shape 100"/>
            <p:cNvSpPr/>
            <p:nvPr/>
          </p:nvSpPr>
          <p:spPr>
            <a:xfrm>
              <a:off x="0" y="0"/>
              <a:ext cx="1368109" cy="46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13565" y="0"/>
                  </a:moveTo>
                  <a:lnTo>
                    <a:pt x="13565" y="2707"/>
                  </a:lnTo>
                  <a:cubicBezTo>
                    <a:pt x="13565" y="3079"/>
                    <a:pt x="13561" y="3440"/>
                    <a:pt x="13559" y="3768"/>
                  </a:cubicBezTo>
                  <a:cubicBezTo>
                    <a:pt x="13554" y="4424"/>
                    <a:pt x="13546" y="4952"/>
                    <a:pt x="13534" y="5249"/>
                  </a:cubicBezTo>
                  <a:cubicBezTo>
                    <a:pt x="13531" y="5323"/>
                    <a:pt x="13525" y="5390"/>
                    <a:pt x="13521" y="5432"/>
                  </a:cubicBezTo>
                  <a:cubicBezTo>
                    <a:pt x="13518" y="5475"/>
                    <a:pt x="13519" y="5499"/>
                    <a:pt x="13515" y="5505"/>
                  </a:cubicBezTo>
                  <a:cubicBezTo>
                    <a:pt x="13501" y="5531"/>
                    <a:pt x="13444" y="5518"/>
                    <a:pt x="13371" y="5487"/>
                  </a:cubicBezTo>
                  <a:cubicBezTo>
                    <a:pt x="13297" y="5456"/>
                    <a:pt x="13205" y="5413"/>
                    <a:pt x="13108" y="5341"/>
                  </a:cubicBezTo>
                  <a:cubicBezTo>
                    <a:pt x="12938" y="5214"/>
                    <a:pt x="12778" y="5149"/>
                    <a:pt x="12619" y="5158"/>
                  </a:cubicBezTo>
                  <a:cubicBezTo>
                    <a:pt x="12512" y="5163"/>
                    <a:pt x="12405" y="5200"/>
                    <a:pt x="12299" y="5267"/>
                  </a:cubicBezTo>
                  <a:cubicBezTo>
                    <a:pt x="12194" y="5334"/>
                    <a:pt x="12088" y="5431"/>
                    <a:pt x="11980" y="5560"/>
                  </a:cubicBezTo>
                  <a:cubicBezTo>
                    <a:pt x="11925" y="5625"/>
                    <a:pt x="11873" y="5699"/>
                    <a:pt x="11817" y="5780"/>
                  </a:cubicBezTo>
                  <a:cubicBezTo>
                    <a:pt x="11667" y="5998"/>
                    <a:pt x="11526" y="6253"/>
                    <a:pt x="11403" y="6566"/>
                  </a:cubicBezTo>
                  <a:cubicBezTo>
                    <a:pt x="11281" y="6879"/>
                    <a:pt x="11178" y="7255"/>
                    <a:pt x="11084" y="7663"/>
                  </a:cubicBezTo>
                  <a:cubicBezTo>
                    <a:pt x="11021" y="7936"/>
                    <a:pt x="10959" y="8226"/>
                    <a:pt x="10908" y="8541"/>
                  </a:cubicBezTo>
                  <a:cubicBezTo>
                    <a:pt x="10895" y="8623"/>
                    <a:pt x="10882" y="8711"/>
                    <a:pt x="10871" y="8797"/>
                  </a:cubicBezTo>
                  <a:cubicBezTo>
                    <a:pt x="10859" y="8884"/>
                    <a:pt x="10849" y="8964"/>
                    <a:pt x="10840" y="9053"/>
                  </a:cubicBezTo>
                  <a:cubicBezTo>
                    <a:pt x="10820" y="9232"/>
                    <a:pt x="10803" y="9413"/>
                    <a:pt x="10789" y="9602"/>
                  </a:cubicBezTo>
                  <a:cubicBezTo>
                    <a:pt x="10776" y="9791"/>
                    <a:pt x="10771" y="9992"/>
                    <a:pt x="10764" y="10187"/>
                  </a:cubicBezTo>
                  <a:cubicBezTo>
                    <a:pt x="10764" y="10198"/>
                    <a:pt x="10758" y="10196"/>
                    <a:pt x="10758" y="10206"/>
                  </a:cubicBezTo>
                  <a:cubicBezTo>
                    <a:pt x="10733" y="10979"/>
                    <a:pt x="10762" y="11788"/>
                    <a:pt x="10840" y="12492"/>
                  </a:cubicBezTo>
                  <a:cubicBezTo>
                    <a:pt x="10849" y="12582"/>
                    <a:pt x="10859" y="12663"/>
                    <a:pt x="10871" y="12748"/>
                  </a:cubicBezTo>
                  <a:cubicBezTo>
                    <a:pt x="10882" y="12834"/>
                    <a:pt x="10895" y="12922"/>
                    <a:pt x="10908" y="13004"/>
                  </a:cubicBezTo>
                  <a:cubicBezTo>
                    <a:pt x="10942" y="13210"/>
                    <a:pt x="10976" y="13418"/>
                    <a:pt x="11015" y="13607"/>
                  </a:cubicBezTo>
                  <a:cubicBezTo>
                    <a:pt x="11034" y="13703"/>
                    <a:pt x="11057" y="13792"/>
                    <a:pt x="11078" y="13882"/>
                  </a:cubicBezTo>
                  <a:cubicBezTo>
                    <a:pt x="11098" y="13972"/>
                    <a:pt x="11118" y="14052"/>
                    <a:pt x="11140" y="14138"/>
                  </a:cubicBezTo>
                  <a:cubicBezTo>
                    <a:pt x="11184" y="14309"/>
                    <a:pt x="11229" y="14478"/>
                    <a:pt x="11278" y="14632"/>
                  </a:cubicBezTo>
                  <a:cubicBezTo>
                    <a:pt x="11352" y="14862"/>
                    <a:pt x="11431" y="15064"/>
                    <a:pt x="11516" y="15254"/>
                  </a:cubicBezTo>
                  <a:cubicBezTo>
                    <a:pt x="11715" y="15695"/>
                    <a:pt x="11943" y="16030"/>
                    <a:pt x="12199" y="16241"/>
                  </a:cubicBezTo>
                  <a:cubicBezTo>
                    <a:pt x="12274" y="16303"/>
                    <a:pt x="12377" y="16345"/>
                    <a:pt x="12487" y="16369"/>
                  </a:cubicBezTo>
                  <a:cubicBezTo>
                    <a:pt x="12597" y="16393"/>
                    <a:pt x="12716" y="16391"/>
                    <a:pt x="12819" y="16369"/>
                  </a:cubicBezTo>
                  <a:cubicBezTo>
                    <a:pt x="12930" y="16346"/>
                    <a:pt x="13041" y="16297"/>
                    <a:pt x="13145" y="16223"/>
                  </a:cubicBezTo>
                  <a:cubicBezTo>
                    <a:pt x="13197" y="16186"/>
                    <a:pt x="13245" y="16144"/>
                    <a:pt x="13296" y="16095"/>
                  </a:cubicBezTo>
                  <a:cubicBezTo>
                    <a:pt x="13346" y="16046"/>
                    <a:pt x="13398" y="15991"/>
                    <a:pt x="13446" y="15930"/>
                  </a:cubicBezTo>
                  <a:cubicBezTo>
                    <a:pt x="13543" y="15809"/>
                    <a:pt x="13634" y="15674"/>
                    <a:pt x="13722" y="15510"/>
                  </a:cubicBezTo>
                  <a:cubicBezTo>
                    <a:pt x="13853" y="15262"/>
                    <a:pt x="13972" y="14966"/>
                    <a:pt x="14079" y="14632"/>
                  </a:cubicBezTo>
                  <a:cubicBezTo>
                    <a:pt x="14115" y="14520"/>
                    <a:pt x="14153" y="14404"/>
                    <a:pt x="14185" y="14284"/>
                  </a:cubicBezTo>
                  <a:cubicBezTo>
                    <a:pt x="14381" y="13562"/>
                    <a:pt x="14516" y="12687"/>
                    <a:pt x="14580" y="11705"/>
                  </a:cubicBezTo>
                  <a:cubicBezTo>
                    <a:pt x="14585" y="11636"/>
                    <a:pt x="14589" y="11536"/>
                    <a:pt x="14593" y="11413"/>
                  </a:cubicBezTo>
                  <a:cubicBezTo>
                    <a:pt x="14593" y="11406"/>
                    <a:pt x="14599" y="11402"/>
                    <a:pt x="14599" y="11394"/>
                  </a:cubicBezTo>
                  <a:cubicBezTo>
                    <a:pt x="14609" y="11024"/>
                    <a:pt x="14615" y="10429"/>
                    <a:pt x="14618" y="9639"/>
                  </a:cubicBezTo>
                  <a:cubicBezTo>
                    <a:pt x="14619" y="9102"/>
                    <a:pt x="14620" y="8461"/>
                    <a:pt x="14618" y="7755"/>
                  </a:cubicBezTo>
                  <a:cubicBezTo>
                    <a:pt x="14616" y="7047"/>
                    <a:pt x="14611" y="6270"/>
                    <a:pt x="14605" y="5414"/>
                  </a:cubicBezTo>
                  <a:lnTo>
                    <a:pt x="14568" y="0"/>
                  </a:lnTo>
                  <a:lnTo>
                    <a:pt x="14066" y="0"/>
                  </a:lnTo>
                  <a:lnTo>
                    <a:pt x="13565" y="0"/>
                  </a:lnTo>
                  <a:close/>
                  <a:moveTo>
                    <a:pt x="15370" y="0"/>
                  </a:moveTo>
                  <a:lnTo>
                    <a:pt x="15388" y="6054"/>
                  </a:lnTo>
                  <a:lnTo>
                    <a:pt x="15407" y="12108"/>
                  </a:lnTo>
                  <a:lnTo>
                    <a:pt x="15589" y="13205"/>
                  </a:lnTo>
                  <a:cubicBezTo>
                    <a:pt x="15671" y="13691"/>
                    <a:pt x="15773" y="14135"/>
                    <a:pt x="15890" y="14522"/>
                  </a:cubicBezTo>
                  <a:cubicBezTo>
                    <a:pt x="15929" y="14651"/>
                    <a:pt x="15973" y="14771"/>
                    <a:pt x="16015" y="14888"/>
                  </a:cubicBezTo>
                  <a:cubicBezTo>
                    <a:pt x="16099" y="15121"/>
                    <a:pt x="16188" y="15330"/>
                    <a:pt x="16284" y="15510"/>
                  </a:cubicBezTo>
                  <a:cubicBezTo>
                    <a:pt x="16332" y="15599"/>
                    <a:pt x="16384" y="15672"/>
                    <a:pt x="16435" y="15747"/>
                  </a:cubicBezTo>
                  <a:cubicBezTo>
                    <a:pt x="16485" y="15822"/>
                    <a:pt x="16532" y="15889"/>
                    <a:pt x="16585" y="15949"/>
                  </a:cubicBezTo>
                  <a:cubicBezTo>
                    <a:pt x="16745" y="16130"/>
                    <a:pt x="16981" y="16261"/>
                    <a:pt x="17105" y="16241"/>
                  </a:cubicBezTo>
                  <a:lnTo>
                    <a:pt x="17331" y="16205"/>
                  </a:lnTo>
                  <a:lnTo>
                    <a:pt x="17350" y="14778"/>
                  </a:lnTo>
                  <a:lnTo>
                    <a:pt x="17362" y="13351"/>
                  </a:lnTo>
                  <a:lnTo>
                    <a:pt x="17143" y="13169"/>
                  </a:lnTo>
                  <a:cubicBezTo>
                    <a:pt x="17082" y="13121"/>
                    <a:pt x="17011" y="13045"/>
                    <a:pt x="16942" y="12949"/>
                  </a:cubicBezTo>
                  <a:cubicBezTo>
                    <a:pt x="16874" y="12853"/>
                    <a:pt x="16810" y="12736"/>
                    <a:pt x="16767" y="12638"/>
                  </a:cubicBezTo>
                  <a:cubicBezTo>
                    <a:pt x="16729" y="12552"/>
                    <a:pt x="16696" y="12486"/>
                    <a:pt x="16667" y="12400"/>
                  </a:cubicBezTo>
                  <a:cubicBezTo>
                    <a:pt x="16652" y="12358"/>
                    <a:pt x="16635" y="12301"/>
                    <a:pt x="16623" y="12254"/>
                  </a:cubicBezTo>
                  <a:cubicBezTo>
                    <a:pt x="16597" y="12160"/>
                    <a:pt x="16578" y="12055"/>
                    <a:pt x="16560" y="11925"/>
                  </a:cubicBezTo>
                  <a:cubicBezTo>
                    <a:pt x="16551" y="11860"/>
                    <a:pt x="16543" y="11801"/>
                    <a:pt x="16535" y="11724"/>
                  </a:cubicBezTo>
                  <a:cubicBezTo>
                    <a:pt x="16527" y="11644"/>
                    <a:pt x="16522" y="11544"/>
                    <a:pt x="16516" y="11449"/>
                  </a:cubicBezTo>
                  <a:cubicBezTo>
                    <a:pt x="16497" y="11165"/>
                    <a:pt x="16481" y="10803"/>
                    <a:pt x="16472" y="10315"/>
                  </a:cubicBezTo>
                  <a:cubicBezTo>
                    <a:pt x="16460" y="9665"/>
                    <a:pt x="16455" y="8808"/>
                    <a:pt x="16454" y="7627"/>
                  </a:cubicBezTo>
                  <a:cubicBezTo>
                    <a:pt x="16453" y="7036"/>
                    <a:pt x="16454" y="6357"/>
                    <a:pt x="16454" y="5597"/>
                  </a:cubicBezTo>
                  <a:lnTo>
                    <a:pt x="16454" y="0"/>
                  </a:lnTo>
                  <a:lnTo>
                    <a:pt x="15915" y="0"/>
                  </a:lnTo>
                  <a:lnTo>
                    <a:pt x="15370" y="0"/>
                  </a:lnTo>
                  <a:close/>
                  <a:moveTo>
                    <a:pt x="6159" y="5139"/>
                  </a:moveTo>
                  <a:cubicBezTo>
                    <a:pt x="6129" y="5141"/>
                    <a:pt x="6092" y="5157"/>
                    <a:pt x="6053" y="5176"/>
                  </a:cubicBezTo>
                  <a:cubicBezTo>
                    <a:pt x="6040" y="5182"/>
                    <a:pt x="6022" y="5187"/>
                    <a:pt x="6009" y="5194"/>
                  </a:cubicBezTo>
                  <a:cubicBezTo>
                    <a:pt x="5978" y="5211"/>
                    <a:pt x="5948" y="5225"/>
                    <a:pt x="5915" y="5249"/>
                  </a:cubicBezTo>
                  <a:cubicBezTo>
                    <a:pt x="5898" y="5261"/>
                    <a:pt x="5881" y="5272"/>
                    <a:pt x="5865" y="5286"/>
                  </a:cubicBezTo>
                  <a:cubicBezTo>
                    <a:pt x="5836" y="5309"/>
                    <a:pt x="5807" y="5332"/>
                    <a:pt x="5777" y="5359"/>
                  </a:cubicBezTo>
                  <a:cubicBezTo>
                    <a:pt x="5754" y="5380"/>
                    <a:pt x="5732" y="5409"/>
                    <a:pt x="5708" y="5432"/>
                  </a:cubicBezTo>
                  <a:cubicBezTo>
                    <a:pt x="5679" y="5460"/>
                    <a:pt x="5649" y="5493"/>
                    <a:pt x="5620" y="5523"/>
                  </a:cubicBezTo>
                  <a:cubicBezTo>
                    <a:pt x="5598" y="5547"/>
                    <a:pt x="5573" y="5572"/>
                    <a:pt x="5551" y="5597"/>
                  </a:cubicBezTo>
                  <a:cubicBezTo>
                    <a:pt x="5520" y="5632"/>
                    <a:pt x="5494" y="5669"/>
                    <a:pt x="5464" y="5706"/>
                  </a:cubicBezTo>
                  <a:cubicBezTo>
                    <a:pt x="5445" y="5730"/>
                    <a:pt x="5426" y="5755"/>
                    <a:pt x="5407" y="5780"/>
                  </a:cubicBezTo>
                  <a:cubicBezTo>
                    <a:pt x="5377" y="5820"/>
                    <a:pt x="5348" y="5847"/>
                    <a:pt x="5320" y="5889"/>
                  </a:cubicBezTo>
                  <a:cubicBezTo>
                    <a:pt x="5302" y="5915"/>
                    <a:pt x="5280" y="5955"/>
                    <a:pt x="5263" y="5981"/>
                  </a:cubicBezTo>
                  <a:cubicBezTo>
                    <a:pt x="5221" y="6047"/>
                    <a:pt x="5184" y="6097"/>
                    <a:pt x="5150" y="6164"/>
                  </a:cubicBezTo>
                  <a:cubicBezTo>
                    <a:pt x="4996" y="6470"/>
                    <a:pt x="4886" y="6742"/>
                    <a:pt x="4787" y="7078"/>
                  </a:cubicBezTo>
                  <a:cubicBezTo>
                    <a:pt x="4738" y="7247"/>
                    <a:pt x="4690" y="7431"/>
                    <a:pt x="4643" y="7645"/>
                  </a:cubicBezTo>
                  <a:cubicBezTo>
                    <a:pt x="4596" y="7860"/>
                    <a:pt x="4551" y="8108"/>
                    <a:pt x="4499" y="8395"/>
                  </a:cubicBezTo>
                  <a:cubicBezTo>
                    <a:pt x="4483" y="8482"/>
                    <a:pt x="4467" y="8554"/>
                    <a:pt x="4455" y="8633"/>
                  </a:cubicBezTo>
                  <a:cubicBezTo>
                    <a:pt x="4430" y="8792"/>
                    <a:pt x="4412" y="8955"/>
                    <a:pt x="4398" y="9163"/>
                  </a:cubicBezTo>
                  <a:cubicBezTo>
                    <a:pt x="4391" y="9267"/>
                    <a:pt x="4385" y="9392"/>
                    <a:pt x="4380" y="9529"/>
                  </a:cubicBezTo>
                  <a:cubicBezTo>
                    <a:pt x="4360" y="10078"/>
                    <a:pt x="4351" y="10943"/>
                    <a:pt x="4342" y="12565"/>
                  </a:cubicBezTo>
                  <a:cubicBezTo>
                    <a:pt x="4332" y="14451"/>
                    <a:pt x="4338" y="16095"/>
                    <a:pt x="4355" y="16223"/>
                  </a:cubicBezTo>
                  <a:cubicBezTo>
                    <a:pt x="4379" y="16411"/>
                    <a:pt x="4718" y="16498"/>
                    <a:pt x="4994" y="16461"/>
                  </a:cubicBezTo>
                  <a:cubicBezTo>
                    <a:pt x="5159" y="16438"/>
                    <a:pt x="5300" y="16370"/>
                    <a:pt x="5338" y="16259"/>
                  </a:cubicBezTo>
                  <a:cubicBezTo>
                    <a:pt x="5350" y="16225"/>
                    <a:pt x="5361" y="16127"/>
                    <a:pt x="5370" y="15985"/>
                  </a:cubicBezTo>
                  <a:cubicBezTo>
                    <a:pt x="5378" y="15843"/>
                    <a:pt x="5389" y="15661"/>
                    <a:pt x="5395" y="15400"/>
                  </a:cubicBezTo>
                  <a:cubicBezTo>
                    <a:pt x="5406" y="14877"/>
                    <a:pt x="5407" y="14092"/>
                    <a:pt x="5407" y="13022"/>
                  </a:cubicBezTo>
                  <a:cubicBezTo>
                    <a:pt x="5407" y="12318"/>
                    <a:pt x="5411" y="11786"/>
                    <a:pt x="5413" y="11358"/>
                  </a:cubicBezTo>
                  <a:cubicBezTo>
                    <a:pt x="5416" y="10929"/>
                    <a:pt x="5418" y="10612"/>
                    <a:pt x="5426" y="10370"/>
                  </a:cubicBezTo>
                  <a:cubicBezTo>
                    <a:pt x="5442" y="9887"/>
                    <a:pt x="5476" y="9686"/>
                    <a:pt x="5533" y="9419"/>
                  </a:cubicBezTo>
                  <a:cubicBezTo>
                    <a:pt x="5547" y="9349"/>
                    <a:pt x="5567" y="9270"/>
                    <a:pt x="5589" y="9200"/>
                  </a:cubicBezTo>
                  <a:cubicBezTo>
                    <a:pt x="5654" y="8987"/>
                    <a:pt x="5742" y="8784"/>
                    <a:pt x="5840" y="8614"/>
                  </a:cubicBezTo>
                  <a:cubicBezTo>
                    <a:pt x="5905" y="8501"/>
                    <a:pt x="5975" y="8408"/>
                    <a:pt x="6040" y="8340"/>
                  </a:cubicBezTo>
                  <a:cubicBezTo>
                    <a:pt x="6105" y="8272"/>
                    <a:pt x="6164" y="8232"/>
                    <a:pt x="6215" y="8230"/>
                  </a:cubicBezTo>
                  <a:cubicBezTo>
                    <a:pt x="6302" y="8227"/>
                    <a:pt x="6316" y="8053"/>
                    <a:pt x="6316" y="6749"/>
                  </a:cubicBezTo>
                  <a:cubicBezTo>
                    <a:pt x="6316" y="6181"/>
                    <a:pt x="6309" y="5804"/>
                    <a:pt x="6297" y="5560"/>
                  </a:cubicBezTo>
                  <a:cubicBezTo>
                    <a:pt x="6294" y="5499"/>
                    <a:pt x="6289" y="5441"/>
                    <a:pt x="6284" y="5395"/>
                  </a:cubicBezTo>
                  <a:cubicBezTo>
                    <a:pt x="6280" y="5350"/>
                    <a:pt x="6277" y="5317"/>
                    <a:pt x="6272" y="5286"/>
                  </a:cubicBezTo>
                  <a:cubicBezTo>
                    <a:pt x="6267" y="5254"/>
                    <a:pt x="6259" y="5232"/>
                    <a:pt x="6253" y="5213"/>
                  </a:cubicBezTo>
                  <a:cubicBezTo>
                    <a:pt x="6247" y="5194"/>
                    <a:pt x="6242" y="5166"/>
                    <a:pt x="6234" y="5158"/>
                  </a:cubicBezTo>
                  <a:cubicBezTo>
                    <a:pt x="6216" y="5137"/>
                    <a:pt x="6192" y="5138"/>
                    <a:pt x="6159" y="5139"/>
                  </a:cubicBezTo>
                  <a:close/>
                  <a:moveTo>
                    <a:pt x="19624" y="5139"/>
                  </a:moveTo>
                  <a:cubicBezTo>
                    <a:pt x="19575" y="5142"/>
                    <a:pt x="19523" y="5141"/>
                    <a:pt x="19474" y="5158"/>
                  </a:cubicBezTo>
                  <a:cubicBezTo>
                    <a:pt x="18876" y="5362"/>
                    <a:pt x="18418" y="6081"/>
                    <a:pt x="18108" y="7279"/>
                  </a:cubicBezTo>
                  <a:cubicBezTo>
                    <a:pt x="18084" y="7372"/>
                    <a:pt x="18061" y="7474"/>
                    <a:pt x="18039" y="7572"/>
                  </a:cubicBezTo>
                  <a:cubicBezTo>
                    <a:pt x="17995" y="7768"/>
                    <a:pt x="17950" y="7975"/>
                    <a:pt x="17913" y="8194"/>
                  </a:cubicBezTo>
                  <a:cubicBezTo>
                    <a:pt x="17744" y="9194"/>
                    <a:pt x="17725" y="9426"/>
                    <a:pt x="17725" y="10773"/>
                  </a:cubicBezTo>
                  <a:cubicBezTo>
                    <a:pt x="17725" y="11087"/>
                    <a:pt x="17728" y="11354"/>
                    <a:pt x="17732" y="11577"/>
                  </a:cubicBezTo>
                  <a:cubicBezTo>
                    <a:pt x="17736" y="11801"/>
                    <a:pt x="17746" y="11989"/>
                    <a:pt x="17757" y="12163"/>
                  </a:cubicBezTo>
                  <a:cubicBezTo>
                    <a:pt x="17767" y="12336"/>
                    <a:pt x="17781" y="12493"/>
                    <a:pt x="17801" y="12656"/>
                  </a:cubicBezTo>
                  <a:cubicBezTo>
                    <a:pt x="17820" y="12820"/>
                    <a:pt x="17844" y="12992"/>
                    <a:pt x="17876" y="13187"/>
                  </a:cubicBezTo>
                  <a:cubicBezTo>
                    <a:pt x="17891" y="13282"/>
                    <a:pt x="17909" y="13369"/>
                    <a:pt x="17926" y="13461"/>
                  </a:cubicBezTo>
                  <a:cubicBezTo>
                    <a:pt x="18186" y="14848"/>
                    <a:pt x="18668" y="15902"/>
                    <a:pt x="19217" y="16278"/>
                  </a:cubicBezTo>
                  <a:cubicBezTo>
                    <a:pt x="19469" y="16451"/>
                    <a:pt x="19745" y="16467"/>
                    <a:pt x="19994" y="16351"/>
                  </a:cubicBezTo>
                  <a:cubicBezTo>
                    <a:pt x="20076" y="16312"/>
                    <a:pt x="20158" y="16257"/>
                    <a:pt x="20232" y="16186"/>
                  </a:cubicBezTo>
                  <a:cubicBezTo>
                    <a:pt x="20430" y="15997"/>
                    <a:pt x="20699" y="15580"/>
                    <a:pt x="20871" y="15217"/>
                  </a:cubicBezTo>
                  <a:cubicBezTo>
                    <a:pt x="20905" y="15144"/>
                    <a:pt x="20933" y="15063"/>
                    <a:pt x="20958" y="14997"/>
                  </a:cubicBezTo>
                  <a:cubicBezTo>
                    <a:pt x="20984" y="14932"/>
                    <a:pt x="21007" y="14886"/>
                    <a:pt x="21021" y="14833"/>
                  </a:cubicBezTo>
                  <a:cubicBezTo>
                    <a:pt x="21028" y="14806"/>
                    <a:pt x="21030" y="14782"/>
                    <a:pt x="21034" y="14760"/>
                  </a:cubicBezTo>
                  <a:cubicBezTo>
                    <a:pt x="21037" y="14736"/>
                    <a:pt x="21040" y="14704"/>
                    <a:pt x="21040" y="14687"/>
                  </a:cubicBezTo>
                  <a:cubicBezTo>
                    <a:pt x="21040" y="14632"/>
                    <a:pt x="21000" y="14496"/>
                    <a:pt x="20933" y="14321"/>
                  </a:cubicBezTo>
                  <a:cubicBezTo>
                    <a:pt x="20900" y="14233"/>
                    <a:pt x="20859" y="14148"/>
                    <a:pt x="20814" y="14046"/>
                  </a:cubicBezTo>
                  <a:cubicBezTo>
                    <a:pt x="20770" y="13945"/>
                    <a:pt x="20721" y="13841"/>
                    <a:pt x="20670" y="13735"/>
                  </a:cubicBezTo>
                  <a:lnTo>
                    <a:pt x="20301" y="12967"/>
                  </a:lnTo>
                  <a:lnTo>
                    <a:pt x="20075" y="13223"/>
                  </a:lnTo>
                  <a:cubicBezTo>
                    <a:pt x="20006" y="13304"/>
                    <a:pt x="19939" y="13364"/>
                    <a:pt x="19875" y="13406"/>
                  </a:cubicBezTo>
                  <a:cubicBezTo>
                    <a:pt x="19842" y="13427"/>
                    <a:pt x="19812" y="13450"/>
                    <a:pt x="19781" y="13461"/>
                  </a:cubicBezTo>
                  <a:cubicBezTo>
                    <a:pt x="19655" y="13506"/>
                    <a:pt x="19537" y="13480"/>
                    <a:pt x="19417" y="13370"/>
                  </a:cubicBezTo>
                  <a:cubicBezTo>
                    <a:pt x="19387" y="13342"/>
                    <a:pt x="19353" y="13297"/>
                    <a:pt x="19323" y="13260"/>
                  </a:cubicBezTo>
                  <a:cubicBezTo>
                    <a:pt x="19294" y="13223"/>
                    <a:pt x="19265" y="13181"/>
                    <a:pt x="19235" y="13132"/>
                  </a:cubicBezTo>
                  <a:cubicBezTo>
                    <a:pt x="19206" y="13083"/>
                    <a:pt x="19181" y="13043"/>
                    <a:pt x="19154" y="12986"/>
                  </a:cubicBezTo>
                  <a:cubicBezTo>
                    <a:pt x="19045" y="12756"/>
                    <a:pt x="18954" y="12464"/>
                    <a:pt x="18922" y="12254"/>
                  </a:cubicBezTo>
                  <a:cubicBezTo>
                    <a:pt x="18906" y="12149"/>
                    <a:pt x="18904" y="12070"/>
                    <a:pt x="18922" y="12016"/>
                  </a:cubicBezTo>
                  <a:cubicBezTo>
                    <a:pt x="18926" y="12005"/>
                    <a:pt x="18940" y="11991"/>
                    <a:pt x="18960" y="11980"/>
                  </a:cubicBezTo>
                  <a:cubicBezTo>
                    <a:pt x="19062" y="11924"/>
                    <a:pt x="19357" y="11866"/>
                    <a:pt x="19756" y="11833"/>
                  </a:cubicBezTo>
                  <a:cubicBezTo>
                    <a:pt x="19915" y="11820"/>
                    <a:pt x="20090" y="11821"/>
                    <a:pt x="20276" y="11815"/>
                  </a:cubicBezTo>
                  <a:lnTo>
                    <a:pt x="21579" y="11760"/>
                  </a:lnTo>
                  <a:lnTo>
                    <a:pt x="21598" y="10864"/>
                  </a:lnTo>
                  <a:cubicBezTo>
                    <a:pt x="21600" y="10741"/>
                    <a:pt x="21598" y="10623"/>
                    <a:pt x="21598" y="10498"/>
                  </a:cubicBezTo>
                  <a:cubicBezTo>
                    <a:pt x="21596" y="10249"/>
                    <a:pt x="21591" y="10011"/>
                    <a:pt x="21579" y="9840"/>
                  </a:cubicBezTo>
                  <a:cubicBezTo>
                    <a:pt x="21573" y="9754"/>
                    <a:pt x="21562" y="9685"/>
                    <a:pt x="21554" y="9639"/>
                  </a:cubicBezTo>
                  <a:cubicBezTo>
                    <a:pt x="21522" y="9454"/>
                    <a:pt x="21459" y="8995"/>
                    <a:pt x="21410" y="8633"/>
                  </a:cubicBezTo>
                  <a:cubicBezTo>
                    <a:pt x="21391" y="8498"/>
                    <a:pt x="21369" y="8378"/>
                    <a:pt x="21347" y="8249"/>
                  </a:cubicBezTo>
                  <a:cubicBezTo>
                    <a:pt x="21340" y="8207"/>
                    <a:pt x="21336" y="8161"/>
                    <a:pt x="21328" y="8121"/>
                  </a:cubicBezTo>
                  <a:cubicBezTo>
                    <a:pt x="21312" y="8032"/>
                    <a:pt x="21290" y="7950"/>
                    <a:pt x="21272" y="7865"/>
                  </a:cubicBezTo>
                  <a:cubicBezTo>
                    <a:pt x="21264" y="7827"/>
                    <a:pt x="21255" y="7792"/>
                    <a:pt x="21247" y="7755"/>
                  </a:cubicBezTo>
                  <a:cubicBezTo>
                    <a:pt x="21228" y="7671"/>
                    <a:pt x="21210" y="7579"/>
                    <a:pt x="21190" y="7499"/>
                  </a:cubicBezTo>
                  <a:cubicBezTo>
                    <a:pt x="21178" y="7450"/>
                    <a:pt x="21165" y="7400"/>
                    <a:pt x="21153" y="7352"/>
                  </a:cubicBezTo>
                  <a:cubicBezTo>
                    <a:pt x="21135" y="7287"/>
                    <a:pt x="21121" y="7232"/>
                    <a:pt x="21103" y="7170"/>
                  </a:cubicBezTo>
                  <a:cubicBezTo>
                    <a:pt x="21087" y="7118"/>
                    <a:pt x="21068" y="7055"/>
                    <a:pt x="21052" y="7005"/>
                  </a:cubicBezTo>
                  <a:cubicBezTo>
                    <a:pt x="21035" y="6949"/>
                    <a:pt x="21021" y="6895"/>
                    <a:pt x="21002" y="6840"/>
                  </a:cubicBezTo>
                  <a:cubicBezTo>
                    <a:pt x="20987" y="6795"/>
                    <a:pt x="20968" y="6756"/>
                    <a:pt x="20952" y="6712"/>
                  </a:cubicBezTo>
                  <a:cubicBezTo>
                    <a:pt x="20931" y="6653"/>
                    <a:pt x="20912" y="6604"/>
                    <a:pt x="20890" y="6548"/>
                  </a:cubicBezTo>
                  <a:cubicBezTo>
                    <a:pt x="20874" y="6508"/>
                    <a:pt x="20856" y="6458"/>
                    <a:pt x="20839" y="6420"/>
                  </a:cubicBezTo>
                  <a:cubicBezTo>
                    <a:pt x="20819" y="6371"/>
                    <a:pt x="20798" y="6320"/>
                    <a:pt x="20777" y="6273"/>
                  </a:cubicBezTo>
                  <a:cubicBezTo>
                    <a:pt x="20757" y="6231"/>
                    <a:pt x="20734" y="6204"/>
                    <a:pt x="20714" y="6164"/>
                  </a:cubicBezTo>
                  <a:cubicBezTo>
                    <a:pt x="20693" y="6121"/>
                    <a:pt x="20673" y="6076"/>
                    <a:pt x="20651" y="6036"/>
                  </a:cubicBezTo>
                  <a:cubicBezTo>
                    <a:pt x="20631" y="5998"/>
                    <a:pt x="20609" y="5962"/>
                    <a:pt x="20589" y="5926"/>
                  </a:cubicBezTo>
                  <a:cubicBezTo>
                    <a:pt x="20566" y="5887"/>
                    <a:pt x="20549" y="5852"/>
                    <a:pt x="20526" y="5816"/>
                  </a:cubicBezTo>
                  <a:cubicBezTo>
                    <a:pt x="20506" y="5784"/>
                    <a:pt x="20484" y="5755"/>
                    <a:pt x="20464" y="5725"/>
                  </a:cubicBezTo>
                  <a:cubicBezTo>
                    <a:pt x="20440" y="5690"/>
                    <a:pt x="20413" y="5647"/>
                    <a:pt x="20388" y="5615"/>
                  </a:cubicBezTo>
                  <a:cubicBezTo>
                    <a:pt x="20368" y="5588"/>
                    <a:pt x="20352" y="5566"/>
                    <a:pt x="20332" y="5542"/>
                  </a:cubicBezTo>
                  <a:cubicBezTo>
                    <a:pt x="20305" y="5510"/>
                    <a:pt x="20277" y="5479"/>
                    <a:pt x="20250" y="5450"/>
                  </a:cubicBezTo>
                  <a:cubicBezTo>
                    <a:pt x="20231" y="5430"/>
                    <a:pt x="20214" y="5414"/>
                    <a:pt x="20194" y="5395"/>
                  </a:cubicBezTo>
                  <a:cubicBezTo>
                    <a:pt x="20168" y="5371"/>
                    <a:pt x="20139" y="5343"/>
                    <a:pt x="20113" y="5322"/>
                  </a:cubicBezTo>
                  <a:cubicBezTo>
                    <a:pt x="20091" y="5305"/>
                    <a:pt x="20071" y="5282"/>
                    <a:pt x="20050" y="5267"/>
                  </a:cubicBezTo>
                  <a:cubicBezTo>
                    <a:pt x="20026" y="5251"/>
                    <a:pt x="19999" y="5245"/>
                    <a:pt x="19975" y="5231"/>
                  </a:cubicBezTo>
                  <a:cubicBezTo>
                    <a:pt x="19951" y="5217"/>
                    <a:pt x="19930" y="5205"/>
                    <a:pt x="19906" y="5194"/>
                  </a:cubicBezTo>
                  <a:cubicBezTo>
                    <a:pt x="19886" y="5185"/>
                    <a:pt x="19863" y="5183"/>
                    <a:pt x="19843" y="5176"/>
                  </a:cubicBezTo>
                  <a:cubicBezTo>
                    <a:pt x="19816" y="5167"/>
                    <a:pt x="19789" y="5145"/>
                    <a:pt x="19762" y="5139"/>
                  </a:cubicBezTo>
                  <a:cubicBezTo>
                    <a:pt x="19714" y="5130"/>
                    <a:pt x="19670" y="5137"/>
                    <a:pt x="19624" y="5139"/>
                  </a:cubicBezTo>
                  <a:close/>
                  <a:moveTo>
                    <a:pt x="8396" y="5158"/>
                  </a:moveTo>
                  <a:cubicBezTo>
                    <a:pt x="8355" y="5155"/>
                    <a:pt x="8317" y="5171"/>
                    <a:pt x="8277" y="5176"/>
                  </a:cubicBezTo>
                  <a:cubicBezTo>
                    <a:pt x="8261" y="5178"/>
                    <a:pt x="8243" y="5173"/>
                    <a:pt x="8227" y="5176"/>
                  </a:cubicBezTo>
                  <a:cubicBezTo>
                    <a:pt x="8201" y="5181"/>
                    <a:pt x="8177" y="5186"/>
                    <a:pt x="8152" y="5194"/>
                  </a:cubicBezTo>
                  <a:cubicBezTo>
                    <a:pt x="8134" y="5200"/>
                    <a:pt x="8113" y="5206"/>
                    <a:pt x="8095" y="5213"/>
                  </a:cubicBezTo>
                  <a:cubicBezTo>
                    <a:pt x="8070" y="5222"/>
                    <a:pt x="8045" y="5236"/>
                    <a:pt x="8020" y="5249"/>
                  </a:cubicBezTo>
                  <a:cubicBezTo>
                    <a:pt x="8005" y="5257"/>
                    <a:pt x="7991" y="5259"/>
                    <a:pt x="7976" y="5267"/>
                  </a:cubicBezTo>
                  <a:cubicBezTo>
                    <a:pt x="7950" y="5282"/>
                    <a:pt x="7927" y="5304"/>
                    <a:pt x="7901" y="5322"/>
                  </a:cubicBezTo>
                  <a:cubicBezTo>
                    <a:pt x="7885" y="5334"/>
                    <a:pt x="7867" y="5346"/>
                    <a:pt x="7851" y="5359"/>
                  </a:cubicBezTo>
                  <a:cubicBezTo>
                    <a:pt x="7828" y="5377"/>
                    <a:pt x="7805" y="5393"/>
                    <a:pt x="7782" y="5414"/>
                  </a:cubicBezTo>
                  <a:cubicBezTo>
                    <a:pt x="7765" y="5429"/>
                    <a:pt x="7749" y="5452"/>
                    <a:pt x="7732" y="5469"/>
                  </a:cubicBezTo>
                  <a:cubicBezTo>
                    <a:pt x="7727" y="5473"/>
                    <a:pt x="7724" y="5482"/>
                    <a:pt x="7719" y="5487"/>
                  </a:cubicBezTo>
                  <a:cubicBezTo>
                    <a:pt x="7685" y="5521"/>
                    <a:pt x="7652" y="5556"/>
                    <a:pt x="7619" y="5597"/>
                  </a:cubicBezTo>
                  <a:cubicBezTo>
                    <a:pt x="7608" y="5610"/>
                    <a:pt x="7599" y="5619"/>
                    <a:pt x="7588" y="5633"/>
                  </a:cubicBezTo>
                  <a:cubicBezTo>
                    <a:pt x="7562" y="5666"/>
                    <a:pt x="7532" y="5707"/>
                    <a:pt x="7506" y="5743"/>
                  </a:cubicBezTo>
                  <a:cubicBezTo>
                    <a:pt x="7489" y="5767"/>
                    <a:pt x="7473" y="5790"/>
                    <a:pt x="7456" y="5816"/>
                  </a:cubicBezTo>
                  <a:cubicBezTo>
                    <a:pt x="7435" y="5848"/>
                    <a:pt x="7414" y="5873"/>
                    <a:pt x="7393" y="5908"/>
                  </a:cubicBezTo>
                  <a:cubicBezTo>
                    <a:pt x="7378" y="5933"/>
                    <a:pt x="7365" y="5972"/>
                    <a:pt x="7350" y="5999"/>
                  </a:cubicBezTo>
                  <a:cubicBezTo>
                    <a:pt x="7327" y="6040"/>
                    <a:pt x="7303" y="6083"/>
                    <a:pt x="7281" y="6127"/>
                  </a:cubicBezTo>
                  <a:cubicBezTo>
                    <a:pt x="7268" y="6151"/>
                    <a:pt x="7255" y="6175"/>
                    <a:pt x="7243" y="6200"/>
                  </a:cubicBezTo>
                  <a:cubicBezTo>
                    <a:pt x="7218" y="6252"/>
                    <a:pt x="7192" y="6309"/>
                    <a:pt x="7168" y="6365"/>
                  </a:cubicBezTo>
                  <a:cubicBezTo>
                    <a:pt x="7158" y="6386"/>
                    <a:pt x="7152" y="6398"/>
                    <a:pt x="7143" y="6420"/>
                  </a:cubicBezTo>
                  <a:cubicBezTo>
                    <a:pt x="7110" y="6498"/>
                    <a:pt x="7074" y="6590"/>
                    <a:pt x="7043" y="6676"/>
                  </a:cubicBezTo>
                  <a:cubicBezTo>
                    <a:pt x="7036" y="6694"/>
                    <a:pt x="7031" y="6712"/>
                    <a:pt x="7024" y="6731"/>
                  </a:cubicBezTo>
                  <a:cubicBezTo>
                    <a:pt x="7000" y="6797"/>
                    <a:pt x="6978" y="6861"/>
                    <a:pt x="6955" y="6932"/>
                  </a:cubicBezTo>
                  <a:cubicBezTo>
                    <a:pt x="6943" y="6970"/>
                    <a:pt x="6929" y="7002"/>
                    <a:pt x="6917" y="7041"/>
                  </a:cubicBezTo>
                  <a:cubicBezTo>
                    <a:pt x="6899" y="7100"/>
                    <a:pt x="6884" y="7164"/>
                    <a:pt x="6867" y="7224"/>
                  </a:cubicBezTo>
                  <a:cubicBezTo>
                    <a:pt x="6856" y="7264"/>
                    <a:pt x="6847" y="7312"/>
                    <a:pt x="6836" y="7352"/>
                  </a:cubicBezTo>
                  <a:cubicBezTo>
                    <a:pt x="6819" y="7416"/>
                    <a:pt x="6802" y="7469"/>
                    <a:pt x="6786" y="7535"/>
                  </a:cubicBezTo>
                  <a:cubicBezTo>
                    <a:pt x="6775" y="7581"/>
                    <a:pt x="6765" y="7635"/>
                    <a:pt x="6754" y="7682"/>
                  </a:cubicBezTo>
                  <a:cubicBezTo>
                    <a:pt x="6739" y="7747"/>
                    <a:pt x="6725" y="7815"/>
                    <a:pt x="6710" y="7883"/>
                  </a:cubicBezTo>
                  <a:cubicBezTo>
                    <a:pt x="6701" y="7928"/>
                    <a:pt x="6688" y="7964"/>
                    <a:pt x="6679" y="8011"/>
                  </a:cubicBezTo>
                  <a:cubicBezTo>
                    <a:pt x="6656" y="8126"/>
                    <a:pt x="6637" y="8254"/>
                    <a:pt x="6616" y="8377"/>
                  </a:cubicBezTo>
                  <a:cubicBezTo>
                    <a:pt x="6268" y="10445"/>
                    <a:pt x="6420" y="12848"/>
                    <a:pt x="6911" y="14485"/>
                  </a:cubicBezTo>
                  <a:cubicBezTo>
                    <a:pt x="7000" y="14784"/>
                    <a:pt x="7101" y="15050"/>
                    <a:pt x="7212" y="15290"/>
                  </a:cubicBezTo>
                  <a:cubicBezTo>
                    <a:pt x="7295" y="15470"/>
                    <a:pt x="7381" y="15643"/>
                    <a:pt x="7475" y="15784"/>
                  </a:cubicBezTo>
                  <a:cubicBezTo>
                    <a:pt x="7569" y="15925"/>
                    <a:pt x="7672" y="16035"/>
                    <a:pt x="7776" y="16131"/>
                  </a:cubicBezTo>
                  <a:cubicBezTo>
                    <a:pt x="7876" y="16225"/>
                    <a:pt x="7960" y="16301"/>
                    <a:pt x="8045" y="16351"/>
                  </a:cubicBezTo>
                  <a:cubicBezTo>
                    <a:pt x="8087" y="16376"/>
                    <a:pt x="8130" y="16392"/>
                    <a:pt x="8170" y="16406"/>
                  </a:cubicBezTo>
                  <a:cubicBezTo>
                    <a:pt x="8291" y="16447"/>
                    <a:pt x="8407" y="16441"/>
                    <a:pt x="8534" y="16387"/>
                  </a:cubicBezTo>
                  <a:cubicBezTo>
                    <a:pt x="8618" y="16352"/>
                    <a:pt x="8709" y="16300"/>
                    <a:pt x="8809" y="16223"/>
                  </a:cubicBezTo>
                  <a:cubicBezTo>
                    <a:pt x="9080" y="16015"/>
                    <a:pt x="9124" y="16015"/>
                    <a:pt x="9179" y="16223"/>
                  </a:cubicBezTo>
                  <a:cubicBezTo>
                    <a:pt x="9214" y="16356"/>
                    <a:pt x="9309" y="16417"/>
                    <a:pt x="9517" y="16442"/>
                  </a:cubicBezTo>
                  <a:cubicBezTo>
                    <a:pt x="9587" y="16451"/>
                    <a:pt x="9671" y="16461"/>
                    <a:pt x="9768" y="16461"/>
                  </a:cubicBezTo>
                  <a:lnTo>
                    <a:pt x="10288" y="16461"/>
                  </a:lnTo>
                  <a:lnTo>
                    <a:pt x="10269" y="12876"/>
                  </a:lnTo>
                  <a:cubicBezTo>
                    <a:pt x="10264" y="11852"/>
                    <a:pt x="10258" y="11059"/>
                    <a:pt x="10244" y="10425"/>
                  </a:cubicBezTo>
                  <a:cubicBezTo>
                    <a:pt x="10234" y="9949"/>
                    <a:pt x="10222" y="9567"/>
                    <a:pt x="10200" y="9236"/>
                  </a:cubicBezTo>
                  <a:cubicBezTo>
                    <a:pt x="10193" y="9126"/>
                    <a:pt x="10184" y="9024"/>
                    <a:pt x="10175" y="8925"/>
                  </a:cubicBezTo>
                  <a:cubicBezTo>
                    <a:pt x="10167" y="8826"/>
                    <a:pt x="10161" y="8722"/>
                    <a:pt x="10150" y="8633"/>
                  </a:cubicBezTo>
                  <a:cubicBezTo>
                    <a:pt x="10140" y="8543"/>
                    <a:pt x="10125" y="8459"/>
                    <a:pt x="10113" y="8377"/>
                  </a:cubicBezTo>
                  <a:cubicBezTo>
                    <a:pt x="10088" y="8211"/>
                    <a:pt x="10060" y="8071"/>
                    <a:pt x="10025" y="7919"/>
                  </a:cubicBezTo>
                  <a:cubicBezTo>
                    <a:pt x="10008" y="7844"/>
                    <a:pt x="9989" y="7758"/>
                    <a:pt x="9969" y="7682"/>
                  </a:cubicBezTo>
                  <a:cubicBezTo>
                    <a:pt x="9909" y="7454"/>
                    <a:pt x="9837" y="7222"/>
                    <a:pt x="9749" y="6950"/>
                  </a:cubicBezTo>
                  <a:cubicBezTo>
                    <a:pt x="9707" y="6819"/>
                    <a:pt x="9662" y="6700"/>
                    <a:pt x="9618" y="6584"/>
                  </a:cubicBezTo>
                  <a:cubicBezTo>
                    <a:pt x="9608" y="6560"/>
                    <a:pt x="9602" y="6535"/>
                    <a:pt x="9593" y="6511"/>
                  </a:cubicBezTo>
                  <a:cubicBezTo>
                    <a:pt x="9549" y="6402"/>
                    <a:pt x="9501" y="6296"/>
                    <a:pt x="9455" y="6200"/>
                  </a:cubicBezTo>
                  <a:cubicBezTo>
                    <a:pt x="9446" y="6183"/>
                    <a:pt x="9438" y="6162"/>
                    <a:pt x="9430" y="6145"/>
                  </a:cubicBezTo>
                  <a:cubicBezTo>
                    <a:pt x="9386" y="6057"/>
                    <a:pt x="9344" y="5984"/>
                    <a:pt x="9298" y="5908"/>
                  </a:cubicBezTo>
                  <a:cubicBezTo>
                    <a:pt x="9292" y="5897"/>
                    <a:pt x="9285" y="5881"/>
                    <a:pt x="9279" y="5871"/>
                  </a:cubicBezTo>
                  <a:cubicBezTo>
                    <a:pt x="9230" y="5790"/>
                    <a:pt x="9180" y="5718"/>
                    <a:pt x="9129" y="5651"/>
                  </a:cubicBezTo>
                  <a:cubicBezTo>
                    <a:pt x="9119" y="5639"/>
                    <a:pt x="9107" y="5627"/>
                    <a:pt x="9098" y="5615"/>
                  </a:cubicBezTo>
                  <a:cubicBezTo>
                    <a:pt x="9047" y="5552"/>
                    <a:pt x="8999" y="5500"/>
                    <a:pt x="8947" y="5450"/>
                  </a:cubicBezTo>
                  <a:cubicBezTo>
                    <a:pt x="8939" y="5442"/>
                    <a:pt x="8930" y="5421"/>
                    <a:pt x="8922" y="5414"/>
                  </a:cubicBezTo>
                  <a:cubicBezTo>
                    <a:pt x="8875" y="5371"/>
                    <a:pt x="8826" y="5336"/>
                    <a:pt x="8778" y="5304"/>
                  </a:cubicBezTo>
                  <a:cubicBezTo>
                    <a:pt x="8768" y="5297"/>
                    <a:pt x="8757" y="5292"/>
                    <a:pt x="8747" y="5286"/>
                  </a:cubicBezTo>
                  <a:cubicBezTo>
                    <a:pt x="8694" y="5253"/>
                    <a:pt x="8643" y="5232"/>
                    <a:pt x="8590" y="5213"/>
                  </a:cubicBezTo>
                  <a:cubicBezTo>
                    <a:pt x="8581" y="5209"/>
                    <a:pt x="8568" y="5197"/>
                    <a:pt x="8559" y="5194"/>
                  </a:cubicBezTo>
                  <a:cubicBezTo>
                    <a:pt x="8503" y="5176"/>
                    <a:pt x="8451" y="5161"/>
                    <a:pt x="8396" y="5158"/>
                  </a:cubicBezTo>
                  <a:close/>
                  <a:moveTo>
                    <a:pt x="1924" y="5194"/>
                  </a:moveTo>
                  <a:cubicBezTo>
                    <a:pt x="1553" y="5192"/>
                    <a:pt x="1413" y="5264"/>
                    <a:pt x="1153" y="5615"/>
                  </a:cubicBezTo>
                  <a:cubicBezTo>
                    <a:pt x="706" y="6217"/>
                    <a:pt x="397" y="7088"/>
                    <a:pt x="182" y="8358"/>
                  </a:cubicBezTo>
                  <a:cubicBezTo>
                    <a:pt x="121" y="8717"/>
                    <a:pt x="84" y="8983"/>
                    <a:pt x="56" y="9236"/>
                  </a:cubicBezTo>
                  <a:cubicBezTo>
                    <a:pt x="10" y="9658"/>
                    <a:pt x="0" y="10047"/>
                    <a:pt x="0" y="10773"/>
                  </a:cubicBezTo>
                  <a:cubicBezTo>
                    <a:pt x="0" y="11498"/>
                    <a:pt x="10" y="11887"/>
                    <a:pt x="56" y="12309"/>
                  </a:cubicBezTo>
                  <a:cubicBezTo>
                    <a:pt x="84" y="12562"/>
                    <a:pt x="121" y="12828"/>
                    <a:pt x="182" y="13187"/>
                  </a:cubicBezTo>
                  <a:cubicBezTo>
                    <a:pt x="234" y="13494"/>
                    <a:pt x="296" y="13778"/>
                    <a:pt x="363" y="14046"/>
                  </a:cubicBezTo>
                  <a:cubicBezTo>
                    <a:pt x="430" y="14315"/>
                    <a:pt x="503" y="14569"/>
                    <a:pt x="583" y="14796"/>
                  </a:cubicBezTo>
                  <a:cubicBezTo>
                    <a:pt x="662" y="15023"/>
                    <a:pt x="750" y="15236"/>
                    <a:pt x="840" y="15418"/>
                  </a:cubicBezTo>
                  <a:cubicBezTo>
                    <a:pt x="930" y="15600"/>
                    <a:pt x="1024" y="15759"/>
                    <a:pt x="1122" y="15894"/>
                  </a:cubicBezTo>
                  <a:cubicBezTo>
                    <a:pt x="1171" y="15962"/>
                    <a:pt x="1215" y="16022"/>
                    <a:pt x="1266" y="16077"/>
                  </a:cubicBezTo>
                  <a:cubicBezTo>
                    <a:pt x="1366" y="16186"/>
                    <a:pt x="1474" y="16276"/>
                    <a:pt x="1579" y="16333"/>
                  </a:cubicBezTo>
                  <a:cubicBezTo>
                    <a:pt x="1631" y="16361"/>
                    <a:pt x="1682" y="16373"/>
                    <a:pt x="1736" y="16387"/>
                  </a:cubicBezTo>
                  <a:cubicBezTo>
                    <a:pt x="1789" y="16402"/>
                    <a:pt x="1845" y="16405"/>
                    <a:pt x="1898" y="16406"/>
                  </a:cubicBezTo>
                  <a:cubicBezTo>
                    <a:pt x="2059" y="16407"/>
                    <a:pt x="2216" y="16357"/>
                    <a:pt x="2375" y="16223"/>
                  </a:cubicBezTo>
                  <a:cubicBezTo>
                    <a:pt x="2480" y="16134"/>
                    <a:pt x="2563" y="16078"/>
                    <a:pt x="2625" y="16058"/>
                  </a:cubicBezTo>
                  <a:cubicBezTo>
                    <a:pt x="2661" y="16047"/>
                    <a:pt x="2690" y="16045"/>
                    <a:pt x="2713" y="16058"/>
                  </a:cubicBezTo>
                  <a:cubicBezTo>
                    <a:pt x="2721" y="16063"/>
                    <a:pt x="2726" y="16069"/>
                    <a:pt x="2732" y="16077"/>
                  </a:cubicBezTo>
                  <a:cubicBezTo>
                    <a:pt x="2735" y="16080"/>
                    <a:pt x="2741" y="16072"/>
                    <a:pt x="2744" y="16077"/>
                  </a:cubicBezTo>
                  <a:cubicBezTo>
                    <a:pt x="2749" y="16083"/>
                    <a:pt x="2753" y="16105"/>
                    <a:pt x="2757" y="16113"/>
                  </a:cubicBezTo>
                  <a:cubicBezTo>
                    <a:pt x="2769" y="16143"/>
                    <a:pt x="2773" y="16171"/>
                    <a:pt x="2776" y="16223"/>
                  </a:cubicBezTo>
                  <a:cubicBezTo>
                    <a:pt x="2782" y="16325"/>
                    <a:pt x="2771" y="16484"/>
                    <a:pt x="2744" y="16680"/>
                  </a:cubicBezTo>
                  <a:cubicBezTo>
                    <a:pt x="2731" y="16778"/>
                    <a:pt x="2715" y="16886"/>
                    <a:pt x="2694" y="17009"/>
                  </a:cubicBezTo>
                  <a:cubicBezTo>
                    <a:pt x="2661" y="17209"/>
                    <a:pt x="2623" y="17382"/>
                    <a:pt x="2581" y="17540"/>
                  </a:cubicBezTo>
                  <a:cubicBezTo>
                    <a:pt x="2458" y="18013"/>
                    <a:pt x="2302" y="18297"/>
                    <a:pt x="2099" y="18418"/>
                  </a:cubicBezTo>
                  <a:lnTo>
                    <a:pt x="1924" y="18527"/>
                  </a:lnTo>
                  <a:lnTo>
                    <a:pt x="1911" y="20064"/>
                  </a:lnTo>
                  <a:lnTo>
                    <a:pt x="1892" y="21600"/>
                  </a:lnTo>
                  <a:lnTo>
                    <a:pt x="2199" y="21509"/>
                  </a:lnTo>
                  <a:cubicBezTo>
                    <a:pt x="2357" y="21461"/>
                    <a:pt x="2506" y="21346"/>
                    <a:pt x="2650" y="21179"/>
                  </a:cubicBezTo>
                  <a:cubicBezTo>
                    <a:pt x="2710" y="21110"/>
                    <a:pt x="2769" y="21030"/>
                    <a:pt x="2826" y="20942"/>
                  </a:cubicBezTo>
                  <a:cubicBezTo>
                    <a:pt x="2872" y="20870"/>
                    <a:pt x="2920" y="20806"/>
                    <a:pt x="2964" y="20722"/>
                  </a:cubicBezTo>
                  <a:cubicBezTo>
                    <a:pt x="3015" y="20625"/>
                    <a:pt x="3066" y="20506"/>
                    <a:pt x="3114" y="20393"/>
                  </a:cubicBezTo>
                  <a:cubicBezTo>
                    <a:pt x="3251" y="20070"/>
                    <a:pt x="3370" y="19683"/>
                    <a:pt x="3477" y="19241"/>
                  </a:cubicBezTo>
                  <a:cubicBezTo>
                    <a:pt x="3502" y="19141"/>
                    <a:pt x="3530" y="19053"/>
                    <a:pt x="3553" y="18948"/>
                  </a:cubicBezTo>
                  <a:cubicBezTo>
                    <a:pt x="3598" y="18738"/>
                    <a:pt x="3634" y="18503"/>
                    <a:pt x="3672" y="18271"/>
                  </a:cubicBezTo>
                  <a:lnTo>
                    <a:pt x="3853" y="17192"/>
                  </a:lnTo>
                  <a:lnTo>
                    <a:pt x="3872" y="13882"/>
                  </a:lnTo>
                  <a:cubicBezTo>
                    <a:pt x="3875" y="13406"/>
                    <a:pt x="3872" y="12979"/>
                    <a:pt x="3872" y="12583"/>
                  </a:cubicBezTo>
                  <a:cubicBezTo>
                    <a:pt x="3872" y="11395"/>
                    <a:pt x="3861" y="10542"/>
                    <a:pt x="3822" y="9858"/>
                  </a:cubicBezTo>
                  <a:cubicBezTo>
                    <a:pt x="3809" y="9630"/>
                    <a:pt x="3791" y="9415"/>
                    <a:pt x="3772" y="9218"/>
                  </a:cubicBezTo>
                  <a:cubicBezTo>
                    <a:pt x="3753" y="9021"/>
                    <a:pt x="3734" y="8847"/>
                    <a:pt x="3709" y="8669"/>
                  </a:cubicBezTo>
                  <a:cubicBezTo>
                    <a:pt x="3659" y="8314"/>
                    <a:pt x="3595" y="7979"/>
                    <a:pt x="3515" y="7627"/>
                  </a:cubicBezTo>
                  <a:cubicBezTo>
                    <a:pt x="3492" y="7525"/>
                    <a:pt x="3464" y="7430"/>
                    <a:pt x="3440" y="7334"/>
                  </a:cubicBezTo>
                  <a:cubicBezTo>
                    <a:pt x="3391" y="7143"/>
                    <a:pt x="3343" y="6950"/>
                    <a:pt x="3289" y="6785"/>
                  </a:cubicBezTo>
                  <a:cubicBezTo>
                    <a:pt x="3236" y="6621"/>
                    <a:pt x="3178" y="6485"/>
                    <a:pt x="3120" y="6346"/>
                  </a:cubicBezTo>
                  <a:cubicBezTo>
                    <a:pt x="3091" y="6277"/>
                    <a:pt x="3063" y="6208"/>
                    <a:pt x="3033" y="6145"/>
                  </a:cubicBezTo>
                  <a:cubicBezTo>
                    <a:pt x="2972" y="6019"/>
                    <a:pt x="2904" y="5898"/>
                    <a:pt x="2838" y="5798"/>
                  </a:cubicBezTo>
                  <a:cubicBezTo>
                    <a:pt x="2773" y="5697"/>
                    <a:pt x="2709" y="5617"/>
                    <a:pt x="2638" y="5542"/>
                  </a:cubicBezTo>
                  <a:cubicBezTo>
                    <a:pt x="2567" y="5466"/>
                    <a:pt x="2495" y="5391"/>
                    <a:pt x="2419" y="5341"/>
                  </a:cubicBezTo>
                  <a:cubicBezTo>
                    <a:pt x="2304" y="5265"/>
                    <a:pt x="2182" y="5232"/>
                    <a:pt x="2055" y="5213"/>
                  </a:cubicBezTo>
                  <a:cubicBezTo>
                    <a:pt x="2013" y="5206"/>
                    <a:pt x="1967" y="5194"/>
                    <a:pt x="1924" y="5194"/>
                  </a:cubicBezTo>
                  <a:close/>
                  <a:moveTo>
                    <a:pt x="19568" y="8102"/>
                  </a:moveTo>
                  <a:cubicBezTo>
                    <a:pt x="19669" y="8094"/>
                    <a:pt x="19797" y="8150"/>
                    <a:pt x="19881" y="8230"/>
                  </a:cubicBezTo>
                  <a:cubicBezTo>
                    <a:pt x="20120" y="8459"/>
                    <a:pt x="20434" y="9186"/>
                    <a:pt x="20388" y="9401"/>
                  </a:cubicBezTo>
                  <a:cubicBezTo>
                    <a:pt x="20347" y="9595"/>
                    <a:pt x="18963" y="9595"/>
                    <a:pt x="18922" y="9401"/>
                  </a:cubicBezTo>
                  <a:cubicBezTo>
                    <a:pt x="18870" y="9157"/>
                    <a:pt x="19269" y="8254"/>
                    <a:pt x="19480" y="8139"/>
                  </a:cubicBezTo>
                  <a:cubicBezTo>
                    <a:pt x="19507" y="8124"/>
                    <a:pt x="19534" y="8105"/>
                    <a:pt x="19568" y="8102"/>
                  </a:cubicBezTo>
                  <a:close/>
                  <a:moveTo>
                    <a:pt x="8352" y="8267"/>
                  </a:moveTo>
                  <a:cubicBezTo>
                    <a:pt x="8568" y="8267"/>
                    <a:pt x="8787" y="8569"/>
                    <a:pt x="8979" y="9145"/>
                  </a:cubicBezTo>
                  <a:cubicBezTo>
                    <a:pt x="9161" y="9692"/>
                    <a:pt x="9173" y="9798"/>
                    <a:pt x="9173" y="10773"/>
                  </a:cubicBezTo>
                  <a:cubicBezTo>
                    <a:pt x="9173" y="11712"/>
                    <a:pt x="9156" y="11876"/>
                    <a:pt x="9004" y="12345"/>
                  </a:cubicBezTo>
                  <a:cubicBezTo>
                    <a:pt x="8910" y="12634"/>
                    <a:pt x="8753" y="12971"/>
                    <a:pt x="8653" y="13095"/>
                  </a:cubicBezTo>
                  <a:cubicBezTo>
                    <a:pt x="8316" y="13515"/>
                    <a:pt x="7999" y="13267"/>
                    <a:pt x="7700" y="12345"/>
                  </a:cubicBezTo>
                  <a:cubicBezTo>
                    <a:pt x="7548" y="11876"/>
                    <a:pt x="7531" y="11713"/>
                    <a:pt x="7531" y="10773"/>
                  </a:cubicBezTo>
                  <a:cubicBezTo>
                    <a:pt x="7531" y="9798"/>
                    <a:pt x="7549" y="9692"/>
                    <a:pt x="7732" y="9145"/>
                  </a:cubicBezTo>
                  <a:cubicBezTo>
                    <a:pt x="7924" y="8569"/>
                    <a:pt x="8136" y="8267"/>
                    <a:pt x="8352" y="8267"/>
                  </a:cubicBezTo>
                  <a:close/>
                  <a:moveTo>
                    <a:pt x="1911" y="8285"/>
                  </a:moveTo>
                  <a:cubicBezTo>
                    <a:pt x="2164" y="8280"/>
                    <a:pt x="2415" y="8608"/>
                    <a:pt x="2594" y="9255"/>
                  </a:cubicBezTo>
                  <a:cubicBezTo>
                    <a:pt x="2737" y="9770"/>
                    <a:pt x="2767" y="10036"/>
                    <a:pt x="2769" y="10773"/>
                  </a:cubicBezTo>
                  <a:cubicBezTo>
                    <a:pt x="2773" y="11724"/>
                    <a:pt x="2675" y="12266"/>
                    <a:pt x="2393" y="12876"/>
                  </a:cubicBezTo>
                  <a:cubicBezTo>
                    <a:pt x="2206" y="13282"/>
                    <a:pt x="1808" y="13407"/>
                    <a:pt x="1585" y="13114"/>
                  </a:cubicBezTo>
                  <a:cubicBezTo>
                    <a:pt x="1008" y="12353"/>
                    <a:pt x="883" y="10126"/>
                    <a:pt x="1353" y="8925"/>
                  </a:cubicBezTo>
                  <a:cubicBezTo>
                    <a:pt x="1518" y="8506"/>
                    <a:pt x="1715" y="8289"/>
                    <a:pt x="1911" y="8285"/>
                  </a:cubicBezTo>
                  <a:close/>
                  <a:moveTo>
                    <a:pt x="12657" y="8285"/>
                  </a:moveTo>
                  <a:cubicBezTo>
                    <a:pt x="13025" y="8264"/>
                    <a:pt x="13394" y="8953"/>
                    <a:pt x="13509" y="10187"/>
                  </a:cubicBezTo>
                  <a:cubicBezTo>
                    <a:pt x="13595" y="11114"/>
                    <a:pt x="13469" y="12156"/>
                    <a:pt x="13202" y="12748"/>
                  </a:cubicBezTo>
                  <a:cubicBezTo>
                    <a:pt x="12974" y="13252"/>
                    <a:pt x="12581" y="13427"/>
                    <a:pt x="12343" y="13114"/>
                  </a:cubicBezTo>
                  <a:cubicBezTo>
                    <a:pt x="11801" y="12399"/>
                    <a:pt x="11652" y="10420"/>
                    <a:pt x="12043" y="9127"/>
                  </a:cubicBezTo>
                  <a:cubicBezTo>
                    <a:pt x="12214" y="8560"/>
                    <a:pt x="12435" y="8298"/>
                    <a:pt x="12657" y="8285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 advClick="1">
    <p:push dir="l"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