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5" r:id="rId3"/>
    <p:sldId id="346" r:id="rId4"/>
    <p:sldId id="348" r:id="rId5"/>
    <p:sldId id="347" r:id="rId6"/>
    <p:sldId id="261" r:id="rId7"/>
    <p:sldId id="259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D17C5F8-F25F-4190-B5C0-D931A5DFAE29}" type="datetimeFigureOut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897984-5CD1-47DC-87C9-29C71F46E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1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寒暄一下，吐槽下人数为何如此众多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6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使用我们的</a:t>
            </a:r>
            <a:r>
              <a:rPr lang="en-US" altLang="zh-CN" dirty="0" smtClean="0"/>
              <a:t>API,</a:t>
            </a:r>
            <a:r>
              <a:rPr lang="zh-CN" altLang="en-US" dirty="0" smtClean="0"/>
              <a:t>能够给你最优选择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9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只需要传入起始点，让云端去算把，等着数据返回并解析即可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3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进入</a:t>
            </a:r>
            <a:r>
              <a:rPr lang="en-US" altLang="zh-CN" dirty="0" smtClean="0"/>
              <a:t>demo</a:t>
            </a: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9B2A10-4B97-4588-B3DB-E3AFA92003D5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684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1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8312" y="2393454"/>
            <a:ext cx="6300192" cy="2043658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65884-3383-40AB-9A86-5848405B5B32}" type="datetimeFigureOut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8EB02-C7D8-4238-A2BB-F0038CD31F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4525963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848872" cy="432048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3498D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F67C2-4415-4696-900B-F3D7149ADAA7}" type="datetimeFigureOut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4306-28F3-447A-9ED7-921C810EB4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204864"/>
            <a:ext cx="7632848" cy="648072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3068960"/>
            <a:ext cx="7416824" cy="288032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B8DC2-D7C7-4D22-A0AB-33664C642CB9}" type="datetimeFigureOut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4D92D-89E6-4045-8D79-792CA66455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078088"/>
            <a:ext cx="7488832" cy="1143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6F5E4-FBD8-4538-BF9E-43F54F213FC0}" type="datetimeFigureOut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AD77E-F275-4ABF-AFF7-A9096102A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684E27-A097-455C-9FA1-A9B449A08CA7}" type="datetimeFigureOut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37BC1C2-6B30-48A9-8608-C7F2CFD0F0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2808288" y="2393950"/>
            <a:ext cx="6300787" cy="2043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结合搜索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做点事情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82032" y="5229200"/>
            <a:ext cx="377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路径规划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这是一个关于“怎么去”的问题</a:t>
            </a:r>
            <a:endParaRPr lang="zh-CN" altLang="en-US" dirty="0"/>
          </a:p>
        </p:txBody>
      </p:sp>
      <p:pic>
        <p:nvPicPr>
          <p:cNvPr id="1026" name="Picture 2" descr="来自有意思吧（www.u148.net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196751"/>
            <a:ext cx="6264696" cy="471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2" y="1623371"/>
            <a:ext cx="2305050" cy="3552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628800"/>
            <a:ext cx="2295525" cy="35473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033" y="1623370"/>
            <a:ext cx="2219325" cy="3552825"/>
          </a:xfrm>
          <a:prstGeom prst="rect">
            <a:avLst/>
          </a:prstGeom>
        </p:spPr>
      </p:pic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848872" cy="432048"/>
          </a:xfrm>
        </p:spPr>
        <p:txBody>
          <a:bodyPr/>
          <a:lstStyle/>
          <a:p>
            <a:r>
              <a:rPr lang="zh-CN" altLang="en-US" dirty="0" smtClean="0"/>
              <a:t>给你最优选择！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92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路径规划方式选择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2857500" cy="2857500"/>
          </a:xfrm>
          <a:prstGeom prst="rect">
            <a:avLst/>
          </a:prstGeom>
        </p:spPr>
      </p:pic>
      <p:pic>
        <p:nvPicPr>
          <p:cNvPr id="4108" name="Picture 12" descr="http://images.ccoo.cn/news/2012411/20124111608334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59" y="852406"/>
            <a:ext cx="3120281" cy="171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www.itdsy.cn/upimg/131021/13R31K34220414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5" y="3068961"/>
            <a:ext cx="3137925" cy="23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9050" y="3068961"/>
            <a:ext cx="2438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2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那就带贝爷去吃炸鸡把！</a:t>
            </a:r>
            <a:endParaRPr lang="zh-CN" altLang="en-US" dirty="0"/>
          </a:p>
        </p:txBody>
      </p:sp>
      <p:pic>
        <p:nvPicPr>
          <p:cNvPr id="2050" name="Picture 2" descr="http://img.download.pchome.net/g1/M00/05/0E/oYYBAFIlhgqIS4SJAABg9_VhzYUAAAzsQKbdDQAAGEP0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484784"/>
            <a:ext cx="7272808" cy="40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88840"/>
            <a:ext cx="1296144" cy="1556286"/>
          </a:xfrm>
          <a:prstGeom prst="rect">
            <a:avLst/>
          </a:prstGeom>
        </p:spPr>
      </p:pic>
      <p:pic>
        <p:nvPicPr>
          <p:cNvPr id="2052" name="Picture 4" descr="http://img5.dwstatic.com/news/1311/249321532297/13853663980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1188347" cy="15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4644306" y="620688"/>
            <a:ext cx="3456086" cy="136815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0267" y="1052736"/>
            <a:ext cx="306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贝爷，让我带你装逼带你飞！！！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53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4800" dirty="0" smtClean="0"/>
              <a:t>这节课你会学习到什么？</a:t>
            </a:r>
            <a:endParaRPr lang="en-US" altLang="zh-CN" sz="4800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如何步行规划前往麦当劳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显示出路径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endParaRPr lang="zh-CN" altLang="en-US" dirty="0" smtClean="0"/>
          </a:p>
        </p:txBody>
      </p:sp>
      <p:sp>
        <p:nvSpPr>
          <p:cNvPr id="9219" name="标题 2"/>
          <p:cNvSpPr>
            <a:spLocks noGrp="1"/>
          </p:cNvSpPr>
          <p:nvPr>
            <p:ph type="title"/>
          </p:nvPr>
        </p:nvSpPr>
        <p:spPr>
          <a:xfrm>
            <a:off x="755650" y="333375"/>
            <a:ext cx="7848600" cy="431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带贝爷去吃麦当劳！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3"/>
          <p:cNvSpPr>
            <a:spLocks noGrp="1"/>
          </p:cNvSpPr>
          <p:nvPr>
            <p:ph type="title"/>
          </p:nvPr>
        </p:nvSpPr>
        <p:spPr>
          <a:xfrm>
            <a:off x="827088" y="2646363"/>
            <a:ext cx="7488237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Thanks!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高德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高德3</Template>
  <TotalTime>3597</TotalTime>
  <Words>124</Words>
  <Application>Microsoft Office PowerPoint</Application>
  <PresentationFormat>全屏显示(4:3)</PresentationFormat>
  <Paragraphs>24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Wingdings</vt:lpstr>
      <vt:lpstr>高德3</vt:lpstr>
      <vt:lpstr>结合搜索SDK做点事情</vt:lpstr>
      <vt:lpstr>这是一个关于“怎么去”的问题</vt:lpstr>
      <vt:lpstr>给你最优选择！</vt:lpstr>
      <vt:lpstr>路径规划方式选择</vt:lpstr>
      <vt:lpstr>那就带贝爷去吃炸鸡把！</vt:lpstr>
      <vt:lpstr>带贝爷去吃麦当劳！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杨婷婷</dc:creator>
  <cp:lastModifiedBy>王凌翔</cp:lastModifiedBy>
  <cp:revision>140</cp:revision>
  <dcterms:created xsi:type="dcterms:W3CDTF">2014-05-27T02:09:58Z</dcterms:created>
  <dcterms:modified xsi:type="dcterms:W3CDTF">2014-10-28T12:05:59Z</dcterms:modified>
</cp:coreProperties>
</file>