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45" r:id="rId3"/>
    <p:sldId id="346" r:id="rId4"/>
    <p:sldId id="341" r:id="rId5"/>
    <p:sldId id="344" r:id="rId6"/>
    <p:sldId id="261" r:id="rId7"/>
    <p:sldId id="347" r:id="rId8"/>
    <p:sldId id="259" r:id="rId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9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1D17C5F8-F25F-4190-B5C0-D931A5DFAE29}" type="datetimeFigureOut">
              <a:rPr lang="zh-CN" altLang="en-US"/>
              <a:pPr>
                <a:defRPr/>
              </a:pPr>
              <a:t>2014/10/30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6D897984-5CD1-47DC-87C9-29C71F46E3B5}" type="slidenum">
              <a:rPr lang="zh-CN" altLang="en-US"/>
              <a:pPr>
                <a:defRPr/>
              </a:pPr>
              <a:t>‹#›</a:t>
            </a:fld>
            <a:endParaRPr lang="zh-CN" altLang="en-US"/>
          </a:p>
        </p:txBody>
      </p:sp>
    </p:spTree>
    <p:extLst>
      <p:ext uri="{BB962C8B-B14F-4D97-AF65-F5344CB8AC3E}">
        <p14:creationId xmlns:p14="http://schemas.microsoft.com/office/powerpoint/2010/main" val="1467014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寒暄一下，吐槽下人数为何如此众多</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1</a:t>
            </a:fld>
            <a:endParaRPr lang="zh-CN" altLang="en-US"/>
          </a:p>
        </p:txBody>
      </p:sp>
    </p:spTree>
    <p:extLst>
      <p:ext uri="{BB962C8B-B14F-4D97-AF65-F5344CB8AC3E}">
        <p14:creationId xmlns:p14="http://schemas.microsoft.com/office/powerpoint/2010/main" val="345616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Point of Interest”</a:t>
            </a:r>
            <a:r>
              <a:rPr lang="zh-CN" altLang="en-US" sz="1200" b="0" i="0" kern="1200" dirty="0" smtClean="0">
                <a:solidFill>
                  <a:schemeClr val="tx1"/>
                </a:solidFill>
                <a:effectLst/>
                <a:latin typeface="+mn-lt"/>
                <a:ea typeface="+mn-ea"/>
                <a:cs typeface="+mn-cs"/>
              </a:rPr>
              <a:t>的缩写，中文可以翻译为“兴趣点”。在地理信息系统中，一个</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可以是一栋房子、一个商铺、一个邮筒、一个公交站等。传统的地理信息采集方法需要地图测绘人员采用精密的测绘仪器去获取一个兴趣点的经纬度，然后再标记下来。正因为</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的采集是一个非常费时费事的工作，对一个地理信息系统来说，</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的数量在一定程度代表着整个系统的价值。</a:t>
            </a:r>
            <a:r>
              <a:rPr lang="en-US" altLang="zh-CN" sz="1200" b="0" i="0" kern="1200" baseline="300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包含四方面信息，名称、类别、经度、纬度，全面的</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讯息是丰富导航地图的必备资讯，及时的</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兴趣点能提醒用户路况的分支及周边建筑的详尽信息，也能方便导航中查到你所需要的各个地方，选择最为便捷和通畅的道路来进行路径规划，因此，导航地图</a:t>
            </a:r>
            <a:r>
              <a:rPr lang="en-US" altLang="zh-CN" sz="1200" b="0" i="0" kern="1200" dirty="0" smtClean="0">
                <a:solidFill>
                  <a:schemeClr val="tx1"/>
                </a:solidFill>
                <a:effectLst/>
                <a:latin typeface="+mn-lt"/>
                <a:ea typeface="+mn-ea"/>
                <a:cs typeface="+mn-cs"/>
              </a:rPr>
              <a:t>POI</a:t>
            </a:r>
            <a:r>
              <a:rPr lang="zh-CN" altLang="en-US" sz="1200" b="0" i="0" kern="1200" dirty="0" smtClean="0">
                <a:solidFill>
                  <a:schemeClr val="tx1"/>
                </a:solidFill>
                <a:effectLst/>
                <a:latin typeface="+mn-lt"/>
                <a:ea typeface="+mn-ea"/>
                <a:cs typeface="+mn-cs"/>
              </a:rPr>
              <a:t>多少状况直接影响到导航的好用程度。</a:t>
            </a:r>
          </a:p>
          <a:p>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2</a:t>
            </a:fld>
            <a:endParaRPr lang="zh-CN" altLang="en-US"/>
          </a:p>
        </p:txBody>
      </p:sp>
    </p:spTree>
    <p:extLst>
      <p:ext uri="{BB962C8B-B14F-4D97-AF65-F5344CB8AC3E}">
        <p14:creationId xmlns:p14="http://schemas.microsoft.com/office/powerpoint/2010/main" val="68369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贝爷那次邀请大家吃鸡，他最近在追剧，突然特别想去吃炸鸡</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4</a:t>
            </a:fld>
            <a:endParaRPr lang="zh-CN" altLang="en-US"/>
          </a:p>
        </p:txBody>
      </p:sp>
    </p:spTree>
    <p:extLst>
      <p:ext uri="{BB962C8B-B14F-4D97-AF65-F5344CB8AC3E}">
        <p14:creationId xmlns:p14="http://schemas.microsoft.com/office/powerpoint/2010/main" val="366551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准备做麦当劳</a:t>
            </a:r>
            <a:endParaRPr lang="zh-CN" altLang="en-US" dirty="0"/>
          </a:p>
        </p:txBody>
      </p:sp>
      <p:sp>
        <p:nvSpPr>
          <p:cNvPr id="4" name="灯片编号占位符 3"/>
          <p:cNvSpPr>
            <a:spLocks noGrp="1"/>
          </p:cNvSpPr>
          <p:nvPr>
            <p:ph type="sldNum" sz="quarter" idx="10"/>
          </p:nvPr>
        </p:nvSpPr>
        <p:spPr/>
        <p:txBody>
          <a:bodyPr/>
          <a:lstStyle/>
          <a:p>
            <a:pPr>
              <a:defRPr/>
            </a:pPr>
            <a:fld id="{6D897984-5CD1-47DC-87C9-29C71F46E3B5}" type="slidenum">
              <a:rPr lang="zh-CN" altLang="en-US" smtClean="0"/>
              <a:pPr>
                <a:defRPr/>
              </a:pPr>
              <a:t>5</a:t>
            </a:fld>
            <a:endParaRPr lang="zh-CN" altLang="en-US"/>
          </a:p>
        </p:txBody>
      </p:sp>
    </p:spTree>
    <p:extLst>
      <p:ext uri="{BB962C8B-B14F-4D97-AF65-F5344CB8AC3E}">
        <p14:creationId xmlns:p14="http://schemas.microsoft.com/office/powerpoint/2010/main" val="59678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进入</a:t>
            </a:r>
            <a:r>
              <a:rPr lang="en-US" altLang="zh-CN" dirty="0" smtClean="0"/>
              <a:t>demo</a:t>
            </a:r>
            <a:endParaRPr lang="zh-CN" altLang="en-US" dirty="0"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49B2A10-4B97-4588-B3DB-E3AFA92003D5}" type="slidenum">
              <a:rPr lang="zh-CN" altLang="en-US" smtClean="0"/>
              <a:pPr/>
              <a:t>6</a:t>
            </a:fld>
            <a:endParaRPr lang="zh-CN" altLang="en-US" smtClean="0"/>
          </a:p>
        </p:txBody>
      </p:sp>
    </p:spTree>
    <p:extLst>
      <p:ext uri="{BB962C8B-B14F-4D97-AF65-F5344CB8AC3E}">
        <p14:creationId xmlns:p14="http://schemas.microsoft.com/office/powerpoint/2010/main" val="3246845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988"/>
            <a:ext cx="9144000" cy="681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2808312" y="2393454"/>
            <a:ext cx="6300192" cy="2043658"/>
          </a:xfrm>
        </p:spPr>
        <p:txBody>
          <a:bodyPr>
            <a:noAutofit/>
          </a:bodyPr>
          <a:lstStyle>
            <a:lvl1pPr algn="ctr">
              <a:lnSpc>
                <a:spcPct val="150000"/>
              </a:lnSpc>
              <a:defRPr sz="4000" b="1"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CB65884-3383-40AB-9A86-5848405B5B32}" type="datetimeFigureOut">
              <a:rPr lang="zh-CN" altLang="en-US"/>
              <a:pPr>
                <a:defRPr/>
              </a:pPr>
              <a:t>2014/10/30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A8EB02-C7D8-4238-A2BB-F0038CD31FA9}" type="slidenum">
              <a:rPr lang="zh-CN" altLang="en-US"/>
              <a:pPr>
                <a:defRPr/>
              </a:pPr>
              <a:t>‹#›</a:t>
            </a:fld>
            <a:endParaRPr lang="zh-CN" altLang="en-US"/>
          </a:p>
        </p:txBody>
      </p:sp>
    </p:spTree>
    <p:extLst>
      <p:ext uri="{BB962C8B-B14F-4D97-AF65-F5344CB8AC3E}">
        <p14:creationId xmlns:p14="http://schemas.microsoft.com/office/powerpoint/2010/main" val="192571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a:off x="446856" y="980728"/>
            <a:ext cx="8229600" cy="4525963"/>
          </a:xfrm>
        </p:spPr>
        <p:txBody>
          <a:bodyPr/>
          <a:lstStyle>
            <a:lvl1pPr marL="342900" indent="-342900">
              <a:lnSpc>
                <a:spcPct val="150000"/>
              </a:lnSpc>
              <a:buFont typeface="Wingdings" panose="05000000000000000000" pitchFamily="2" charset="2"/>
              <a:buChar char="Ø"/>
              <a:defRPr sz="22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3pPr>
            <a:lvl4pPr marL="16002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4pPr>
            <a:lvl5pPr marL="20574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en-US" altLang="zh-CN" dirty="0" smtClean="0"/>
          </a:p>
          <a:p>
            <a:pPr lvl="0"/>
            <a:endParaRPr lang="zh-CN" altLang="en-US" dirty="0" smtClean="0"/>
          </a:p>
        </p:txBody>
      </p:sp>
      <p:sp>
        <p:nvSpPr>
          <p:cNvPr id="7" name="标题 1"/>
          <p:cNvSpPr>
            <a:spLocks noGrp="1"/>
          </p:cNvSpPr>
          <p:nvPr>
            <p:ph type="title"/>
          </p:nvPr>
        </p:nvSpPr>
        <p:spPr>
          <a:xfrm>
            <a:off x="755576" y="332656"/>
            <a:ext cx="7848872" cy="432048"/>
          </a:xfrm>
        </p:spPr>
        <p:txBody>
          <a:bodyPr>
            <a:noAutofit/>
          </a:bodyPr>
          <a:lstStyle>
            <a:lvl1pPr algn="l">
              <a:defRPr sz="3000" b="1">
                <a:solidFill>
                  <a:srgbClr val="3498DB"/>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5" name="日期占位符 1"/>
          <p:cNvSpPr>
            <a:spLocks noGrp="1"/>
          </p:cNvSpPr>
          <p:nvPr>
            <p:ph type="dt" sz="half" idx="10"/>
          </p:nvPr>
        </p:nvSpPr>
        <p:spPr/>
        <p:txBody>
          <a:bodyPr/>
          <a:lstStyle>
            <a:lvl1pPr>
              <a:defRPr/>
            </a:lvl1pPr>
          </a:lstStyle>
          <a:p>
            <a:pPr>
              <a:defRPr/>
            </a:pPr>
            <a:fld id="{762F67C2-4415-4696-900B-F3D7149ADAA7}" type="datetimeFigureOut">
              <a:rPr lang="zh-CN" altLang="en-US"/>
              <a:pPr>
                <a:defRPr/>
              </a:pPr>
              <a:t>2014/10/30</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3"/>
          <p:cNvSpPr>
            <a:spLocks noGrp="1"/>
          </p:cNvSpPr>
          <p:nvPr>
            <p:ph type="sldNum" sz="quarter" idx="12"/>
          </p:nvPr>
        </p:nvSpPr>
        <p:spPr/>
        <p:txBody>
          <a:bodyPr/>
          <a:lstStyle>
            <a:lvl1pPr>
              <a:defRPr/>
            </a:lvl1pPr>
          </a:lstStyle>
          <a:p>
            <a:pPr>
              <a:defRPr/>
            </a:pPr>
            <a:fld id="{37E64306-28F3-447A-9ED7-921C810EB482}" type="slidenum">
              <a:rPr lang="zh-CN" altLang="en-US"/>
              <a:pPr>
                <a:defRPr/>
              </a:pPr>
              <a:t>‹#›</a:t>
            </a:fld>
            <a:endParaRPr lang="zh-CN" altLang="en-US"/>
          </a:p>
        </p:txBody>
      </p:sp>
    </p:spTree>
    <p:extLst>
      <p:ext uri="{BB962C8B-B14F-4D97-AF65-F5344CB8AC3E}">
        <p14:creationId xmlns:p14="http://schemas.microsoft.com/office/powerpoint/2010/main" val="38939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87624" y="2204864"/>
            <a:ext cx="7632848" cy="648072"/>
          </a:xfrm>
        </p:spPr>
        <p:txBody>
          <a:bodyPr>
            <a:noAutofit/>
          </a:bodyPr>
          <a:lstStyle>
            <a:lvl1pPr algn="l">
              <a:defRPr sz="30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43608" y="3068960"/>
            <a:ext cx="7416824" cy="2880320"/>
          </a:xfrm>
        </p:spPr>
        <p:txBody>
          <a:bodyPr/>
          <a:lstStyle>
            <a:lvl1pPr marL="342900" indent="-342900">
              <a:buFont typeface="Wingdings" panose="05000000000000000000" pitchFamily="2" charset="2"/>
              <a:buChar char="Ø"/>
              <a:defRPr sz="22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3pPr>
            <a:lvl4pPr marL="16002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4pPr>
            <a:lvl5pPr marL="20574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en-US" altLang="zh-CN" dirty="0" smtClean="0"/>
          </a:p>
          <a:p>
            <a:pPr lvl="0"/>
            <a:endParaRPr lang="zh-CN" altLang="en-US" dirty="0" smtClean="0"/>
          </a:p>
        </p:txBody>
      </p:sp>
      <p:sp>
        <p:nvSpPr>
          <p:cNvPr id="5" name="日期占位符 3"/>
          <p:cNvSpPr>
            <a:spLocks noGrp="1"/>
          </p:cNvSpPr>
          <p:nvPr>
            <p:ph type="dt" sz="half" idx="10"/>
          </p:nvPr>
        </p:nvSpPr>
        <p:spPr/>
        <p:txBody>
          <a:bodyPr/>
          <a:lstStyle>
            <a:lvl1pPr>
              <a:defRPr/>
            </a:lvl1pPr>
          </a:lstStyle>
          <a:p>
            <a:pPr>
              <a:defRPr/>
            </a:pPr>
            <a:fld id="{D71B8DC2-D7C7-4D22-A0AB-33664C642CB9}" type="datetimeFigureOut">
              <a:rPr lang="zh-CN" altLang="en-US"/>
              <a:pPr>
                <a:defRPr/>
              </a:pPr>
              <a:t>2014/10/30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CB4D92D-89E6-4045-8D79-792CA6645505}" type="slidenum">
              <a:rPr lang="zh-CN" altLang="en-US"/>
              <a:pPr>
                <a:defRPr/>
              </a:pPr>
              <a:t>‹#›</a:t>
            </a:fld>
            <a:endParaRPr lang="zh-CN" altLang="en-US"/>
          </a:p>
        </p:txBody>
      </p:sp>
    </p:spTree>
    <p:extLst>
      <p:ext uri="{BB962C8B-B14F-4D97-AF65-F5344CB8AC3E}">
        <p14:creationId xmlns:p14="http://schemas.microsoft.com/office/powerpoint/2010/main" val="353198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99592" y="3078088"/>
            <a:ext cx="7488832" cy="1143000"/>
          </a:xfrm>
        </p:spPr>
        <p:txBody>
          <a:bodyPr/>
          <a:lstStyle>
            <a:lvl1pPr>
              <a:defRPr sz="6600" b="1">
                <a:solidFill>
                  <a:schemeClr val="bg1"/>
                </a:solidFill>
              </a:defRPr>
            </a:lvl1pPr>
          </a:lstStyle>
          <a:p>
            <a:r>
              <a:rPr lang="zh-CN" altLang="en-US" dirty="0" smtClean="0"/>
              <a:t>单击此处编辑母版标题样式</a:t>
            </a:r>
            <a:endParaRPr lang="zh-CN" altLang="en-US" dirty="0"/>
          </a:p>
        </p:txBody>
      </p:sp>
      <p:sp>
        <p:nvSpPr>
          <p:cNvPr id="4" name="日期占位符 2"/>
          <p:cNvSpPr>
            <a:spLocks noGrp="1"/>
          </p:cNvSpPr>
          <p:nvPr>
            <p:ph type="dt" sz="half" idx="10"/>
          </p:nvPr>
        </p:nvSpPr>
        <p:spPr/>
        <p:txBody>
          <a:bodyPr/>
          <a:lstStyle>
            <a:lvl1pPr>
              <a:defRPr/>
            </a:lvl1pPr>
          </a:lstStyle>
          <a:p>
            <a:pPr>
              <a:defRPr/>
            </a:pPr>
            <a:fld id="{5346F5E4-FBD8-4538-BF9E-43F54F213FC0}" type="datetimeFigureOut">
              <a:rPr lang="zh-CN" altLang="en-US"/>
              <a:pPr>
                <a:defRPr/>
              </a:pPr>
              <a:t>2014/10/30</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F13AD77E-F275-4ABF-AFF7-A9096102A7A3}" type="slidenum">
              <a:rPr lang="zh-CN" altLang="en-US"/>
              <a:pPr>
                <a:defRPr/>
              </a:pPr>
              <a:t>‹#›</a:t>
            </a:fld>
            <a:endParaRPr lang="zh-CN" altLang="en-US"/>
          </a:p>
        </p:txBody>
      </p:sp>
    </p:spTree>
    <p:extLst>
      <p:ext uri="{BB962C8B-B14F-4D97-AF65-F5344CB8AC3E}">
        <p14:creationId xmlns:p14="http://schemas.microsoft.com/office/powerpoint/2010/main" val="237083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A8684E27-A097-455C-9FA1-A9B449A08CA7}" type="datetimeFigureOut">
              <a:rPr lang="zh-CN" altLang="en-US"/>
              <a:pPr>
                <a:defRPr/>
              </a:pPr>
              <a:t>2014/10/30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337BC1C2-6B30-48A9-8608-C7F2CFD0F08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Lst>
  <p:txStyles>
    <p:titleStyle>
      <a:lvl1pPr algn="ctr" rtl="0" eaLnBrk="0" fontAlgn="base" hangingPunct="0">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2pPr>
      <a:lvl3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3pPr>
      <a:lvl4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4pPr>
      <a:lvl5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5pPr>
      <a:lvl6pPr marL="4572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6pPr>
      <a:lvl7pPr marL="9144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7pPr>
      <a:lvl8pPr marL="13716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8pPr>
      <a:lvl9pPr marL="1828800" algn="ctr" rtl="0" eaLnBrk="1" fontAlgn="base" hangingPunct="1">
        <a:spcBef>
          <a:spcPct val="0"/>
        </a:spcBef>
        <a:spcAft>
          <a:spcPct val="0"/>
        </a:spcAft>
        <a:defRPr sz="4400">
          <a:solidFill>
            <a:schemeClr val="tx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2808288" y="2393950"/>
            <a:ext cx="6300787" cy="2043113"/>
          </a:xfrm>
        </p:spPr>
        <p:txBody>
          <a:bodyPr/>
          <a:lstStyle/>
          <a:p>
            <a:pPr eaLnBrk="1" hangingPunct="1"/>
            <a:r>
              <a:rPr lang="zh-CN" altLang="en-US" dirty="0" smtClean="0"/>
              <a:t>结合搜索</a:t>
            </a:r>
            <a:r>
              <a:rPr lang="en-US" altLang="zh-CN" dirty="0" smtClean="0"/>
              <a:t>SDK</a:t>
            </a:r>
            <a:r>
              <a:rPr lang="zh-CN" altLang="en-US" dirty="0" smtClean="0"/>
              <a:t>做点事情</a:t>
            </a:r>
          </a:p>
        </p:txBody>
      </p:sp>
      <p:sp>
        <p:nvSpPr>
          <p:cNvPr id="2" name="文本框 1"/>
          <p:cNvSpPr txBox="1"/>
          <p:nvPr/>
        </p:nvSpPr>
        <p:spPr>
          <a:xfrm>
            <a:off x="3527884" y="5229200"/>
            <a:ext cx="2088232" cy="523220"/>
          </a:xfrm>
          <a:prstGeom prst="rect">
            <a:avLst/>
          </a:prstGeom>
          <a:noFill/>
        </p:spPr>
        <p:txBody>
          <a:bodyPr wrap="square" rtlCol="0" anchor="ctr">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POI</a:t>
            </a:r>
            <a:r>
              <a:rPr lang="zh-CN" altLang="en-US" sz="2800" dirty="0" smtClean="0">
                <a:solidFill>
                  <a:schemeClr val="accent1"/>
                </a:solidFill>
                <a:latin typeface="微软雅黑" panose="020B0503020204020204" pitchFamily="34" charset="-122"/>
                <a:ea typeface="微软雅黑" panose="020B0503020204020204" pitchFamily="34" charset="-122"/>
              </a:rPr>
              <a:t>点搜索</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关于</a:t>
            </a:r>
            <a:r>
              <a:rPr lang="en-US" altLang="zh-CN" dirty="0" smtClean="0"/>
              <a:t>POI</a:t>
            </a:r>
            <a:r>
              <a:rPr lang="zh-CN" altLang="en-US" dirty="0" smtClean="0"/>
              <a:t>点</a:t>
            </a:r>
            <a:endParaRPr lang="zh-CN" altLang="en-US" dirty="0"/>
          </a:p>
        </p:txBody>
      </p:sp>
      <p:pic>
        <p:nvPicPr>
          <p:cNvPr id="4" name="图片 3"/>
          <p:cNvPicPr>
            <a:picLocks noChangeAspect="1"/>
          </p:cNvPicPr>
          <p:nvPr/>
        </p:nvPicPr>
        <p:blipFill>
          <a:blip r:embed="rId3"/>
          <a:stretch>
            <a:fillRect/>
          </a:stretch>
        </p:blipFill>
        <p:spPr>
          <a:xfrm>
            <a:off x="1582261" y="908720"/>
            <a:ext cx="5979479" cy="5040560"/>
          </a:xfrm>
          <a:prstGeom prst="rect">
            <a:avLst/>
          </a:prstGeom>
        </p:spPr>
      </p:pic>
    </p:spTree>
    <p:extLst>
      <p:ext uri="{BB962C8B-B14F-4D97-AF65-F5344CB8AC3E}">
        <p14:creationId xmlns:p14="http://schemas.microsoft.com/office/powerpoint/2010/main" val="5533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http://cn.dreamstime.com/3d%B5%D8%C7%F2%C8%CB%CB%D1%CB%F7-thumb193619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02023"/>
            <a:ext cx="3810000" cy="3609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internalditu.iask.com/help/images/road_searc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851922"/>
            <a:ext cx="2448272" cy="223232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icoding.qiniudn.com/lb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570" y="851922"/>
            <a:ext cx="2400201" cy="223232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5"/>
          <a:stretch>
            <a:fillRect/>
          </a:stretch>
        </p:blipFill>
        <p:spPr>
          <a:xfrm>
            <a:off x="2108670" y="4934690"/>
            <a:ext cx="4848225" cy="600075"/>
          </a:xfrm>
          <a:prstGeom prst="rect">
            <a:avLst/>
          </a:prstGeom>
        </p:spPr>
      </p:pic>
      <p:sp>
        <p:nvSpPr>
          <p:cNvPr id="10" name="文本框 9"/>
          <p:cNvSpPr txBox="1"/>
          <p:nvPr/>
        </p:nvSpPr>
        <p:spPr>
          <a:xfrm>
            <a:off x="908570" y="3407011"/>
            <a:ext cx="2400201" cy="382029"/>
          </a:xfrm>
          <a:prstGeom prst="rect">
            <a:avLst/>
          </a:prstGeom>
          <a:noFill/>
        </p:spPr>
        <p:txBody>
          <a:bodyPr wrap="square" rtlCol="0">
            <a:spAutoFit/>
          </a:bodyPr>
          <a:lstStyle/>
          <a:p>
            <a:pPr algn="ctr"/>
            <a:r>
              <a:rPr lang="zh-CN" altLang="en-US" dirty="0" smtClean="0"/>
              <a:t>周边搜索</a:t>
            </a:r>
            <a:endParaRPr lang="zh-CN" altLang="en-US" dirty="0"/>
          </a:p>
        </p:txBody>
      </p:sp>
      <p:sp>
        <p:nvSpPr>
          <p:cNvPr id="11" name="文本框 10"/>
          <p:cNvSpPr txBox="1"/>
          <p:nvPr/>
        </p:nvSpPr>
        <p:spPr>
          <a:xfrm>
            <a:off x="6221760" y="3407011"/>
            <a:ext cx="2382688" cy="369332"/>
          </a:xfrm>
          <a:prstGeom prst="rect">
            <a:avLst/>
          </a:prstGeom>
          <a:noFill/>
        </p:spPr>
        <p:txBody>
          <a:bodyPr wrap="square" rtlCol="0">
            <a:spAutoFit/>
          </a:bodyPr>
          <a:lstStyle/>
          <a:p>
            <a:pPr algn="ctr"/>
            <a:r>
              <a:rPr lang="zh-CN" altLang="en-US" dirty="0" smtClean="0"/>
              <a:t>指定范围搜索</a:t>
            </a:r>
            <a:endParaRPr lang="zh-CN" altLang="en-US" dirty="0"/>
          </a:p>
        </p:txBody>
      </p:sp>
      <p:sp>
        <p:nvSpPr>
          <p:cNvPr id="12" name="文本框 11"/>
          <p:cNvSpPr txBox="1"/>
          <p:nvPr/>
        </p:nvSpPr>
        <p:spPr>
          <a:xfrm>
            <a:off x="3395712" y="5613251"/>
            <a:ext cx="2304256" cy="369332"/>
          </a:xfrm>
          <a:prstGeom prst="rect">
            <a:avLst/>
          </a:prstGeom>
          <a:noFill/>
        </p:spPr>
        <p:txBody>
          <a:bodyPr wrap="square" rtlCol="0">
            <a:spAutoFit/>
          </a:bodyPr>
          <a:lstStyle/>
          <a:p>
            <a:pPr algn="ctr"/>
            <a:r>
              <a:rPr lang="zh-CN" altLang="en-US" dirty="0" smtClean="0"/>
              <a:t>关键字搜索</a:t>
            </a:r>
            <a:endParaRPr lang="zh-CN" altLang="en-US" dirty="0"/>
          </a:p>
        </p:txBody>
      </p:sp>
      <p:sp>
        <p:nvSpPr>
          <p:cNvPr id="9" name="标题 2"/>
          <p:cNvSpPr>
            <a:spLocks noGrp="1"/>
          </p:cNvSpPr>
          <p:nvPr>
            <p:ph type="title"/>
          </p:nvPr>
        </p:nvSpPr>
        <p:spPr>
          <a:xfrm>
            <a:off x="755576" y="332656"/>
            <a:ext cx="7848872" cy="432048"/>
          </a:xfrm>
        </p:spPr>
        <p:txBody>
          <a:bodyPr/>
          <a:lstStyle/>
          <a:p>
            <a:r>
              <a:rPr lang="zh-CN" altLang="en-US" dirty="0" smtClean="0"/>
              <a:t>搜索方式</a:t>
            </a:r>
            <a:endParaRPr lang="zh-CN" altLang="en-US" dirty="0"/>
          </a:p>
        </p:txBody>
      </p:sp>
    </p:spTree>
    <p:extLst>
      <p:ext uri="{BB962C8B-B14F-4D97-AF65-F5344CB8AC3E}">
        <p14:creationId xmlns:p14="http://schemas.microsoft.com/office/powerpoint/2010/main" val="80292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贝爷这次想吃炸鸡了</a:t>
            </a:r>
            <a:endParaRPr lang="zh-CN" altLang="en-US" dirty="0"/>
          </a:p>
        </p:txBody>
      </p:sp>
      <p:pic>
        <p:nvPicPr>
          <p:cNvPr id="1028" name="Picture 4" descr="http://i1.dpfile.com/pc/da5510a5b55e7735fffeaaa508c08d1b%28700x700%29/thum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339" y="1340768"/>
            <a:ext cx="5897345" cy="4423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913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那么问题来了，做炸鸡技术哪家强？</a:t>
            </a:r>
            <a:endParaRPr lang="zh-CN" altLang="en-US" dirty="0"/>
          </a:p>
        </p:txBody>
      </p:sp>
      <p:pic>
        <p:nvPicPr>
          <p:cNvPr id="2050" name="Picture 2" descr="http://news.xinhuanet.com/food/2010-09/28/12615357_31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812" y="1052736"/>
            <a:ext cx="3600400" cy="480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66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57200" y="1063625"/>
            <a:ext cx="8229600" cy="4525963"/>
          </a:xfrm>
        </p:spPr>
        <p:txBody>
          <a:bodyPr/>
          <a:lstStyle/>
          <a:p>
            <a:pPr marL="0" indent="0" eaLnBrk="1" hangingPunct="1">
              <a:buNone/>
              <a:defRPr/>
            </a:pPr>
            <a:r>
              <a:rPr lang="zh-CN" altLang="en-US" sz="4800" dirty="0" smtClean="0"/>
              <a:t>这节课你会学习到什么？</a:t>
            </a:r>
            <a:endParaRPr lang="en-US" altLang="zh-CN" sz="4800" dirty="0" smtClean="0"/>
          </a:p>
          <a:p>
            <a:pPr eaLnBrk="1" hangingPunct="1">
              <a:defRPr/>
            </a:pPr>
            <a:endParaRPr lang="en-US" altLang="zh-CN" dirty="0"/>
          </a:p>
          <a:p>
            <a:pPr eaLnBrk="1" hangingPunct="1">
              <a:defRPr/>
            </a:pPr>
            <a:r>
              <a:rPr lang="zh-CN" altLang="en-US" dirty="0" smtClean="0"/>
              <a:t>搜索当前位置周边的麦当劳</a:t>
            </a:r>
            <a:endParaRPr lang="en-US" altLang="zh-CN" dirty="0" smtClean="0"/>
          </a:p>
          <a:p>
            <a:pPr eaLnBrk="1" hangingPunct="1">
              <a:defRPr/>
            </a:pPr>
            <a:r>
              <a:rPr lang="zh-CN" altLang="en-US" dirty="0" smtClean="0"/>
              <a:t>显示出来</a:t>
            </a:r>
            <a:endParaRPr lang="en-US" altLang="zh-CN" dirty="0" smtClean="0"/>
          </a:p>
          <a:p>
            <a:pPr marL="0" indent="0" eaLnBrk="1" hangingPunct="1">
              <a:buFont typeface="Wingdings" panose="05000000000000000000" pitchFamily="2" charset="2"/>
              <a:buNone/>
              <a:defRPr/>
            </a:pPr>
            <a:r>
              <a:rPr lang="en-US" altLang="zh-CN" dirty="0"/>
              <a:t>	</a:t>
            </a:r>
            <a:endParaRPr lang="zh-CN" altLang="en-US" dirty="0" smtClean="0"/>
          </a:p>
        </p:txBody>
      </p:sp>
      <p:sp>
        <p:nvSpPr>
          <p:cNvPr id="9219" name="标题 2"/>
          <p:cNvSpPr>
            <a:spLocks noGrp="1"/>
          </p:cNvSpPr>
          <p:nvPr>
            <p:ph type="title"/>
          </p:nvPr>
        </p:nvSpPr>
        <p:spPr>
          <a:xfrm>
            <a:off x="755650" y="333375"/>
            <a:ext cx="7848600" cy="431800"/>
          </a:xfrm>
        </p:spPr>
        <p:txBody>
          <a:bodyPr/>
          <a:lstStyle/>
          <a:p>
            <a:pPr eaLnBrk="1" hangingPunct="1"/>
            <a:r>
              <a:rPr lang="zh-CN" altLang="en-US" dirty="0" smtClean="0"/>
              <a:t>带贝爷去吃麦当劳！</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作业</a:t>
            </a:r>
            <a:endParaRPr lang="zh-CN" altLang="en-US" dirty="0"/>
          </a:p>
        </p:txBody>
      </p:sp>
      <p:sp>
        <p:nvSpPr>
          <p:cNvPr id="4" name="文本框 3"/>
          <p:cNvSpPr txBox="1"/>
          <p:nvPr/>
        </p:nvSpPr>
        <p:spPr>
          <a:xfrm>
            <a:off x="755576" y="2828836"/>
            <a:ext cx="7848872" cy="120032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贝爷想吃</a:t>
            </a:r>
            <a:r>
              <a:rPr lang="en-US" altLang="zh-CN" sz="3600" dirty="0" smtClean="0">
                <a:latin typeface="微软雅黑" panose="020B0503020204020204" pitchFamily="34" charset="-122"/>
                <a:ea typeface="微软雅黑" panose="020B0503020204020204" pitchFamily="34" charset="-122"/>
              </a:rPr>
              <a:t>KFC</a:t>
            </a:r>
            <a:r>
              <a:rPr lang="zh-CN" altLang="en-US" sz="3600" dirty="0" smtClean="0">
                <a:latin typeface="微软雅黑" panose="020B0503020204020204" pitchFamily="34" charset="-122"/>
                <a:ea typeface="微软雅黑" panose="020B0503020204020204" pitchFamily="34" charset="-122"/>
              </a:rPr>
              <a:t>了这次，仿照例子帮他搜索下把，可以试试改变搜索方式</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71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3"/>
          <p:cNvSpPr>
            <a:spLocks noGrp="1"/>
          </p:cNvSpPr>
          <p:nvPr>
            <p:ph type="title"/>
          </p:nvPr>
        </p:nvSpPr>
        <p:spPr>
          <a:xfrm>
            <a:off x="827088" y="2646363"/>
            <a:ext cx="7488237" cy="1143000"/>
          </a:xfrm>
        </p:spPr>
        <p:txBody>
          <a:bodyPr/>
          <a:lstStyle/>
          <a:p>
            <a:pPr eaLnBrk="1" hangingPunct="1"/>
            <a:r>
              <a:rPr lang="en-US" altLang="zh-CN" smtClean="0"/>
              <a:t>Thanks!</a:t>
            </a:r>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高德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高德3</Template>
  <TotalTime>3575</TotalTime>
  <Words>237</Words>
  <Application>Microsoft Office PowerPoint</Application>
  <PresentationFormat>全屏显示(4:3)</PresentationFormat>
  <Paragraphs>29</Paragraphs>
  <Slides>8</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宋体</vt:lpstr>
      <vt:lpstr>微软雅黑</vt:lpstr>
      <vt:lpstr>Arial</vt:lpstr>
      <vt:lpstr>Calibri</vt:lpstr>
      <vt:lpstr>Wingdings</vt:lpstr>
      <vt:lpstr>高德3</vt:lpstr>
      <vt:lpstr>结合搜索SDK做点事情</vt:lpstr>
      <vt:lpstr>关于POI点</vt:lpstr>
      <vt:lpstr>搜索方式</vt:lpstr>
      <vt:lpstr>贝爷这次想吃炸鸡了</vt:lpstr>
      <vt:lpstr>那么问题来了，做炸鸡技术哪家强？</vt:lpstr>
      <vt:lpstr>带贝爷去吃麦当劳！</vt:lpstr>
      <vt:lpstr>作业</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杨婷婷</dc:creator>
  <cp:lastModifiedBy>王凌翔</cp:lastModifiedBy>
  <cp:revision>139</cp:revision>
  <dcterms:created xsi:type="dcterms:W3CDTF">2014-05-27T02:09:58Z</dcterms:created>
  <dcterms:modified xsi:type="dcterms:W3CDTF">2014-10-30T02:54:28Z</dcterms:modified>
</cp:coreProperties>
</file>