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41" r:id="rId3"/>
    <p:sldId id="342" r:id="rId4"/>
    <p:sldId id="343" r:id="rId5"/>
    <p:sldId id="261" r:id="rId6"/>
    <p:sldId id="259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D17C5F8-F25F-4190-B5C0-D931A5DFAE29}" type="datetimeFigureOut">
              <a:rPr lang="zh-CN" altLang="en-US"/>
              <a:pPr>
                <a:defRPr/>
              </a:pPr>
              <a:t>2014/10/27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897984-5CD1-47DC-87C9-29C71F46E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1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寒暄一下，吐槽下人数为何如此众多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6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贝尔 找到一家很好的鸡肉店，但是大家都知道，他平时都在玩户外，只用</a:t>
            </a:r>
            <a:r>
              <a:rPr lang="en-US" altLang="zh-CN" dirty="0" smtClean="0"/>
              <a:t>GPS</a:t>
            </a:r>
            <a:r>
              <a:rPr lang="zh-CN" altLang="en-US" dirty="0" smtClean="0"/>
              <a:t>，他只能告诉你经纬度，你没有他那么专业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51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简单描述一下这个的原理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0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进入</a:t>
            </a:r>
            <a:r>
              <a:rPr lang="en-US" altLang="zh-CN" dirty="0" smtClean="0"/>
              <a:t>demo</a:t>
            </a: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9B2A10-4B97-4588-B3DB-E3AFA92003D5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684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1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8312" y="2393454"/>
            <a:ext cx="6300192" cy="2043658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65884-3383-40AB-9A86-5848405B5B32}" type="datetimeFigureOut">
              <a:rPr lang="zh-CN" altLang="en-US"/>
              <a:pPr>
                <a:defRPr/>
              </a:pPr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8EB02-C7D8-4238-A2BB-F0038CD31F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4525963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848872" cy="432048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3498D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F67C2-4415-4696-900B-F3D7149ADAA7}" type="datetimeFigureOut">
              <a:rPr lang="zh-CN" altLang="en-US"/>
              <a:pPr>
                <a:defRPr/>
              </a:pPr>
              <a:t>2014/10/27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4306-28F3-447A-9ED7-921C810EB4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204864"/>
            <a:ext cx="7632848" cy="648072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3068960"/>
            <a:ext cx="7416824" cy="288032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B8DC2-D7C7-4D22-A0AB-33664C642CB9}" type="datetimeFigureOut">
              <a:rPr lang="zh-CN" altLang="en-US"/>
              <a:pPr>
                <a:defRPr/>
              </a:pPr>
              <a:t>2014/10/27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4D92D-89E6-4045-8D79-792CA66455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078088"/>
            <a:ext cx="7488832" cy="1143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6F5E4-FBD8-4538-BF9E-43F54F213FC0}" type="datetimeFigureOut">
              <a:rPr lang="zh-CN" altLang="en-US"/>
              <a:pPr>
                <a:defRPr/>
              </a:pPr>
              <a:t>2014/10/27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AD77E-F275-4ABF-AFF7-A9096102A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684E27-A097-455C-9FA1-A9B449A08CA7}" type="datetimeFigureOut">
              <a:rPr lang="zh-CN" altLang="en-US"/>
              <a:pPr>
                <a:defRPr/>
              </a:pPr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37BC1C2-6B30-48A9-8608-C7F2CFD0F0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2808288" y="2393950"/>
            <a:ext cx="6300787" cy="2043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结合搜索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做点事情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由一个故事引发的需求</a:t>
            </a:r>
            <a:endParaRPr lang="zh-CN" altLang="en-US" dirty="0"/>
          </a:p>
        </p:txBody>
      </p:sp>
      <p:pic>
        <p:nvPicPr>
          <p:cNvPr id="78850" name="Picture 2" descr="http://imgsrc.baidu.com/forum/pic/item/d62a6059252dd42aad05f901033b5bb5c9eab8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62" y="1124744"/>
            <a:ext cx="61341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9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/>
          </p:cNvSpPr>
          <p:nvPr/>
        </p:nvSpPr>
        <p:spPr bwMode="auto">
          <a:xfrm>
            <a:off x="755576" y="1052736"/>
            <a:ext cx="7848600" cy="431800"/>
          </a:xfrm>
          <a:custGeom>
            <a:avLst/>
            <a:gdLst>
              <a:gd name="T0" fmla="*/ 3924300 w 21600"/>
              <a:gd name="T1" fmla="*/ 215900 h 21600"/>
              <a:gd name="T2" fmla="*/ 3924300 w 21600"/>
              <a:gd name="T3" fmla="*/ 215900 h 21600"/>
              <a:gd name="T4" fmla="*/ 3924300 w 21600"/>
              <a:gd name="T5" fmla="*/ 215900 h 21600"/>
              <a:gd name="T6" fmla="*/ 3924300 w 21600"/>
              <a:gd name="T7" fmla="*/ 2159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611188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 defTabSz="611188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 defTabSz="611188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 defTabSz="611188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 defTabSz="611188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algn="ctr" eaLnBrk="1"/>
            <a:r>
              <a:rPr lang="zh-CN" sz="2000" dirty="0">
                <a:solidFill>
                  <a:srgbClr val="3498DB"/>
                </a:solidFill>
              </a:rPr>
              <a:t>当前地址</a:t>
            </a:r>
            <a:endParaRPr lang="zh-CN" dirty="0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6544394" y="2350516"/>
            <a:ext cx="814388" cy="333375"/>
          </a:xfrm>
          <a:custGeom>
            <a:avLst/>
            <a:gdLst>
              <a:gd name="T0" fmla="*/ 407194 w 21600"/>
              <a:gd name="T1" fmla="*/ 166688 h 21600"/>
              <a:gd name="T2" fmla="*/ 407194 w 21600"/>
              <a:gd name="T3" fmla="*/ 166688 h 21600"/>
              <a:gd name="T4" fmla="*/ 407194 w 21600"/>
              <a:gd name="T5" fmla="*/ 166688 h 21600"/>
              <a:gd name="T6" fmla="*/ 407194 w 21600"/>
              <a:gd name="T7" fmla="*/ 1666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/>
            <a:r>
              <a:rPr lang="zh-CN" sz="1400" dirty="0">
                <a:solidFill>
                  <a:srgbClr val="5E5E5E"/>
                </a:solidFill>
              </a:rPr>
              <a:t>地理坐标</a:t>
            </a:r>
            <a:endParaRPr lang="zh-CN" dirty="0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2082725" y="2350517"/>
            <a:ext cx="401043" cy="333375"/>
          </a:xfrm>
          <a:custGeom>
            <a:avLst/>
            <a:gdLst>
              <a:gd name="T0" fmla="*/ 230188 w 21600"/>
              <a:gd name="T1" fmla="*/ 166688 h 21600"/>
              <a:gd name="T2" fmla="*/ 230188 w 21600"/>
              <a:gd name="T3" fmla="*/ 166688 h 21600"/>
              <a:gd name="T4" fmla="*/ 230188 w 21600"/>
              <a:gd name="T5" fmla="*/ 166688 h 21600"/>
              <a:gd name="T6" fmla="*/ 230188 w 21600"/>
              <a:gd name="T7" fmla="*/ 1666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/>
            <a:r>
              <a:rPr lang="zh-CN" sz="1400" dirty="0">
                <a:solidFill>
                  <a:srgbClr val="5E5E5E"/>
                </a:solidFill>
              </a:rPr>
              <a:t>地址</a:t>
            </a:r>
            <a:endParaRPr lang="zh-CN" dirty="0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5881613" y="3511774"/>
            <a:ext cx="2139950" cy="288925"/>
          </a:xfrm>
          <a:custGeom>
            <a:avLst/>
            <a:gdLst>
              <a:gd name="T0" fmla="*/ 1069975 w 21600"/>
              <a:gd name="T1" fmla="*/ 121444 h 21600"/>
              <a:gd name="T2" fmla="*/ 1069975 w 21600"/>
              <a:gd name="T3" fmla="*/ 121444 h 21600"/>
              <a:gd name="T4" fmla="*/ 1069975 w 21600"/>
              <a:gd name="T5" fmla="*/ 121444 h 21600"/>
              <a:gd name="T6" fmla="*/ 1069975 w 21600"/>
              <a:gd name="T7" fmla="*/ 1214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/>
            <a:r>
              <a:rPr lang="zh-CN" sz="900" b="1" dirty="0">
                <a:solidFill>
                  <a:srgbClr val="C0C0C0"/>
                </a:solidFill>
              </a:rPr>
              <a:t>经纬度 </a:t>
            </a:r>
            <a:r>
              <a:rPr lang="zh-CN" altLang="zh-CN" sz="900" b="1" dirty="0">
                <a:solidFill>
                  <a:srgbClr val="C0C0C0"/>
                </a:solidFill>
              </a:rPr>
              <a:t>+39.98976815,+116.48033760</a:t>
            </a:r>
            <a:endParaRPr lang="zh-CN" altLang="zh-CN" dirty="0"/>
          </a:p>
        </p:txBody>
      </p:sp>
      <p:pic>
        <p:nvPicPr>
          <p:cNvPr id="8" name="Picture 8" descr="C1A1AD09-D6FB-4E09-B4F6-50C58E3751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63" y="3511774"/>
            <a:ext cx="1943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AutoShape 9"/>
          <p:cNvSpPr>
            <a:spLocks/>
          </p:cNvSpPr>
          <p:nvPr/>
        </p:nvSpPr>
        <p:spPr bwMode="auto">
          <a:xfrm>
            <a:off x="3630538" y="2995836"/>
            <a:ext cx="1905000" cy="584200"/>
          </a:xfrm>
          <a:prstGeom prst="rightArrow">
            <a:avLst>
              <a:gd name="adj1" fmla="val 65815"/>
              <a:gd name="adj2" fmla="val 90323"/>
            </a:avLst>
          </a:prstGeom>
          <a:solidFill>
            <a:srgbClr val="4BACC6"/>
          </a:solidFill>
          <a:ln w="381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</p:spPr>
        <p:txBody>
          <a:bodyPr lIns="0" tIns="0" rIns="0" bIns="0"/>
          <a:lstStyle/>
          <a:p>
            <a:pPr algn="ctr" eaLnBrk="1">
              <a:defRPr/>
            </a:pPr>
            <a:endParaRPr lang="zh-CN" altLang="zh-CN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3635896" y="3057525"/>
            <a:ext cx="968375" cy="371475"/>
          </a:xfrm>
          <a:custGeom>
            <a:avLst/>
            <a:gdLst>
              <a:gd name="T0" fmla="*/ 484188 w 21600"/>
              <a:gd name="T1" fmla="*/ 185738 h 21600"/>
              <a:gd name="T2" fmla="*/ 484188 w 21600"/>
              <a:gd name="T3" fmla="*/ 185738 h 21600"/>
              <a:gd name="T4" fmla="*/ 484188 w 21600"/>
              <a:gd name="T5" fmla="*/ 185738 h 21600"/>
              <a:gd name="T6" fmla="*/ 484188 w 21600"/>
              <a:gd name="T7" fmla="*/ 1857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>
              <a:lnSpc>
                <a:spcPct val="150000"/>
              </a:lnSpc>
              <a:spcBef>
                <a:spcPts val="700"/>
              </a:spcBef>
            </a:pPr>
            <a:r>
              <a:rPr lang="zh-CN" sz="1700" dirty="0">
                <a:solidFill>
                  <a:srgbClr val="FFFFFF"/>
                </a:solidFill>
              </a:rPr>
              <a:t>地理编码</a:t>
            </a:r>
            <a:endParaRPr lang="zh-CN" dirty="0"/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3630538" y="3800699"/>
            <a:ext cx="1905000" cy="584200"/>
          </a:xfrm>
          <a:prstGeom prst="rightArrow">
            <a:avLst>
              <a:gd name="adj1" fmla="val 65815"/>
              <a:gd name="adj2" fmla="val 90323"/>
            </a:avLst>
          </a:prstGeom>
          <a:solidFill>
            <a:srgbClr val="4BACC6"/>
          </a:solidFill>
          <a:ln w="381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</p:spPr>
        <p:txBody>
          <a:bodyPr lIns="0" tIns="0" rIns="0" bIns="0"/>
          <a:lstStyle/>
          <a:p>
            <a:pPr algn="ctr" eaLnBrk="1">
              <a:defRPr/>
            </a:pPr>
            <a:endParaRPr lang="zh-CN" altLang="zh-CN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>
            <a:off x="4138538" y="3907061"/>
            <a:ext cx="1184275" cy="371475"/>
          </a:xfrm>
          <a:custGeom>
            <a:avLst/>
            <a:gdLst>
              <a:gd name="T0" fmla="*/ 592138 w 21600"/>
              <a:gd name="T1" fmla="*/ 185738 h 21600"/>
              <a:gd name="T2" fmla="*/ 592138 w 21600"/>
              <a:gd name="T3" fmla="*/ 185738 h 21600"/>
              <a:gd name="T4" fmla="*/ 592138 w 21600"/>
              <a:gd name="T5" fmla="*/ 185738 h 21600"/>
              <a:gd name="T6" fmla="*/ 592138 w 21600"/>
              <a:gd name="T7" fmla="*/ 1857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>
              <a:lnSpc>
                <a:spcPct val="150000"/>
              </a:lnSpc>
              <a:spcBef>
                <a:spcPts val="700"/>
              </a:spcBef>
            </a:pPr>
            <a:r>
              <a:rPr lang="zh-CN" sz="1700" dirty="0">
                <a:solidFill>
                  <a:srgbClr val="FFFFFF"/>
                </a:solidFill>
              </a:rPr>
              <a:t>逆地理编码</a:t>
            </a:r>
            <a:endParaRPr lang="zh-CN" dirty="0"/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793676" y="1694086"/>
            <a:ext cx="4845050" cy="344488"/>
          </a:xfrm>
          <a:custGeom>
            <a:avLst/>
            <a:gdLst>
              <a:gd name="T0" fmla="*/ 2422525 w 21600"/>
              <a:gd name="T1" fmla="*/ 172244 h 21600"/>
              <a:gd name="T2" fmla="*/ 2422525 w 21600"/>
              <a:gd name="T3" fmla="*/ 172244 h 21600"/>
              <a:gd name="T4" fmla="*/ 2422525 w 21600"/>
              <a:gd name="T5" fmla="*/ 172244 h 21600"/>
              <a:gd name="T6" fmla="*/ 2422525 w 21600"/>
              <a:gd name="T7" fmla="*/ 1722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>
              <a:lnSpc>
                <a:spcPct val="150000"/>
              </a:lnSpc>
              <a:spcBef>
                <a:spcPts val="700"/>
              </a:spcBef>
            </a:pPr>
            <a:r>
              <a:rPr lang="zh-CN" sz="1500" dirty="0">
                <a:solidFill>
                  <a:srgbClr val="404040"/>
                </a:solidFill>
              </a:rPr>
              <a:t>获取当前地址需要对 当前用户位置经纬度 做 逆地理编码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16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836712"/>
            <a:ext cx="3314700" cy="208823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应用案例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836712"/>
            <a:ext cx="3240360" cy="5040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288407"/>
            <a:ext cx="33147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4800" dirty="0" smtClean="0"/>
              <a:t>这节课你会学习到什么？</a:t>
            </a:r>
            <a:endParaRPr lang="en-US" altLang="zh-CN" sz="4800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简单了解一下搜索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应该如何使用，请求响应结构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获得当前屏幕某点的经纬度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通过我们的搜索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将经纬度转换为人类可以理解的地址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学习添加一个</a:t>
            </a:r>
            <a:r>
              <a:rPr lang="en-US" altLang="zh-CN" dirty="0" smtClean="0"/>
              <a:t>marker</a:t>
            </a:r>
          </a:p>
          <a:p>
            <a:pPr eaLnBrk="1" hangingPunct="1">
              <a:defRPr/>
            </a:pPr>
            <a:r>
              <a:rPr lang="zh-CN" altLang="en-US" dirty="0" smtClean="0"/>
              <a:t>自定义一个</a:t>
            </a:r>
            <a:r>
              <a:rPr lang="en-US" altLang="zh-CN" dirty="0" err="1" smtClean="0"/>
              <a:t>infowindow</a:t>
            </a:r>
            <a:r>
              <a:rPr lang="zh-CN" altLang="en-US" dirty="0" smtClean="0"/>
              <a:t>，作为贝爷的召唤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endParaRPr lang="zh-CN" altLang="en-US" dirty="0" smtClean="0"/>
          </a:p>
        </p:txBody>
      </p:sp>
      <p:sp>
        <p:nvSpPr>
          <p:cNvPr id="9219" name="标题 2"/>
          <p:cNvSpPr>
            <a:spLocks noGrp="1"/>
          </p:cNvSpPr>
          <p:nvPr>
            <p:ph type="title"/>
          </p:nvPr>
        </p:nvSpPr>
        <p:spPr>
          <a:xfrm>
            <a:off x="755650" y="333375"/>
            <a:ext cx="7848600" cy="431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贝爷真的很想邀请你一起吃鸡肉！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3"/>
          <p:cNvSpPr>
            <a:spLocks noGrp="1"/>
          </p:cNvSpPr>
          <p:nvPr>
            <p:ph type="title"/>
          </p:nvPr>
        </p:nvSpPr>
        <p:spPr>
          <a:xfrm>
            <a:off x="827088" y="2646363"/>
            <a:ext cx="7488237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Thanks!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高德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高德3</Template>
  <TotalTime>3431</TotalTime>
  <Words>172</Words>
  <Application>Microsoft Office PowerPoint</Application>
  <PresentationFormat>全屏显示(4:3)</PresentationFormat>
  <Paragraphs>29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Calibri</vt:lpstr>
      <vt:lpstr>宋体</vt:lpstr>
      <vt:lpstr>Arial</vt:lpstr>
      <vt:lpstr>微软雅黑</vt:lpstr>
      <vt:lpstr>Wingdings</vt:lpstr>
      <vt:lpstr>andale mono</vt:lpstr>
      <vt:lpstr>Tahoma</vt:lpstr>
      <vt:lpstr>Consolas</vt:lpstr>
      <vt:lpstr>高德3</vt:lpstr>
      <vt:lpstr>结合搜索SDK做点事情</vt:lpstr>
      <vt:lpstr>由一个故事引发的需求</vt:lpstr>
      <vt:lpstr>PowerPoint 演示文稿</vt:lpstr>
      <vt:lpstr>应用案例</vt:lpstr>
      <vt:lpstr>贝爷真的很想邀请你一起吃鸡肉！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杨婷婷</dc:creator>
  <cp:lastModifiedBy>王凌翔</cp:lastModifiedBy>
  <cp:revision>131</cp:revision>
  <dcterms:created xsi:type="dcterms:W3CDTF">2014-05-27T02:09:58Z</dcterms:created>
  <dcterms:modified xsi:type="dcterms:W3CDTF">2014-10-28T08:41:18Z</dcterms:modified>
</cp:coreProperties>
</file>