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0" r:id="rId3"/>
    <p:sldId id="289" r:id="rId4"/>
    <p:sldId id="284" r:id="rId5"/>
    <p:sldId id="291" r:id="rId6"/>
    <p:sldId id="306" r:id="rId7"/>
    <p:sldId id="308" r:id="rId8"/>
    <p:sldId id="307" r:id="rId9"/>
    <p:sldId id="310" r:id="rId10"/>
    <p:sldId id="296" r:id="rId11"/>
    <p:sldId id="305" r:id="rId12"/>
    <p:sldId id="297" r:id="rId13"/>
    <p:sldId id="311" r:id="rId14"/>
    <p:sldId id="312" r:id="rId15"/>
    <p:sldId id="298" r:id="rId16"/>
    <p:sldId id="286" r:id="rId17"/>
    <p:sldId id="314" r:id="rId18"/>
    <p:sldId id="315" r:id="rId19"/>
    <p:sldId id="316" r:id="rId20"/>
    <p:sldId id="313" r:id="rId21"/>
    <p:sldId id="285" r:id="rId22"/>
    <p:sldId id="31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C32A030-B298-413C-8A95-2C5553F65653}">
          <p14:sldIdLst>
            <p14:sldId id="256"/>
            <p14:sldId id="290"/>
            <p14:sldId id="289"/>
            <p14:sldId id="284"/>
            <p14:sldId id="291"/>
            <p14:sldId id="306"/>
            <p14:sldId id="308"/>
            <p14:sldId id="307"/>
            <p14:sldId id="310"/>
            <p14:sldId id="296"/>
            <p14:sldId id="305"/>
            <p14:sldId id="297"/>
            <p14:sldId id="311"/>
            <p14:sldId id="312"/>
            <p14:sldId id="298"/>
            <p14:sldId id="286"/>
            <p14:sldId id="314"/>
            <p14:sldId id="315"/>
            <p14:sldId id="316"/>
            <p14:sldId id="313"/>
            <p14:sldId id="285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C6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0" autoAdjust="0"/>
  </p:normalViewPr>
  <p:slideViewPr>
    <p:cSldViewPr>
      <p:cViewPr varScale="1">
        <p:scale>
          <a:sx n="110" d="100"/>
          <a:sy n="110" d="100"/>
        </p:scale>
        <p:origin x="162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89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EA0D99-107F-4D25-B9D3-5F33D0D8276C}" type="doc">
      <dgm:prSet loTypeId="urn:microsoft.com/office/officeart/2011/layout/Theme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3046301-C9BB-43AF-A552-E089E92AD394}">
      <dgm:prSet phldrT="[文本]" custT="1"/>
      <dgm:spPr/>
      <dgm:t>
        <a:bodyPr/>
        <a:lstStyle/>
        <a:p>
          <a:r>
            <a:rPr lang="zh-CN" altLang="en-US" sz="1050" b="1" dirty="0" smtClean="0">
              <a:solidFill>
                <a:srgbClr val="FF0000"/>
              </a:solidFill>
              <a:latin typeface="+mn-ea"/>
              <a:ea typeface="+mn-ea"/>
            </a:rPr>
            <a:t>插入</a:t>
          </a:r>
          <a:r>
            <a:rPr lang="en-US" altLang="zh-CN" sz="1050" b="1" dirty="0" smtClean="0">
              <a:solidFill>
                <a:srgbClr val="FF0000"/>
              </a:solidFill>
              <a:latin typeface="+mn-ea"/>
              <a:ea typeface="+mn-ea"/>
            </a:rPr>
            <a:t>-</a:t>
          </a:r>
          <a:r>
            <a:rPr lang="zh-CN" altLang="en-US" sz="1050" b="1" dirty="0" smtClean="0">
              <a:solidFill>
                <a:srgbClr val="FF0000"/>
              </a:solidFill>
              <a:latin typeface="+mn-ea"/>
              <a:ea typeface="+mn-ea"/>
            </a:rPr>
            <a:t>个人照片</a:t>
          </a:r>
          <a:r>
            <a:rPr lang="en-US" altLang="zh-CN" sz="1050" b="1" dirty="0" smtClean="0">
              <a:solidFill>
                <a:srgbClr val="FF0000"/>
              </a:solidFill>
              <a:latin typeface="+mn-ea"/>
              <a:ea typeface="+mn-ea"/>
            </a:rPr>
            <a:t>(</a:t>
          </a:r>
          <a:r>
            <a:rPr lang="zh-CN" altLang="en-US" sz="1050" b="1" dirty="0" smtClean="0">
              <a:solidFill>
                <a:srgbClr val="FF0000"/>
              </a:solidFill>
              <a:latin typeface="+mn-ea"/>
              <a:ea typeface="+mn-ea"/>
            </a:rPr>
            <a:t>必须有图有真相</a:t>
          </a:r>
          <a:r>
            <a:rPr lang="en-US" altLang="zh-CN" sz="1050" b="1" dirty="0" smtClean="0">
              <a:solidFill>
                <a:srgbClr val="FF0000"/>
              </a:solidFill>
              <a:latin typeface="+mn-ea"/>
              <a:ea typeface="+mn-ea"/>
            </a:rPr>
            <a:t>)</a:t>
          </a:r>
          <a:endParaRPr lang="zh-CN" altLang="en-US" sz="1050" b="1" dirty="0">
            <a:solidFill>
              <a:srgbClr val="FF0000"/>
            </a:solidFill>
            <a:latin typeface="+mn-ea"/>
            <a:ea typeface="+mn-ea"/>
          </a:endParaRPr>
        </a:p>
      </dgm:t>
    </dgm:pt>
    <dgm:pt modelId="{0048F2A5-3D6D-4BA6-BD58-32E61EA11E9C}" type="sibTrans" cxnId="{D28468C3-51F9-414D-B230-356171930695}">
      <dgm:prSet/>
      <dgm:spPr/>
      <dgm:t>
        <a:bodyPr/>
        <a:lstStyle/>
        <a:p>
          <a:endParaRPr lang="zh-CN" altLang="en-US"/>
        </a:p>
      </dgm:t>
    </dgm:pt>
    <dgm:pt modelId="{4DAB4B87-A597-48F2-A578-02F49A2C2156}" type="parTrans" cxnId="{D28468C3-51F9-414D-B230-356171930695}">
      <dgm:prSet/>
      <dgm:spPr/>
      <dgm:t>
        <a:bodyPr/>
        <a:lstStyle/>
        <a:p>
          <a:endParaRPr lang="zh-CN" altLang="en-US"/>
        </a:p>
      </dgm:t>
    </dgm:pt>
    <dgm:pt modelId="{E60BB736-9533-4A91-B2CB-8B4A81A2DDB1}" type="pres">
      <dgm:prSet presAssocID="{FEEA0D99-107F-4D25-B9D3-5F33D0D8276C}" presName="Name0" presStyleCnt="0">
        <dgm:presLayoutVars>
          <dgm:chMax val="5"/>
          <dgm:chPref val="5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5F629375-213F-401A-94DF-D1D1BD403EA8}" type="pres">
      <dgm:prSet presAssocID="{43046301-C9BB-43AF-A552-E089E92AD394}" presName="picture1" presStyleCnt="0"/>
      <dgm:spPr/>
    </dgm:pt>
    <dgm:pt modelId="{E48ABE1F-8B9D-47DA-AFD7-537D9DAF5CE8}" type="pres">
      <dgm:prSet presAssocID="{43046301-C9BB-43AF-A552-E089E92AD394}" presName="picture" presStyleLbl="bgImgPlace1" presStyleIdx="0" presStyleCnt="1" custScaleX="103445" custScaleY="156222" custLinFactNeighborX="1836" custLinFactNeighborY="-203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  <dgm:t>
        <a:bodyPr/>
        <a:lstStyle/>
        <a:p>
          <a:endParaRPr lang="zh-CN" altLang="en-US"/>
        </a:p>
      </dgm:t>
    </dgm:pt>
    <dgm:pt modelId="{B0A48EBD-15D4-4908-AD4C-70C316CEC5D4}" type="pres">
      <dgm:prSet presAssocID="{43046301-C9BB-43AF-A552-E089E92AD394}" presName="accent1" presStyleLbl="parChTrans1D1" presStyleIdx="0" presStyleCnt="1" custScaleX="104330" custScaleY="157915" custLinFactNeighborX="1187"/>
      <dgm:spPr/>
    </dgm:pt>
    <dgm:pt modelId="{DE9F7A48-F8F3-486C-AD1B-BDFFE83CBB5A}" type="pres">
      <dgm:prSet presAssocID="{43046301-C9BB-43AF-A552-E089E92AD394}" presName="parent1" presStyleLbl="revTx" presStyleIdx="0" presStyleCnt="1" custLinFactY="-21178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28468C3-51F9-414D-B230-356171930695}" srcId="{FEEA0D99-107F-4D25-B9D3-5F33D0D8276C}" destId="{43046301-C9BB-43AF-A552-E089E92AD394}" srcOrd="0" destOrd="0" parTransId="{4DAB4B87-A597-48F2-A578-02F49A2C2156}" sibTransId="{0048F2A5-3D6D-4BA6-BD58-32E61EA11E9C}"/>
    <dgm:cxn modelId="{8F0C4DAC-6E16-4C75-A7E8-6ABFA0D41148}" type="presOf" srcId="{43046301-C9BB-43AF-A552-E089E92AD394}" destId="{DE9F7A48-F8F3-486C-AD1B-BDFFE83CBB5A}" srcOrd="0" destOrd="0" presId="urn:microsoft.com/office/officeart/2011/layout/ThemePictureGrid"/>
    <dgm:cxn modelId="{F955A622-E48E-4A00-827A-42BCFFE127F3}" type="presOf" srcId="{FEEA0D99-107F-4D25-B9D3-5F33D0D8276C}" destId="{E60BB736-9533-4A91-B2CB-8B4A81A2DDB1}" srcOrd="0" destOrd="0" presId="urn:microsoft.com/office/officeart/2011/layout/ThemePictureGrid"/>
    <dgm:cxn modelId="{FDC98474-B5FC-4950-A988-F09560FBB43A}" type="presParOf" srcId="{E60BB736-9533-4A91-B2CB-8B4A81A2DDB1}" destId="{5F629375-213F-401A-94DF-D1D1BD403EA8}" srcOrd="0" destOrd="0" presId="urn:microsoft.com/office/officeart/2011/layout/ThemePictureGrid"/>
    <dgm:cxn modelId="{EFC975F0-80F0-4D49-9B79-546536BB3C4B}" type="presParOf" srcId="{5F629375-213F-401A-94DF-D1D1BD403EA8}" destId="{E48ABE1F-8B9D-47DA-AFD7-537D9DAF5CE8}" srcOrd="0" destOrd="0" presId="urn:microsoft.com/office/officeart/2011/layout/ThemePictureGrid"/>
    <dgm:cxn modelId="{F615DE93-73B7-44AE-BDF3-EC3F340FA93F}" type="presParOf" srcId="{E60BB736-9533-4A91-B2CB-8B4A81A2DDB1}" destId="{B0A48EBD-15D4-4908-AD4C-70C316CEC5D4}" srcOrd="1" destOrd="0" presId="urn:microsoft.com/office/officeart/2011/layout/ThemePictureGrid"/>
    <dgm:cxn modelId="{56ED95A4-1503-4874-B684-561A6A8A17A5}" type="presParOf" srcId="{E60BB736-9533-4A91-B2CB-8B4A81A2DDB1}" destId="{DE9F7A48-F8F3-486C-AD1B-BDFFE83CBB5A}" srcOrd="2" destOrd="0" presId="urn:microsoft.com/office/officeart/2011/layout/Theme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ABE1F-8B9D-47DA-AFD7-537D9DAF5CE8}">
      <dsp:nvSpPr>
        <dsp:cNvPr id="0" name=""/>
        <dsp:cNvSpPr/>
      </dsp:nvSpPr>
      <dsp:spPr>
        <a:xfrm>
          <a:off x="-7" y="-41981"/>
          <a:ext cx="2471942" cy="23042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48EBD-15D4-4908-AD4C-70C316CEC5D4}">
      <dsp:nvSpPr>
        <dsp:cNvPr id="0" name=""/>
        <dsp:cNvSpPr/>
      </dsp:nvSpPr>
      <dsp:spPr>
        <a:xfrm>
          <a:off x="43872" y="41988"/>
          <a:ext cx="2471943" cy="2304249"/>
        </a:xfrm>
        <a:prstGeom prst="rect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F7A48-F8F3-486C-AD1B-BDFFE83CBB5A}">
      <dsp:nvSpPr>
        <dsp:cNvPr id="0" name=""/>
        <dsp:cNvSpPr/>
      </dsp:nvSpPr>
      <dsp:spPr>
        <a:xfrm>
          <a:off x="-7415" y="0"/>
          <a:ext cx="2389620" cy="217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0" rIns="41910" bIns="13970" numCol="1" spcCol="1270" anchor="b" anchorCtr="0">
          <a:noAutofit/>
        </a:bodyPr>
        <a:lstStyle/>
        <a:p>
          <a:pPr lvl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b="1" kern="1200" dirty="0" smtClean="0">
              <a:solidFill>
                <a:srgbClr val="FF0000"/>
              </a:solidFill>
              <a:latin typeface="+mn-ea"/>
              <a:ea typeface="+mn-ea"/>
            </a:rPr>
            <a:t>插入</a:t>
          </a:r>
          <a:r>
            <a:rPr lang="en-US" altLang="zh-CN" sz="1050" b="1" kern="1200" dirty="0" smtClean="0">
              <a:solidFill>
                <a:srgbClr val="FF0000"/>
              </a:solidFill>
              <a:latin typeface="+mn-ea"/>
              <a:ea typeface="+mn-ea"/>
            </a:rPr>
            <a:t>-</a:t>
          </a:r>
          <a:r>
            <a:rPr lang="zh-CN" altLang="en-US" sz="1050" b="1" kern="1200" dirty="0" smtClean="0">
              <a:solidFill>
                <a:srgbClr val="FF0000"/>
              </a:solidFill>
              <a:latin typeface="+mn-ea"/>
              <a:ea typeface="+mn-ea"/>
            </a:rPr>
            <a:t>个人照片</a:t>
          </a:r>
          <a:r>
            <a:rPr lang="en-US" altLang="zh-CN" sz="1050" b="1" kern="1200" dirty="0" smtClean="0">
              <a:solidFill>
                <a:srgbClr val="FF0000"/>
              </a:solidFill>
              <a:latin typeface="+mn-ea"/>
              <a:ea typeface="+mn-ea"/>
            </a:rPr>
            <a:t>(</a:t>
          </a:r>
          <a:r>
            <a:rPr lang="zh-CN" altLang="en-US" sz="1050" b="1" kern="1200" dirty="0" smtClean="0">
              <a:solidFill>
                <a:srgbClr val="FF0000"/>
              </a:solidFill>
              <a:latin typeface="+mn-ea"/>
              <a:ea typeface="+mn-ea"/>
            </a:rPr>
            <a:t>必须有图有真相</a:t>
          </a:r>
          <a:r>
            <a:rPr lang="en-US" altLang="zh-CN" sz="1050" b="1" kern="1200" dirty="0" smtClean="0">
              <a:solidFill>
                <a:srgbClr val="FF0000"/>
              </a:solidFill>
              <a:latin typeface="+mn-ea"/>
              <a:ea typeface="+mn-ea"/>
            </a:rPr>
            <a:t>)</a:t>
          </a:r>
          <a:endParaRPr lang="zh-CN" altLang="en-US" sz="1050" b="1" kern="1200" dirty="0">
            <a:solidFill>
              <a:srgbClr val="FF0000"/>
            </a:solidFill>
            <a:latin typeface="+mn-ea"/>
            <a:ea typeface="+mn-ea"/>
          </a:endParaRPr>
        </a:p>
      </dsp:txBody>
      <dsp:txXfrm>
        <a:off x="-7415" y="0"/>
        <a:ext cx="2389620" cy="217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hemePictureGrid">
  <dgm:title val="主题图片网格"/>
  <dgm:desc val="用于显示一组图片，第一张图片最大。最多可以包含五个级别 1 的图片。不使用的图片不出现，但是在切换版式后仍然可用。非常适合于少量对应文本。"/>
  <dgm:catLst>
    <dgm:cat type="picture" pri="13500"/>
    <dgm:cat type="officeonline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  <dgm:pt modelId="8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1" srcId="0" destId="70" srcOrd="1" destOrd="0"/>
        <dgm:cxn modelId="81" srcId="0" destId="8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5"/>
      <dgm:chPref val="5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91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accent1" refType="w" fact="0.0415"/>
              <dgm:constr type="t" for="ch" forName="accent1" refType="h" fact="0.1789"/>
              <dgm:constr type="w" for="ch" forName="accent1" refType="w" fact="0.9585"/>
              <dgm:constr type="h" for="ch" forName="accent1" refType="h" fact="0.8211"/>
              <dgm:constr type="l" for="ch" forName="parent1" refType="w" fact="0"/>
              <dgm:constr type="t" for="ch" forName="parent1" refType="h" fact="0"/>
              <dgm:constr type="w" for="ch" forName="parent1" refType="w" fact="0.9667"/>
              <dgm:constr type="h" for="ch" forName="parent1" refType="h" fact="0.1224"/>
              <dgm:constr type="l" for="ch" forName="picture1" refType="w" fact="0.0019"/>
              <dgm:constr type="t" for="ch" forName="picture1" refType="h" fact="0.1272"/>
              <dgm:constr type="w" for="ch" forName="picture1" refType="w" fact="0.9667"/>
              <dgm:constr type="h" for="ch" forName="picture1" refType="h" fact="0.83"/>
            </dgm:constrLst>
          </dgm:if>
          <dgm:else name="Name5">
            <dgm:constrLst>
              <dgm:constr type="primFontSz" for="des" ptType="node" op="equ" val="65"/>
              <dgm:constr type="l" for="ch" forName="accent1" refType="w" fact="0"/>
              <dgm:constr type="t" for="ch" forName="accent1" refType="h" fact="0.1789"/>
              <dgm:constr type="w" for="ch" forName="accent1" refType="w" fact="0.9585"/>
              <dgm:constr type="h" for="ch" forName="accent1" refType="h" fact="0.8211"/>
              <dgm:constr type="l" for="ch" forName="parent1" refType="w" fact="0.0333"/>
              <dgm:constr type="t" for="ch" forName="parent1" refType="h" fact="0"/>
              <dgm:constr type="w" for="ch" forName="parent1" refType="w" fact="0.9667"/>
              <dgm:constr type="h" for="ch" forName="parent1" refType="h" fact="0.1224"/>
              <dgm:constr type="r" for="ch" forName="picture1" refType="w" fact="0.9981"/>
              <dgm:constr type="t" for="ch" forName="picture1" refType="h" fact="0.1272"/>
              <dgm:constr type="w" for="ch" forName="picture1" refType="w" fact="0.9667"/>
              <dgm:constr type="h" for="ch" forName="picture1" refType="h" fact="0.83"/>
            </dgm:constrLst>
          </dgm:else>
        </dgm:choose>
      </dgm:if>
      <dgm:if name="Name6" axis="ch" ptType="node" func="cnt" op="equ" val="2">
        <dgm:alg type="composite">
          <dgm:param type="ar" val="0.7877"/>
        </dgm:alg>
        <dgm:choose name="Name7">
          <dgm:if name="Name8" func="var" arg="dir" op="equ" val="norm">
            <dgm:constrLst>
              <dgm:constr type="primFontSz" for="des" forName="parent1" val="65"/>
              <dgm:constr type="primFontSz" for="des" forName="parent2" val="65"/>
              <dgm:constr type="primFontSz" for="des" forName="parent2" refType="primFontSz" refFor="des" refForName="parent1" op="lte"/>
              <dgm:constr type="l" for="ch" forName="picture1" refType="w" fact="0.004"/>
              <dgm:constr type="t" for="ch" forName="picture1" refType="h" fact="0.0744"/>
              <dgm:constr type="w" for="ch" forName="picture1" refType="w" fact="0.996"/>
              <dgm:constr type="h" for="ch" forName="picture1" refType="h" fact="0.4853"/>
              <dgm:constr type="l" for="ch" forName="accent1" refType="w" fact="0.0447"/>
              <dgm:constr type="t" for="ch" forName="accent1" refType="h" fact="0.1046"/>
              <dgm:constr type="w" for="ch" forName="accent1" refType="w" fact="0.9169"/>
              <dgm:constr type="h" for="ch" forName="accent1" refType="h" fact="0.8954"/>
              <dgm:constr type="l" for="ch" forName="parent1" refType="w" fact="0"/>
              <dgm:constr type="t" for="ch" forName="parent1" refType="h" fact="0"/>
              <dgm:constr type="w" for="ch" forName="parent1" refType="w" fact="0.996"/>
              <dgm:constr type="h" for="ch" forName="parent1" refType="h" fact="0.0716"/>
              <dgm:constr type="l" for="ch" forName="picture2" refType="w" fact="0.0831"/>
              <dgm:constr type="t" for="ch" forName="picture2" refType="h" fact="0.5391"/>
              <dgm:constr type="w" for="ch" forName="picture2" refType="w" fact="0.8985"/>
              <dgm:constr type="h" for="ch" forName="picture2" refType="h" fact="0.4306"/>
              <dgm:constr type="l" for="ch" forName="parent2" refType="w" fact="0.085"/>
              <dgm:constr type="t" for="ch" forName="parent2" refType="h" fact="0.901"/>
              <dgm:constr type="w" for="ch" forName="parent2" refType="w" fact="0.8947"/>
              <dgm:constr type="h" for="ch" forName="parent2" refType="h" fact="0.0668"/>
            </dgm:constrLst>
          </dgm:if>
          <dgm:else name="Name9">
            <dgm:constrLst>
              <dgm:constr type="primFontSz" for="des" forName="parent1" val="65"/>
              <dgm:constr type="primFontSz" for="des" forName="parent2" val="65"/>
              <dgm:constr type="primFontSz" for="des" forName="parent2" refType="primFontSz" refFor="des" refForName="parent1" op="lte"/>
              <dgm:constr type="r" for="ch" forName="picture1" refType="w" fact="0.996"/>
              <dgm:constr type="t" for="ch" forName="picture1" refType="h" fact="0.0744"/>
              <dgm:constr type="w" for="ch" forName="picture1" refType="w" fact="0.996"/>
              <dgm:constr type="h" for="ch" forName="picture1" refType="h" fact="0.4853"/>
              <dgm:constr type="r" for="ch" forName="accent1" refType="w" fact="0.9597"/>
              <dgm:constr type="t" for="ch" forName="accent1" refType="h" fact="0.1046"/>
              <dgm:constr type="w" for="ch" forName="accent1" refType="w" fact="0.9169"/>
              <dgm:constr type="h" for="ch" forName="accent1" refType="h" fact="0.8954"/>
              <dgm:constr type="r" for="ch" forName="parent1" refType="w"/>
              <dgm:constr type="t" for="ch" forName="parent1" refType="h" fact="0"/>
              <dgm:constr type="w" for="ch" forName="parent1" refType="w" fact="0.996"/>
              <dgm:constr type="h" for="ch" forName="parent1" refType="h" fact="0.0716"/>
              <dgm:constr type="r" for="ch" forName="picture2" refType="w" fact="0.9169"/>
              <dgm:constr type="t" for="ch" forName="picture2" refType="h" fact="0.5391"/>
              <dgm:constr type="w" for="ch" forName="picture2" refType="w" fact="0.8985"/>
              <dgm:constr type="h" for="ch" forName="picture2" refType="h" fact="0.4306"/>
              <dgm:constr type="r" for="ch" forName="parent2" refType="w" fact="0.915"/>
              <dgm:constr type="t" for="ch" forName="parent2" refType="h" fact="0.901"/>
              <dgm:constr type="w" for="ch" forName="parent2" refType="w" fact="0.8947"/>
              <dgm:constr type="h" for="ch" forName="parent2" refType="h" fact="0.0668"/>
            </dgm:constrLst>
          </dgm:else>
        </dgm:choose>
      </dgm:if>
      <dgm:if name="Name10" axis="ch" ptType="node" func="cnt" op="equ" val="3">
        <dgm:alg type="composite">
          <dgm:param type="ar" val="1.0535"/>
        </dgm:alg>
        <dgm:choose name="Name11">
          <dgm:if name="Name12" func="var" arg="dir" op="equ" val="norm">
            <dgm:constrLst>
              <dgm:constr type="primFontSz" for="des" forName="parent1" val="65"/>
              <dgm:constr type="primFontSz" for="des" forName="parent2" val="65"/>
              <dgm:constr type="primFontSz" for="des" forName="parent2" refType="primFontSz" refFor="des" refForName="parent1" op="lte"/>
              <dgm:constr type="primFontSz" for="des" forName="parent3" refType="primFontSz" refFor="des" refForName="parent2" op="equ"/>
              <dgm:constr type="l" for="ch" forName="picture1" refType="w" fact="0.0019"/>
              <dgm:constr type="t" for="ch" forName="picture1" refType="h" fact="0.0934"/>
              <dgm:constr type="w" for="ch" forName="picture1" refType="w" fact="0.9372"/>
              <dgm:constr type="h" for="ch" forName="picture1" refType="h" fact="0.6095"/>
              <dgm:constr type="l" for="ch" forName="accent1" refType="w" fact="0.0403"/>
              <dgm:constr type="t" for="ch" forName="accent1" refType="h" fact="0.1314"/>
              <dgm:constr type="w" for="ch" forName="accent1" refType="w" fact="0.9293"/>
              <dgm:constr type="h" for="ch" forName="accent1" refType="h" fact="0.8686"/>
              <dgm:constr type="l" for="ch" forName="picture3" refType="w" fact="0.5536"/>
              <dgm:constr type="t" for="ch" forName="picture3" refType="h" fact="0.6771"/>
              <dgm:constr type="w" for="ch" forName="picture3" refType="w" fact="0.4464"/>
              <dgm:constr type="h" for="ch" forName="picture3" refType="h" fact="0.2903"/>
              <dgm:constr type="l" for="ch" forName="picture2" refType="w" fact="0.078"/>
              <dgm:constr type="t" for="ch" forName="picture2" refType="h" fact="0.6771"/>
              <dgm:constr type="w" for="ch" forName="picture2" refType="w" fact="0.4458"/>
              <dgm:constr type="h" for="ch" forName="picture2" refType="h" fact="0.2903"/>
              <dgm:constr type="l" for="ch" forName="parent1" refType="w" fact="0"/>
              <dgm:constr type="t" for="ch" forName="parent1" refType="h" fact="0"/>
              <dgm:constr type="w" for="ch" forName="parent1" refType="w" fact="0.9372"/>
              <dgm:constr type="h" for="ch" forName="parent1" refType="h" fact="0.0899"/>
              <dgm:constr type="l" for="ch" forName="parent3" refType="w" fact="0.5548"/>
              <dgm:constr type="t" for="ch" forName="parent3" refType="h" fact="0.9211"/>
              <dgm:constr type="w" for="ch" forName="parent3" refType="w" fact="0.4439"/>
              <dgm:constr type="h" for="ch" forName="parent3" refType="h" fact="0.045"/>
              <dgm:constr type="l" for="ch" forName="parent2" refType="w" fact="0.079"/>
              <dgm:constr type="t" for="ch" forName="parent2" refType="h" fact="0.9211"/>
              <dgm:constr type="w" for="ch" forName="parent2" refType="w" fact="0.4439"/>
              <dgm:constr type="h" for="ch" forName="parent2" refType="h" fact="0.045"/>
            </dgm:constrLst>
          </dgm:if>
          <dgm:else name="Name13">
            <dgm:constrLst>
              <dgm:constr type="primFontSz" for="des" forName="parent1" val="65"/>
              <dgm:constr type="primFontSz" for="des" forName="parent2" val="65"/>
              <dgm:constr type="primFontSz" for="des" forName="parent2" refType="primFontSz" refFor="des" refForName="parent1" op="lte"/>
              <dgm:constr type="primFontSz" for="des" forName="parent3" refType="primFontSz" refFor="des" refForName="parent2" op="equ"/>
              <dgm:constr type="r" for="ch" forName="picture1" refType="w" fact="0.9981"/>
              <dgm:constr type="t" for="ch" forName="picture1" refType="h" fact="0.0934"/>
              <dgm:constr type="w" for="ch" forName="picture1" refType="w" fact="0.9372"/>
              <dgm:constr type="h" for="ch" forName="picture1" refType="h" fact="0.6095"/>
              <dgm:constr type="r" for="ch" forName="accent1" refType="w" fact="0.9597"/>
              <dgm:constr type="t" for="ch" forName="accent1" refType="h" fact="0.1314"/>
              <dgm:constr type="w" for="ch" forName="accent1" refType="w" fact="0.9293"/>
              <dgm:constr type="h" for="ch" forName="accent1" refType="h" fact="0.8686"/>
              <dgm:constr type="r" for="ch" forName="picture3" refType="w" fact="0.4464"/>
              <dgm:constr type="t" for="ch" forName="picture3" refType="h" fact="0.6771"/>
              <dgm:constr type="w" for="ch" forName="picture3" refType="w" fact="0.4464"/>
              <dgm:constr type="h" for="ch" forName="picture3" refType="h" fact="0.2903"/>
              <dgm:constr type="r" for="ch" forName="picture2" refType="w" fact="0.922"/>
              <dgm:constr type="t" for="ch" forName="picture2" refType="h" fact="0.6771"/>
              <dgm:constr type="w" for="ch" forName="picture2" refType="w" fact="0.4458"/>
              <dgm:constr type="h" for="ch" forName="picture2" refType="h" fact="0.2903"/>
              <dgm:constr type="r" for="ch" forName="parent1" refType="w"/>
              <dgm:constr type="t" for="ch" forName="parent1" refType="h" fact="0"/>
              <dgm:constr type="w" for="ch" forName="parent1" refType="w" fact="0.9372"/>
              <dgm:constr type="h" for="ch" forName="parent1" refType="h" fact="0.0899"/>
              <dgm:constr type="r" for="ch" forName="parent3" refType="w" fact="0.4452"/>
              <dgm:constr type="t" for="ch" forName="parent3" refType="h" fact="0.9211"/>
              <dgm:constr type="w" for="ch" forName="parent3" refType="w" fact="0.4439"/>
              <dgm:constr type="h" for="ch" forName="parent3" refType="h" fact="0.045"/>
              <dgm:constr type="r" for="ch" forName="parent2" refType="w" fact="0.921"/>
              <dgm:constr type="t" for="ch" forName="parent2" refType="h" fact="0.9211"/>
              <dgm:constr type="w" for="ch" forName="parent2" refType="w" fact="0.4439"/>
              <dgm:constr type="h" for="ch" forName="parent2" refType="h" fact="0.045"/>
            </dgm:constrLst>
          </dgm:else>
        </dgm:choose>
      </dgm:if>
      <dgm:if name="Name14" axis="ch" ptType="node" func="cnt" op="equ" val="4">
        <dgm:alg type="composite">
          <dgm:param type="ar" val="1.2068"/>
        </dgm:alg>
        <dgm:choose name="Name15">
          <dgm:if name="Name16" func="var" arg="dir" op="equ" val="norm">
            <dgm:constrLst>
              <dgm:constr type="primFontSz" for="des" forName="parent1" val="65"/>
              <dgm:constr type="primFontSz" for="des" forName="parent2" val="65"/>
              <dgm:constr type="primFontSz" for="des" forName="parent2" refType="primFontSz" refFor="des" refForName="parent1" op="lte"/>
              <dgm:constr type="primFontSz" for="des" forName="parent3" refType="primFontSz" refFor="des" refForName="parent2" op="equ"/>
              <dgm:constr type="primFontSz" for="des" forName="parent4" refType="primFontSz" refFor="des" refForName="parent2" op="equ"/>
              <dgm:constr type="l" for="ch" forName="picture1" refType="w" fact="0.0018"/>
              <dgm:constr type="t" for="ch" forName="picture1" refType="h" fact="0.1037"/>
              <dgm:constr type="w" for="ch" forName="picture1" refType="w" fact="0.9084"/>
              <dgm:constr type="h" for="ch" forName="picture1" refType="h" fact="0.6767"/>
              <dgm:constr type="l" for="ch" forName="accent1" refType="w" fact="0.039"/>
              <dgm:constr type="t" for="ch" forName="accent1" refType="h" fact="0.1459"/>
              <dgm:constr type="w" for="ch" forName="accent1" refType="w" fact="0.9007"/>
              <dgm:constr type="h" for="ch" forName="accent1" refType="h" fact="0.8541"/>
              <dgm:constr type="l" for="ch" forName="parent1" refType="w" fact="0"/>
              <dgm:constr type="t" for="ch" forName="parent1" refType="h" fact="0"/>
              <dgm:constr type="w" for="ch" forName="parent1" refType="w" fact="0.9084"/>
              <dgm:constr type="h" for="ch" forName="parent1" refType="h" fact="0.0998"/>
              <dgm:constr type="l" for="ch" forName="picture3" refType="w" fact="0.3539"/>
              <dgm:constr type="t" for="ch" forName="picture3" refType="h" fact="0.7301"/>
              <dgm:constr type="w" for="ch" forName="picture3" refType="w" fact="0.3131"/>
              <dgm:constr type="h" for="ch" forName="picture3" refType="h" fact="0.2332"/>
              <dgm:constr type="l" for="ch" forName="parent3" refType="w" fact="0.3548"/>
              <dgm:constr type="t" for="ch" forName="parent3" refType="h" fact="0.926"/>
              <dgm:constr type="w" for="ch" forName="parent3" refType="w" fact="0.3113"/>
              <dgm:constr type="h" for="ch" forName="parent3" refType="h" fact="0.0361"/>
              <dgm:constr type="l" for="ch" forName="picture4" refType="w" fact="0.6874"/>
              <dgm:constr type="t" for="ch" forName="picture4" refType="h" fact="0.7301"/>
              <dgm:constr type="w" for="ch" forName="picture4" refType="w" fact="0.3126"/>
              <dgm:constr type="h" for="ch" forName="picture4" refType="h" fact="0.2332"/>
              <dgm:constr type="l" for="ch" forName="parent4" refType="w" fact="0.6881"/>
              <dgm:constr type="t" for="ch" forName="parent4" refType="h" fact="0.9264"/>
              <dgm:constr type="w" for="ch" forName="parent4" refType="w" fact="0.3113"/>
              <dgm:constr type="h" for="ch" forName="parent4" refType="h" fact="0.0361"/>
              <dgm:constr type="l" for="ch" forName="picture2" refType="w" fact="0.0204"/>
              <dgm:constr type="t" for="ch" forName="picture2" refType="h" fact="0.7301"/>
              <dgm:constr type="w" for="ch" forName="picture2" refType="w" fact="0.3126"/>
              <dgm:constr type="h" for="ch" forName="picture2" refType="h" fact="0.2332"/>
              <dgm:constr type="l" for="ch" forName="parent2" refType="w" fact="0.0211"/>
              <dgm:constr type="t" for="ch" forName="parent2" refType="h" fact="0.926"/>
              <dgm:constr type="w" for="ch" forName="parent2" refType="w" fact="0.3113"/>
              <dgm:constr type="h" for="ch" forName="parent2" refType="h" fact="0.0361"/>
            </dgm:constrLst>
          </dgm:if>
          <dgm:else name="Name17">
            <dgm:constrLst>
              <dgm:constr type="primFontSz" for="des" forName="parent1" val="65"/>
              <dgm:constr type="primFontSz" for="des" forName="parent2" val="65"/>
              <dgm:constr type="primFontSz" for="des" forName="parent2" refType="primFontSz" refFor="des" refForName="parent1" op="lte"/>
              <dgm:constr type="primFontSz" for="des" forName="parent3" refType="primFontSz" refFor="des" refForName="parent2" op="equ"/>
              <dgm:constr type="primFontSz" for="des" forName="parent4" refType="primFontSz" refFor="des" refForName="parent2" op="equ"/>
              <dgm:constr type="r" for="ch" forName="picture1" refType="w" fact="0.9982"/>
              <dgm:constr type="t" for="ch" forName="picture1" refType="h" fact="0.1037"/>
              <dgm:constr type="w" for="ch" forName="picture1" refType="w" fact="0.9084"/>
              <dgm:constr type="h" for="ch" forName="picture1" refType="h" fact="0.6767"/>
              <dgm:constr type="r" for="ch" forName="accent1" refType="w" fact="0.961"/>
              <dgm:constr type="t" for="ch" forName="accent1" refType="h" fact="0.1459"/>
              <dgm:constr type="w" for="ch" forName="accent1" refType="w" fact="0.9007"/>
              <dgm:constr type="h" for="ch" forName="accent1" refType="h" fact="0.8541"/>
              <dgm:constr type="r" for="ch" forName="parent1" refType="w"/>
              <dgm:constr type="t" for="ch" forName="parent1" refType="h" fact="0"/>
              <dgm:constr type="w" for="ch" forName="parent1" refType="w" fact="0.9084"/>
              <dgm:constr type="h" for="ch" forName="parent1" refType="h" fact="0.0998"/>
              <dgm:constr type="r" for="ch" forName="picture3" refType="w" fact="0.6461"/>
              <dgm:constr type="t" for="ch" forName="picture3" refType="h" fact="0.7301"/>
              <dgm:constr type="w" for="ch" forName="picture3" refType="w" fact="0.3131"/>
              <dgm:constr type="h" for="ch" forName="picture3" refType="h" fact="0.2332"/>
              <dgm:constr type="r" for="ch" forName="parent3" refType="w" fact="0.6452"/>
              <dgm:constr type="t" for="ch" forName="parent3" refType="h" fact="0.926"/>
              <dgm:constr type="w" for="ch" forName="parent3" refType="w" fact="0.3113"/>
              <dgm:constr type="h" for="ch" forName="parent3" refType="h" fact="0.0361"/>
              <dgm:constr type="r" for="ch" forName="picture4" refType="w" fact="0.3126"/>
              <dgm:constr type="t" for="ch" forName="picture4" refType="h" fact="0.7301"/>
              <dgm:constr type="w" for="ch" forName="picture4" refType="w" fact="0.3126"/>
              <dgm:constr type="h" for="ch" forName="picture4" refType="h" fact="0.2332"/>
              <dgm:constr type="r" for="ch" forName="parent4" refType="w" fact="0.3319"/>
              <dgm:constr type="t" for="ch" forName="parent4" refType="h" fact="0.9264"/>
              <dgm:constr type="w" for="ch" forName="parent4" refType="w" fact="0.3113"/>
              <dgm:constr type="h" for="ch" forName="parent4" refType="h" fact="0.0361"/>
              <dgm:constr type="r" for="ch" forName="picture2" refType="w" fact="0.9796"/>
              <dgm:constr type="t" for="ch" forName="picture2" refType="h" fact="0.7301"/>
              <dgm:constr type="w" for="ch" forName="picture2" refType="w" fact="0.3126"/>
              <dgm:constr type="h" for="ch" forName="picture2" refType="h" fact="0.2332"/>
              <dgm:constr type="r" for="ch" forName="parent2" refType="w" fact="0.9789"/>
              <dgm:constr type="t" for="ch" forName="parent2" refType="h" fact="0.926"/>
              <dgm:constr type="w" for="ch" forName="parent2" refType="w" fact="0.3113"/>
              <dgm:constr type="h" for="ch" forName="parent2" refType="h" fact="0.0361"/>
            </dgm:constrLst>
          </dgm:else>
        </dgm:choose>
      </dgm:if>
      <dgm:else name="Name18">
        <dgm:alg type="composite">
          <dgm:param type="ar" val="0.817"/>
        </dgm:alg>
        <dgm:choose name="Name19">
          <dgm:if name="Name20" func="var" arg="dir" op="equ" val="norm">
            <dgm:constrLst>
              <dgm:constr type="primFontSz" for="des" forName="parent1" val="65"/>
              <dgm:constr type="primFontSz" for="des" forName="parent2" val="65"/>
              <dgm:constr type="primFontSz" for="des" forName="parent2" refType="primFontSz" refFor="des" refForName="parent1" op="lte"/>
              <dgm:constr type="primFontSz" for="des" forName="parent3" refType="primFontSz" refFor="des" refForName="parent2" op="equ"/>
              <dgm:constr type="primFontSz" for="des" forName="parent4" refType="primFontSz" refFor="des" refForName="parent2" op="equ"/>
              <dgm:constr type="primFontSz" for="des" forName="parent5" refType="primFontSz" refFor="des" refForName="parent2" op="equ"/>
              <dgm:constr type="l" for="ch" forName="picture1" refType="w" fact="0.0019"/>
              <dgm:constr type="t" for="ch" forName="picture1" refType="h" fact="0.0724"/>
              <dgm:constr type="w" for="ch" forName="picture1" refType="w" fact="0.9372"/>
              <dgm:constr type="h" for="ch" forName="picture1" refType="h" fact="0.4727"/>
              <dgm:constr type="l" for="ch" forName="accent1" refType="w" fact="0.0403"/>
              <dgm:constr type="t" for="ch" forName="accent1" refType="h" fact="0.1019"/>
              <dgm:constr type="w" for="ch" forName="accent1" refType="w" fact="0.9293"/>
              <dgm:constr type="h" for="ch" forName="accent1" refType="h" fact="0.8921"/>
              <dgm:constr type="l" for="ch" forName="picture4" refType="w" fact="0.078"/>
              <dgm:constr type="t" for="ch" forName="picture4" refType="h" fact="0.7749"/>
              <dgm:constr type="w" for="ch" forName="picture4" refType="w" fact="0.4458"/>
              <dgm:constr type="h" for="ch" forName="picture4" refType="h" fact="0.2251"/>
              <dgm:constr type="l" for="ch" forName="picture5" refType="w" fact="0.5536"/>
              <dgm:constr type="t" for="ch" forName="picture5" refType="h" fact="0.7749"/>
              <dgm:constr type="w" for="ch" forName="picture5" refType="w" fact="0.4464"/>
              <dgm:constr type="h" for="ch" forName="picture5" refType="h" fact="0.2251"/>
              <dgm:constr type="l" for="ch" forName="picture3" refType="w" fact="0.5536"/>
              <dgm:constr type="t" for="ch" forName="picture3" refType="h" fact="0.5251"/>
              <dgm:constr type="w" for="ch" forName="picture3" refType="w" fact="0.4464"/>
              <dgm:constr type="h" for="ch" forName="picture3" refType="h" fact="0.2251"/>
              <dgm:constr type="l" for="ch" forName="picture2" refType="w" fact="0.078"/>
              <dgm:constr type="t" for="ch" forName="picture2" refType="h" fact="0.5251"/>
              <dgm:constr type="w" for="ch" forName="picture2" refType="w" fact="0.4458"/>
              <dgm:constr type="h" for="ch" forName="picture2" refType="h" fact="0.2251"/>
              <dgm:constr type="l" for="ch" forName="parent1" refType="w" fact="0"/>
              <dgm:constr type="t" for="ch" forName="parent1" refType="h" fact="0"/>
              <dgm:constr type="w" for="ch" forName="parent1" refType="w" fact="0.9372"/>
              <dgm:constr type="h" for="ch" forName="parent1" refType="h" fact="0.0697"/>
              <dgm:constr type="l" for="ch" forName="parent3" refType="w" fact="0.5548"/>
              <dgm:constr type="t" for="ch" forName="parent3" refType="h" fact="0.7143"/>
              <dgm:constr type="w" for="ch" forName="parent3" refType="w" fact="0.4439"/>
              <dgm:constr type="h" for="ch" forName="parent3" refType="h" fact="0.0349"/>
              <dgm:constr type="l" for="ch" forName="parent5" refType="w" fact="0.5548"/>
              <dgm:constr type="t" for="ch" forName="parent5" refType="h" fact="0.9644"/>
              <dgm:constr type="w" for="ch" forName="parent5" refType="w" fact="0.4439"/>
              <dgm:constr type="h" for="ch" forName="parent5" refType="h" fact="0.0349"/>
              <dgm:constr type="l" for="ch" forName="parent4" refType="w" fact="0.079"/>
              <dgm:constr type="t" for="ch" forName="parent4" refType="h" fact="0.9644"/>
              <dgm:constr type="w" for="ch" forName="parent4" refType="w" fact="0.4439"/>
              <dgm:constr type="h" for="ch" forName="parent4" refType="h" fact="0.0349"/>
              <dgm:constr type="l" for="ch" forName="parent2" refType="w" fact="0.079"/>
              <dgm:constr type="t" for="ch" forName="parent2" refType="h" fact="0.7143"/>
              <dgm:constr type="w" for="ch" forName="parent2" refType="w" fact="0.4439"/>
              <dgm:constr type="h" for="ch" forName="parent2" refType="h" fact="0.0349"/>
            </dgm:constrLst>
          </dgm:if>
          <dgm:else name="Name21">
            <dgm:constrLst>
              <dgm:constr type="primFontSz" for="des" forName="parent1" val="65"/>
              <dgm:constr type="primFontSz" for="des" forName="parent2" val="65"/>
              <dgm:constr type="primFontSz" for="des" forName="parent2" refType="primFontSz" refFor="des" refForName="parent1" op="lte"/>
              <dgm:constr type="primFontSz" for="des" forName="parent3" refType="primFontSz" refFor="des" refForName="parent2" op="equ"/>
              <dgm:constr type="primFontSz" for="des" forName="parent4" refType="primFontSz" refFor="des" refForName="parent2" op="equ"/>
              <dgm:constr type="primFontSz" for="des" forName="parent5" refType="primFontSz" refFor="des" refForName="parent2" op="equ"/>
              <dgm:constr type="r" for="ch" forName="picture1" refType="w" fact="0.9981"/>
              <dgm:constr type="t" for="ch" forName="picture1" refType="h" fact="0.0724"/>
              <dgm:constr type="w" for="ch" forName="picture1" refType="w" fact="0.9372"/>
              <dgm:constr type="h" for="ch" forName="picture1" refType="h" fact="0.4727"/>
              <dgm:constr type="r" for="ch" forName="accent1" refType="w" fact="0.9597"/>
              <dgm:constr type="t" for="ch" forName="accent1" refType="h" fact="0.1019"/>
              <dgm:constr type="w" for="ch" forName="accent1" refType="w" fact="0.9293"/>
              <dgm:constr type="h" for="ch" forName="accent1" refType="h" fact="0.8921"/>
              <dgm:constr type="r" for="ch" forName="picture4" refType="w" fact="0.922"/>
              <dgm:constr type="t" for="ch" forName="picture4" refType="h" fact="0.7749"/>
              <dgm:constr type="w" for="ch" forName="picture4" refType="w" fact="0.4458"/>
              <dgm:constr type="h" for="ch" forName="picture4" refType="h" fact="0.2251"/>
              <dgm:constr type="r" for="ch" forName="picture5" refType="w" fact="0.4464"/>
              <dgm:constr type="t" for="ch" forName="picture5" refType="h" fact="0.7749"/>
              <dgm:constr type="w" for="ch" forName="picture5" refType="w" fact="0.4464"/>
              <dgm:constr type="h" for="ch" forName="picture5" refType="h" fact="0.2251"/>
              <dgm:constr type="r" for="ch" forName="picture3" refType="w" fact="0.4464"/>
              <dgm:constr type="t" for="ch" forName="picture3" refType="h" fact="0.5251"/>
              <dgm:constr type="w" for="ch" forName="picture3" refType="w" fact="0.4464"/>
              <dgm:constr type="h" for="ch" forName="picture3" refType="h" fact="0.2251"/>
              <dgm:constr type="r" for="ch" forName="picture2" refType="w" fact="0.922"/>
              <dgm:constr type="t" for="ch" forName="picture2" refType="h" fact="0.5251"/>
              <dgm:constr type="w" for="ch" forName="picture2" refType="w" fact="0.4458"/>
              <dgm:constr type="h" for="ch" forName="picture2" refType="h" fact="0.2251"/>
              <dgm:constr type="l" for="ch" forName="parent1" refType="w" fact="0.0628"/>
              <dgm:constr type="t" for="ch" forName="parent1" refType="h" fact="0"/>
              <dgm:constr type="w" for="ch" forName="parent1" refType="w" fact="0.9372"/>
              <dgm:constr type="h" for="ch" forName="parent1" refType="h" fact="0.0697"/>
              <dgm:constr type="r" for="ch" forName="parent3" refType="w" fact="0.4452"/>
              <dgm:constr type="t" for="ch" forName="parent3" refType="h" fact="0.7143"/>
              <dgm:constr type="w" for="ch" forName="parent3" refType="w" fact="0.4439"/>
              <dgm:constr type="h" for="ch" forName="parent3" refType="h" fact="0.0349"/>
              <dgm:constr type="r" for="ch" forName="parent5" refType="w" fact="0.4452"/>
              <dgm:constr type="t" for="ch" forName="parent5" refType="h" fact="0.9644"/>
              <dgm:constr type="w" for="ch" forName="parent5" refType="w" fact="0.4439"/>
              <dgm:constr type="h" for="ch" forName="parent5" refType="h" fact="0.0349"/>
              <dgm:constr type="r" for="ch" forName="parent4" refType="w" fact="0.921"/>
              <dgm:constr type="t" for="ch" forName="parent4" refType="h" fact="0.9644"/>
              <dgm:constr type="w" for="ch" forName="parent4" refType="w" fact="0.4439"/>
              <dgm:constr type="h" for="ch" forName="parent4" refType="h" fact="0.0349"/>
              <dgm:constr type="r" for="ch" forName="parent2" refType="w" fact="0.921"/>
              <dgm:constr type="t" for="ch" forName="parent2" refType="h" fact="0.7143"/>
              <dgm:constr type="w" for="ch" forName="parent2" refType="w" fact="0.4439"/>
              <dgm:constr type="h" for="ch" forName="parent2" refType="h" fact="0.0349"/>
            </dgm:constrLst>
          </dgm:else>
        </dgm:choose>
      </dgm:else>
    </dgm:choose>
    <dgm:forEach name="Name22" axis="ch" ptType="node" cnt="1">
      <dgm:layoutNode name="picture1">
        <dgm:alg type="sp"/>
        <dgm:shape xmlns:r="http://schemas.openxmlformats.org/officeDocument/2006/relationships" r:blip="">
          <dgm:adjLst/>
        </dgm:shape>
        <dgm:presOf/>
        <dgm:forEach name="Name23" ref="pictureWrapper"/>
      </dgm:layoutNode>
      <dgm:layoutNode name="accent1" styleLbl="parChTrans1D1">
        <dgm:alg type="sp"/>
        <dgm:shape xmlns:r="http://schemas.openxmlformats.org/officeDocument/2006/relationships" type="rect" r:blip="">
          <dgm:adjLst/>
        </dgm:shape>
        <dgm:presOf/>
      </dgm:layoutNode>
      <dgm:layoutNode name="parent1" styleLbl="revTx">
        <dgm:varLst>
          <dgm:chMax val="0"/>
          <dgm:chPref val="0"/>
          <dgm:bulletEnabled val="1"/>
        </dgm:varLst>
        <dgm:alg type="tx">
          <dgm:param type="parTxLTRAlign" val="l"/>
          <dgm:param type="parTxRTLAlign" val="l"/>
          <dgm:param type="txAnchorVert" val="b"/>
          <dgm:param type="txAnchorVertCh" val="b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4" axis="ch" ptType="node" st="2" cnt="1">
      <dgm:layoutNode name="picture2">
        <dgm:alg type="sp"/>
        <dgm:shape xmlns:r="http://schemas.openxmlformats.org/officeDocument/2006/relationships" r:blip="">
          <dgm:adjLst/>
        </dgm:shape>
        <dgm:presOf/>
        <dgm:forEach name="Name25" ref="pictureWrapper"/>
      </dgm:layoutNode>
      <dgm:layoutNode name="parent2" styleLbl="trBgShp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6" axis="ch" ptType="node" st="3" cnt="1">
      <dgm:layoutNode name="picture3">
        <dgm:alg type="sp"/>
        <dgm:shape xmlns:r="http://schemas.openxmlformats.org/officeDocument/2006/relationships" r:blip="">
          <dgm:adjLst/>
        </dgm:shape>
        <dgm:presOf/>
        <dgm:forEach name="Name27" ref="pictureWrapper"/>
      </dgm:layoutNode>
      <dgm:layoutNode name="parent3" styleLbl="trBgShp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8" axis="ch" ptType="node" st="4" cnt="1">
      <dgm:layoutNode name="picture4">
        <dgm:alg type="sp"/>
        <dgm:shape xmlns:r="http://schemas.openxmlformats.org/officeDocument/2006/relationships" r:blip="">
          <dgm:adjLst/>
        </dgm:shape>
        <dgm:presOf/>
        <dgm:forEach name="Name29" ref="pictureWrapper"/>
      </dgm:layoutNode>
      <dgm:layoutNode name="parent4" styleLbl="trBgShp">
        <dgm:varLst>
          <dgm:chMax val="0"/>
          <dgm:chPref val="0"/>
          <dgm:bulletEnabled val="1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0" axis="ch" ptType="node" st="5" cnt="1">
      <dgm:layoutNode name="picture5">
        <dgm:alg type="sp"/>
        <dgm:shape xmlns:r="http://schemas.openxmlformats.org/officeDocument/2006/relationships" r:blip="">
          <dgm:adjLst/>
        </dgm:shape>
        <dgm:presOf/>
        <dgm:forEach name="Name31" ref="pictureWrapper"/>
      </dgm:layoutNode>
      <dgm:layoutNode name="parent5" styleLbl="trBgShp">
        <dgm:varLst>
          <dgm:chMax val="0"/>
          <dgm:chPref val="0"/>
        </dgm:varLst>
        <dgm:alg type="tx">
          <dgm:param type="parTxLTRAlign" val="r"/>
          <dgm:param type="parTxRTLAlign" val="r"/>
          <dgm:param type="txAnchorVert" val="b"/>
          <dgm:param type="txAnchorVertCh" val="b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wrapper" axis="self" ptType="parTrans">
      <dgm:forEach name="pictureWrapper" axis="self">
        <dgm:layoutNode name="pictur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F82DC-AC68-47E1-9C0D-C4523D07D731}" type="datetimeFigureOut">
              <a:rPr lang="zh-CN" altLang="en-US" smtClean="0"/>
              <a:pPr/>
              <a:t>2015/5/20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2AAA0-D4B3-460C-A4D6-061264B9F9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240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737C9-BC46-40E6-8B70-B8F16FBE10D3}" type="datetimeFigureOut">
              <a:rPr lang="zh-CN" altLang="en-US" smtClean="0"/>
              <a:pPr/>
              <a:t>2015/5/20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E9BA4-C881-4B91-9841-3BA843E556D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70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9BA4-C881-4B91-9841-3BA843E556D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051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9BA4-C881-4B91-9841-3BA843E556D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648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9BA4-C881-4B91-9841-3BA843E556D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092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9BA4-C881-4B91-9841-3BA843E556D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755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9BA4-C881-4B91-9841-3BA843E556D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688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9BA4-C881-4B91-9841-3BA843E556D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354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9BA4-C881-4B91-9841-3BA843E556D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859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9BA4-C881-4B91-9841-3BA843E556D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91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9BA4-C881-4B91-9841-3BA843E556D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393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9BA4-C881-4B91-9841-3BA843E556D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375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9BA4-C881-4B91-9841-3BA843E556D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507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9BA4-C881-4B91-9841-3BA843E556D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430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2348880"/>
            <a:ext cx="4752528" cy="14700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3861048"/>
            <a:ext cx="2480098" cy="79208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68760"/>
            <a:ext cx="2304478" cy="859145"/>
          </a:xfrm>
          <a:prstGeom prst="rect">
            <a:avLst/>
          </a:prstGeom>
        </p:spPr>
      </p:pic>
      <p:sp>
        <p:nvSpPr>
          <p:cNvPr id="13" name="副标题 2"/>
          <p:cNvSpPr txBox="1">
            <a:spLocks/>
          </p:cNvSpPr>
          <p:nvPr userDrawn="1"/>
        </p:nvSpPr>
        <p:spPr>
          <a:xfrm>
            <a:off x="2739974" y="3861048"/>
            <a:ext cx="2264074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FontTx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Clr>
                <a:schemeClr val="tx2">
                  <a:lumMod val="60000"/>
                  <a:lumOff val="40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2015/5/20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页码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 smtClean="0"/>
              <a:t>页码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 smtClean="0"/>
              <a:t>页码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 smtClean="0"/>
              <a:t>页码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84"/>
            <a:ext cx="9144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8092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0406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1602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16021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1602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（</a:t>
            </a:r>
            <a:r>
              <a:rPr lang="en-US" altLang="zh-CN" dirty="0" smtClean="0"/>
              <a:t>#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Clr>
          <a:schemeClr val="tx2">
            <a:lumMod val="75000"/>
          </a:schemeClr>
        </a:buClr>
        <a:buFontTx/>
        <a:buBlip>
          <a:blip r:embed="rId14"/>
        </a:buBlip>
        <a:defRPr sz="2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Clr>
          <a:schemeClr val="tx2">
            <a:lumMod val="60000"/>
            <a:lumOff val="40000"/>
          </a:schemeClr>
        </a:buClr>
        <a:buFont typeface="Wingdings" pitchFamily="2" charset="2"/>
        <a:buChar char="Ø"/>
        <a:defRPr sz="24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►"/>
        <a:defRPr sz="20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Clr>
          <a:schemeClr val="tx2">
            <a:lumMod val="60000"/>
            <a:lumOff val="40000"/>
          </a:schemeClr>
        </a:buClr>
        <a:buFont typeface="Wingdings" pitchFamily="2" charset="2"/>
        <a:buChar char="ü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crosoftvirtualacademy.com/training-courses/3rd-party-sdk-inro-and-dev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bsbbs.amap.com/forum.php?mod=viewthread&amp;tid=1096&amp;extra=page=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fa0329/AMapUniversalSDKDem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zhihu.com/question/2093328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924944"/>
            <a:ext cx="4320480" cy="14700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晋升申请材料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55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274638"/>
            <a:ext cx="8748464" cy="65403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技术培训</a:t>
            </a: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58" y="1916832"/>
            <a:ext cx="7611348" cy="475252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68558" y="1193905"/>
            <a:ext cx="7611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ahoma" panose="020B0604030504040204" pitchFamily="34" charset="0"/>
                <a:hlinkClick r:id="rId4"/>
              </a:rPr>
              <a:t>http://www.microsoftvirtualacademy.com/training-courses/3rd-party-sdk-inro-and-dev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47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274638"/>
            <a:ext cx="8748464" cy="65403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技术培训</a:t>
            </a: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568558" y="1193905"/>
            <a:ext cx="76113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ahoma" panose="020B0604030504040204" pitchFamily="34" charset="0"/>
                <a:hlinkClick r:id="rId3"/>
              </a:rPr>
              <a:t>http://</a:t>
            </a:r>
            <a:r>
              <a:rPr lang="en-US" altLang="zh-CN" dirty="0" smtClean="0">
                <a:latin typeface="Tahoma" panose="020B0604030504040204" pitchFamily="34" charset="0"/>
                <a:hlinkClick r:id="rId3"/>
              </a:rPr>
              <a:t>lbsbbs.amap.com/forum.php?mod=viewthread&amp;tid=1096&amp;extra=page%3D1</a:t>
            </a:r>
            <a:endParaRPr lang="en-US" altLang="zh-CN" dirty="0" smtClean="0"/>
          </a:p>
          <a:p>
            <a:endParaRPr lang="en-US" altLang="zh-CN" dirty="0" smtClean="0">
              <a:latin typeface="Tahoma" panose="020B0604030504040204" pitchFamily="34" charset="0"/>
            </a:endParaRPr>
          </a:p>
        </p:txBody>
      </p:sp>
      <p:sp>
        <p:nvSpPr>
          <p:cNvPr id="3" name="AutoShape 2" descr="en-resource://database/21837:0"/>
          <p:cNvSpPr>
            <a:spLocks noChangeAspect="1" noChangeArrowheads="1"/>
          </p:cNvSpPr>
          <p:nvPr/>
        </p:nvSpPr>
        <p:spPr bwMode="auto">
          <a:xfrm>
            <a:off x="155575" y="-3611563"/>
            <a:ext cx="11353800" cy="752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58" y="1988840"/>
            <a:ext cx="7611348" cy="470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6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274638"/>
            <a:ext cx="8748464" cy="65403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高德云图行业解决方案</a:t>
            </a:r>
            <a:r>
              <a:rPr lang="en-US" altLang="zh-CN" sz="2800" dirty="0"/>
              <a:t>Android App</a:t>
            </a:r>
          </a:p>
        </p:txBody>
      </p:sp>
      <p:pic>
        <p:nvPicPr>
          <p:cNvPr id="7170" name="Picture 2" descr="http://cache.amap.com/lbs/static/yuntu0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41" y="4079021"/>
            <a:ext cx="68199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23527" y="928670"/>
            <a:ext cx="835292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项目背景：</a:t>
            </a:r>
            <a:endParaRPr lang="en-US" altLang="zh-CN" sz="40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帮助开发者实现更快捷方便地实现类美团</a:t>
            </a:r>
            <a:r>
              <a:rPr lang="en-US" altLang="zh-CN" sz="2400" dirty="0" smtClean="0">
                <a:solidFill>
                  <a:srgbClr val="FF0000"/>
                </a:solidFill>
              </a:rPr>
              <a:t>O2O</a:t>
            </a:r>
            <a:r>
              <a:rPr lang="zh-CN" altLang="en-US" sz="2400" dirty="0" smtClean="0">
                <a:solidFill>
                  <a:srgbClr val="FF0000"/>
                </a:solidFill>
              </a:rPr>
              <a:t>的</a:t>
            </a:r>
            <a:r>
              <a:rPr lang="en-US" altLang="zh-CN" sz="2400" dirty="0" smtClean="0">
                <a:solidFill>
                  <a:srgbClr val="FF0000"/>
                </a:solidFill>
              </a:rPr>
              <a:t>APP</a:t>
            </a:r>
          </a:p>
          <a:p>
            <a:r>
              <a:rPr lang="zh-CN" altLang="en-US" sz="4000" dirty="0" smtClean="0"/>
              <a:t>时间：</a:t>
            </a:r>
            <a:endParaRPr lang="en-US" altLang="zh-CN" sz="4000" dirty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从</a:t>
            </a:r>
            <a:r>
              <a:rPr lang="en-US" altLang="zh-CN" sz="2400" dirty="0" smtClean="0">
                <a:solidFill>
                  <a:srgbClr val="FF0000"/>
                </a:solidFill>
              </a:rPr>
              <a:t>2015</a:t>
            </a:r>
            <a:r>
              <a:rPr lang="zh-CN" altLang="en-US" sz="2400" dirty="0" smtClean="0">
                <a:solidFill>
                  <a:srgbClr val="FF0000"/>
                </a:solidFill>
              </a:rPr>
              <a:t>年春节过后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499991" y="3284984"/>
            <a:ext cx="4176464" cy="19442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16016" y="360261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我和同事</a:t>
            </a:r>
            <a:r>
              <a:rPr lang="zh-CN" altLang="en-US" dirty="0"/>
              <a:t>李根</a:t>
            </a:r>
            <a:r>
              <a:rPr lang="zh-CN" altLang="en-US" dirty="0" smtClean="0"/>
              <a:t>共同完成：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548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274638"/>
            <a:ext cx="8748464" cy="65403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高德云图行业解决方案</a:t>
            </a:r>
            <a:r>
              <a:rPr lang="en-US" altLang="zh-CN" sz="2800" dirty="0"/>
              <a:t>Android App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3527" y="928670"/>
            <a:ext cx="835292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我实现的模块：</a:t>
            </a:r>
            <a:endParaRPr lang="en-US" altLang="zh-CN" sz="4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最一开始的包结构设计，一些通用工具类的编写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启动页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首页，数据列表的展现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市、区选择模块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关键字选择模块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地图展示数据模块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8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274638"/>
            <a:ext cx="8748464" cy="65403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高德云图行业解决方案</a:t>
            </a:r>
            <a:r>
              <a:rPr lang="en-US" altLang="zh-CN" sz="2800" dirty="0"/>
              <a:t>Android App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3527" y="928670"/>
            <a:ext cx="83529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项目中遇到的难点以及解决过程：</a:t>
            </a:r>
            <a:endParaRPr lang="en-US" altLang="zh-CN" sz="4000" dirty="0" smtClean="0"/>
          </a:p>
          <a:p>
            <a:r>
              <a:rPr lang="zh-CN" altLang="en-US" sz="3200" dirty="0" smtClean="0"/>
              <a:t>市、区选择模块</a:t>
            </a:r>
            <a:endParaRPr lang="en-US" altLang="zh-CN" sz="32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首先，市区选择的数据哪里来？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发现数据落后，于是我使用高德的搜索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进行了获取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存在数据结构不一致的情况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我使用</a:t>
            </a:r>
            <a:r>
              <a:rPr lang="en-US" altLang="zh-CN" sz="2400" dirty="0" smtClean="0">
                <a:solidFill>
                  <a:srgbClr val="FF0000"/>
                </a:solidFill>
              </a:rPr>
              <a:t>Python</a:t>
            </a:r>
            <a:r>
              <a:rPr lang="zh-CN" altLang="en-US" sz="2400" dirty="0" smtClean="0"/>
              <a:t>进行解析，保证数据文件结构一致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做城市选择的</a:t>
            </a:r>
            <a:r>
              <a:rPr lang="en-US" altLang="zh-CN" sz="2400" dirty="0" err="1" smtClean="0"/>
              <a:t>json</a:t>
            </a:r>
            <a:r>
              <a:rPr lang="zh-CN" altLang="en-US" sz="2400" dirty="0" smtClean="0"/>
              <a:t>文件存在一些</a:t>
            </a:r>
            <a:r>
              <a:rPr lang="en-US" altLang="zh-CN" sz="2400" dirty="0" smtClean="0"/>
              <a:t>diff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我继续用</a:t>
            </a:r>
            <a:r>
              <a:rPr lang="en-US" altLang="zh-CN" sz="2400" dirty="0" smtClean="0">
                <a:solidFill>
                  <a:srgbClr val="FF0000"/>
                </a:solidFill>
              </a:rPr>
              <a:t>Python</a:t>
            </a:r>
            <a:r>
              <a:rPr lang="zh-CN" altLang="en-US" sz="2400" dirty="0" smtClean="0"/>
              <a:t>找出了不能找到的一些城市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通过产品要到了最新的数据文件</a:t>
            </a:r>
            <a:r>
              <a:rPr lang="en-US" altLang="zh-CN" sz="2400" dirty="0" smtClean="0"/>
              <a:t>excel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/>
              <a:t>希望在后续能够用</a:t>
            </a:r>
            <a:r>
              <a:rPr lang="en-US" altLang="zh-CN" sz="2400" dirty="0" smtClean="0">
                <a:solidFill>
                  <a:srgbClr val="FF0000"/>
                </a:solidFill>
              </a:rPr>
              <a:t>Python</a:t>
            </a:r>
            <a:r>
              <a:rPr lang="zh-CN" altLang="en-US" sz="2400" dirty="0" smtClean="0"/>
              <a:t>进行</a:t>
            </a:r>
            <a:r>
              <a:rPr lang="en-US" altLang="zh-CN" sz="2400" dirty="0" smtClean="0"/>
              <a:t>excel</a:t>
            </a:r>
            <a:r>
              <a:rPr lang="zh-CN" altLang="en-US" sz="2400" dirty="0" smtClean="0"/>
              <a:t>的解析，生成一个统一的数据文件，在合适的时候进行替换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2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274638"/>
            <a:ext cx="8748464" cy="65403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谈一谈为何从</a:t>
            </a:r>
            <a:r>
              <a:rPr lang="en-US" altLang="zh-CN" sz="2800" dirty="0" smtClean="0"/>
              <a:t>Windows</a:t>
            </a:r>
            <a:r>
              <a:rPr lang="zh-CN" altLang="en-US" sz="2800" dirty="0" smtClean="0"/>
              <a:t>到</a:t>
            </a:r>
            <a:r>
              <a:rPr lang="en-US" altLang="zh-CN" sz="2800" dirty="0" smtClean="0"/>
              <a:t>Android</a:t>
            </a:r>
            <a:endParaRPr lang="en-US" altLang="zh-CN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521804" y="1556792"/>
            <a:ext cx="7704856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暂时冻结</a:t>
            </a:r>
            <a:r>
              <a:rPr lang="en-US" altLang="zh-CN" sz="2800" dirty="0" smtClean="0"/>
              <a:t>Windows</a:t>
            </a:r>
            <a:r>
              <a:rPr lang="zh-CN" altLang="en-US" sz="2800" dirty="0" smtClean="0"/>
              <a:t>项目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Wp</a:t>
            </a:r>
            <a:r>
              <a:rPr lang="zh-CN" altLang="en-US" dirty="0"/>
              <a:t>整个生态大环境</a:t>
            </a:r>
            <a:r>
              <a:rPr lang="zh-CN" altLang="en-US" dirty="0" smtClean="0"/>
              <a:t>不好，公司投入资源的缺乏，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停止维护，没有产品需求，没有</a:t>
            </a:r>
            <a:r>
              <a:rPr lang="en-US" altLang="zh-CN" dirty="0" smtClean="0"/>
              <a:t>UIUE</a:t>
            </a:r>
            <a:r>
              <a:rPr lang="zh-CN" altLang="en-US" dirty="0" smtClean="0"/>
              <a:t>交互，</a:t>
            </a:r>
            <a:r>
              <a:rPr lang="en-US" altLang="zh-CN" dirty="0" smtClean="0"/>
              <a:t>PM</a:t>
            </a:r>
            <a:r>
              <a:rPr lang="zh-CN" altLang="en-US" dirty="0" smtClean="0"/>
              <a:t>离职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正好有云图的任务，想为团队做点事情，想证明自己有随时接手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项目的</a:t>
            </a:r>
            <a:r>
              <a:rPr lang="zh-CN" altLang="en-US" dirty="0" smtClean="0"/>
              <a:t>能力，同时挺好奇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中很多效果的实现，可以看源码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个人精力的缺乏，工作中来回的切换语言思维确实让我难受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现在的时机并不是很好，是一个空窗期，</a:t>
            </a:r>
            <a:r>
              <a:rPr lang="en-US" altLang="zh-CN" dirty="0" smtClean="0"/>
              <a:t>win8</a:t>
            </a:r>
            <a:r>
              <a:rPr lang="zh-CN" altLang="en-US" dirty="0" smtClean="0"/>
              <a:t>效果不好，</a:t>
            </a:r>
            <a:r>
              <a:rPr lang="en-US" altLang="zh-CN" dirty="0" smtClean="0"/>
              <a:t>win10</a:t>
            </a:r>
            <a:r>
              <a:rPr lang="zh-CN" altLang="en-US" dirty="0" smtClean="0"/>
              <a:t>来临在即，更适合在微软大肆宣传</a:t>
            </a:r>
            <a:r>
              <a:rPr lang="en-US" altLang="zh-CN" dirty="0" smtClean="0"/>
              <a:t>win10</a:t>
            </a:r>
            <a:r>
              <a:rPr lang="zh-CN" altLang="en-US" dirty="0" smtClean="0"/>
              <a:t>的时候推出我们的</a:t>
            </a:r>
            <a:r>
              <a:rPr lang="en-US" altLang="zh-CN" dirty="0" err="1" smtClean="0"/>
              <a:t>sdk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不过我已经将其开源，感兴趣的用户可以尝鲜</a:t>
            </a:r>
            <a:r>
              <a:rPr lang="en-US" altLang="zh-CN" dirty="0" smtClean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github.com/fifa0329/AMapUniversalSDKDemo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r>
              <a:rPr lang="zh-CN" altLang="en-US" sz="2800" dirty="0" smtClean="0"/>
              <a:t>接下来要做的事情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继续全心完善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O2O</a:t>
            </a:r>
            <a:r>
              <a:rPr lang="zh-CN" altLang="en-US" dirty="0" smtClean="0"/>
              <a:t>行业解决方案，理解如何帮助开发者能够更简单快捷地实现他们所想要的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看一下微软下面的走势，来决定下面的精力分配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我面试的时候就希望未来能够成为架构师，希望继续提高自己的架构能力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19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8748464" cy="654032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+mn-ea"/>
                <a:ea typeface="+mn-ea"/>
              </a:rPr>
              <a:t>个人的软实力称述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576" y="1556792"/>
            <a:ext cx="48245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执行力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好奇心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持续学习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沟通能力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善于整理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举一反三、抽象</a:t>
            </a:r>
            <a:r>
              <a:rPr lang="zh-CN" altLang="en-US" dirty="0" smtClean="0"/>
              <a:t>总结的</a:t>
            </a:r>
            <a:r>
              <a:rPr lang="zh-CN" altLang="en-US" dirty="0" smtClean="0"/>
              <a:t>能力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乐于分享知识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8748464" cy="654032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+mn-ea"/>
                <a:ea typeface="+mn-ea"/>
              </a:rPr>
              <a:t>个人的软实力称述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552" y="1279793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执行</a:t>
            </a:r>
            <a:r>
              <a:rPr lang="zh-CN" altLang="en-US" dirty="0" smtClean="0"/>
              <a:t>力</a:t>
            </a:r>
            <a:r>
              <a:rPr lang="en-US" altLang="zh-CN" dirty="0" smtClean="0"/>
              <a:t>——TODO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好奇心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会了解有哪些更好的方法，有什么书籍系统介绍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持续学习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英语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480122"/>
            <a:ext cx="3995936" cy="29969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80122"/>
            <a:ext cx="3995936" cy="29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8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8748464" cy="654032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+mn-ea"/>
                <a:ea typeface="+mn-ea"/>
              </a:rPr>
              <a:t>个人的软实力称述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576" y="1061902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沟通能力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31234"/>
            <a:ext cx="7848872" cy="25749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018340"/>
            <a:ext cx="7848872" cy="279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0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8748464" cy="654032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+mn-ea"/>
                <a:ea typeface="+mn-ea"/>
              </a:rPr>
              <a:t>个人的软实力称述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576" y="1061902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善于整理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举一反三</a:t>
            </a:r>
            <a:r>
              <a:rPr lang="zh-CN" altLang="en-US" dirty="0"/>
              <a:t>、抽象总结的能力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乐于分享知识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4752020" y="1977628"/>
            <a:ext cx="4248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http://www.zhihu.com/question/</a:t>
            </a:r>
            <a:r>
              <a:rPr lang="zh-CN" altLang="en-US" dirty="0" smtClean="0">
                <a:hlinkClick r:id="rId2"/>
              </a:rPr>
              <a:t>20933289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300794"/>
            <a:ext cx="4032448" cy="45572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9" y="2302028"/>
            <a:ext cx="4464496" cy="45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2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18700"/>
              </p:ext>
            </p:extLst>
          </p:nvPr>
        </p:nvGraphicFramePr>
        <p:xfrm>
          <a:off x="35496" y="1052737"/>
          <a:ext cx="9036495" cy="585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038"/>
                <a:gridCol w="1468318"/>
                <a:gridCol w="1476427"/>
                <a:gridCol w="1305825"/>
                <a:gridCol w="1138251"/>
                <a:gridCol w="2425636"/>
              </a:tblGrid>
              <a:tr h="54943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姓名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王凌翔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出生日期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1990.03.29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个人照片（插入）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54943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学历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本科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毕业院校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南京邮电大学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673647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工作经历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61949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NO.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工作时间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公司名称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职位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5494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2012.4-2014.4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江苏省东方世纪网络信息有限公司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移动客户端工程师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494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2014.5-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至今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高德软件有限公司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移动客户端高级工程师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494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49436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个人专业特长及自我评价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</a:t>
                      </a:r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简述（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字以内）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1170881">
                <a:tc gridSpan="6"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学习能力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32656"/>
            <a:ext cx="8280920" cy="576064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+mn-ea"/>
                <a:ea typeface="+mn-ea"/>
              </a:rPr>
              <a:t>个人简历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276383885"/>
              </p:ext>
            </p:extLst>
          </p:nvPr>
        </p:nvGraphicFramePr>
        <p:xfrm>
          <a:off x="6636568" y="1124744"/>
          <a:ext cx="2471936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053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274638"/>
            <a:ext cx="8748464" cy="654032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+mn-ea"/>
                <a:ea typeface="+mn-ea"/>
              </a:rPr>
              <a:t>建议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928671"/>
            <a:ext cx="9144000" cy="556114"/>
          </a:xfrm>
          <a:solidFill>
            <a:schemeClr val="accent6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1600" b="1" dirty="0" smtClean="0">
                <a:solidFill>
                  <a:schemeClr val="bg1"/>
                </a:solidFill>
              </a:rPr>
              <a:t>针对工作中遇到的问题或挑战，是否需要资源支持，您有什么好的建议，请描述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5820" y="2204864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鉴于</a:t>
            </a:r>
            <a:r>
              <a:rPr lang="en-US" altLang="zh-CN" dirty="0" smtClean="0"/>
              <a:t>SDK</a:t>
            </a:r>
            <a:r>
              <a:rPr lang="zh-CN" altLang="en-US" dirty="0" smtClean="0"/>
              <a:t>产品的特殊性，关于测试应该更多地运用自动化的单元测试，而不是测试应用的白盒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81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274638"/>
            <a:ext cx="8748464" cy="654032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+mn-ea"/>
                <a:ea typeface="+mn-ea"/>
              </a:rPr>
              <a:t>建议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928671"/>
            <a:ext cx="9144000" cy="556114"/>
          </a:xfrm>
          <a:solidFill>
            <a:schemeClr val="accent6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1600" b="1" dirty="0" smtClean="0">
                <a:solidFill>
                  <a:schemeClr val="bg1"/>
                </a:solidFill>
              </a:rPr>
              <a:t>针对工作中遇到的问题或挑战，是否需要资源支持，您有什么好的建议，请描述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88" y="1490277"/>
            <a:ext cx="8255424" cy="5405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274638"/>
            <a:ext cx="8748464" cy="654032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+mn-ea"/>
                <a:ea typeface="+mn-ea"/>
              </a:rPr>
              <a:t>THE END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04406" y="3068960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感谢，再见！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678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04664"/>
            <a:ext cx="8748464" cy="504056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latin typeface="+mn-ea"/>
                <a:ea typeface="+mn-ea"/>
              </a:rPr>
              <a:t>个人信息</a:t>
            </a:r>
            <a:endParaRPr lang="zh-CN" altLang="en-US" sz="2800" dirty="0">
              <a:latin typeface="+mn-ea"/>
              <a:ea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661340"/>
              </p:ext>
            </p:extLst>
          </p:nvPr>
        </p:nvGraphicFramePr>
        <p:xfrm>
          <a:off x="179513" y="1930622"/>
          <a:ext cx="8640959" cy="3010546"/>
        </p:xfrm>
        <a:graphic>
          <a:graphicData uri="http://schemas.openxmlformats.org/drawingml/2006/table">
            <a:tbl>
              <a:tblPr/>
              <a:tblGrid>
                <a:gridCol w="821575"/>
                <a:gridCol w="1081022"/>
                <a:gridCol w="185634"/>
                <a:gridCol w="841336"/>
                <a:gridCol w="994539"/>
                <a:gridCol w="792748"/>
                <a:gridCol w="792748"/>
                <a:gridCol w="1113452"/>
                <a:gridCol w="951297"/>
                <a:gridCol w="1066608"/>
              </a:tblGrid>
              <a:tr h="71237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姓  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名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王凌翔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员工编号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8528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部  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开发平台技术部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入职时间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2014.5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68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职  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移动客户端高级工程师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子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序列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现职级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948">
                <a:tc gridSpan="3">
                  <a:txBody>
                    <a:bodyPr/>
                    <a:lstStyle/>
                    <a:p>
                      <a:pPr algn="just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参与项目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支撑产品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zh-CN" altLang="en-US" sz="18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just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WP SDK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Android 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云图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2034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申请晋升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005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子序列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晋升级别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78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274638"/>
            <a:ext cx="8748464" cy="654032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+mn-ea"/>
                <a:ea typeface="+mn-ea"/>
              </a:rPr>
              <a:t>工作成果</a:t>
            </a:r>
            <a:r>
              <a:rPr lang="en-US" altLang="zh-CN" sz="2800" dirty="0" smtClean="0">
                <a:latin typeface="+mn-ea"/>
                <a:ea typeface="+mn-ea"/>
              </a:rPr>
              <a:t>/</a:t>
            </a:r>
            <a:r>
              <a:rPr lang="zh-CN" altLang="en-US" sz="2800" dirty="0" smtClean="0">
                <a:latin typeface="+mn-ea"/>
                <a:ea typeface="+mn-ea"/>
              </a:rPr>
              <a:t>业绩描述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1412776"/>
            <a:ext cx="77048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入职高德几乎正好一年，因此也同时</a:t>
            </a:r>
            <a:r>
              <a:rPr lang="zh-CN" altLang="en-US" dirty="0" smtClean="0">
                <a:solidFill>
                  <a:srgbClr val="FF0000"/>
                </a:solidFill>
              </a:rPr>
              <a:t>已在职级</a:t>
            </a:r>
            <a:r>
              <a:rPr lang="en-US" altLang="zh-CN" dirty="0" smtClean="0">
                <a:solidFill>
                  <a:srgbClr val="FF0000"/>
                </a:solidFill>
              </a:rPr>
              <a:t>T3</a:t>
            </a:r>
            <a:r>
              <a:rPr lang="zh-CN" altLang="en-US" dirty="0" smtClean="0">
                <a:solidFill>
                  <a:srgbClr val="FF0000"/>
                </a:solidFill>
              </a:rPr>
              <a:t>上停留一年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我的主要工作成果是：</a:t>
            </a:r>
            <a:endParaRPr lang="en-US" altLang="zh-CN" dirty="0" smtClean="0"/>
          </a:p>
          <a:p>
            <a:endParaRPr lang="en-US" altLang="zh-CN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sz="4800" dirty="0"/>
              <a:t>高德</a:t>
            </a:r>
            <a:r>
              <a:rPr lang="en-US" altLang="zh-CN" sz="4800" dirty="0"/>
              <a:t>Windows</a:t>
            </a:r>
            <a:r>
              <a:rPr lang="zh-CN" altLang="en-US" sz="4800" dirty="0"/>
              <a:t>端 </a:t>
            </a:r>
            <a:r>
              <a:rPr lang="en-US" altLang="zh-CN" sz="4800" dirty="0"/>
              <a:t>SDK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CN" altLang="en-US" sz="4800" dirty="0"/>
              <a:t>高德云图行业解决方案</a:t>
            </a:r>
            <a:r>
              <a:rPr lang="en-US" altLang="zh-CN" sz="4800" dirty="0"/>
              <a:t>Android App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这一年的绩效评定为：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274638"/>
            <a:ext cx="8748464" cy="65403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高德</a:t>
            </a:r>
            <a:r>
              <a:rPr lang="en-US" altLang="zh-CN" sz="2800" dirty="0"/>
              <a:t>Windows</a:t>
            </a:r>
            <a:r>
              <a:rPr lang="zh-CN" altLang="en-US" sz="2800" dirty="0"/>
              <a:t>端 </a:t>
            </a:r>
            <a:r>
              <a:rPr lang="en-US" altLang="zh-CN" sz="2800" dirty="0"/>
              <a:t>SDK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1804" y="1556792"/>
            <a:ext cx="7704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主要工作内容：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维护已有的</a:t>
            </a:r>
            <a:r>
              <a:rPr lang="en-US" altLang="zh-CN" dirty="0" smtClean="0"/>
              <a:t>WP SILVERLIGHT</a:t>
            </a:r>
            <a:r>
              <a:rPr lang="zh-CN" altLang="en-US" dirty="0" smtClean="0"/>
              <a:t>架构的</a:t>
            </a:r>
            <a:r>
              <a:rPr lang="en-US" altLang="zh-CN" dirty="0" smtClean="0"/>
              <a:t>SDK</a:t>
            </a:r>
            <a:r>
              <a:rPr lang="zh-CN" altLang="en-US" dirty="0" smtClean="0"/>
              <a:t>，论坛</a:t>
            </a:r>
            <a:r>
              <a:rPr lang="zh-CN" altLang="en-US" dirty="0"/>
              <a:t>解答技术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开发全新的</a:t>
            </a:r>
            <a:r>
              <a:rPr lang="en-US" altLang="zh-CN" dirty="0" smtClean="0">
                <a:solidFill>
                  <a:srgbClr val="FF0000"/>
                </a:solidFill>
              </a:rPr>
              <a:t>Universal Runtime</a:t>
            </a:r>
            <a:r>
              <a:rPr lang="zh-CN" altLang="en-US" dirty="0" smtClean="0">
                <a:solidFill>
                  <a:srgbClr val="FF0000"/>
                </a:solidFill>
              </a:rPr>
              <a:t>架构的</a:t>
            </a:r>
            <a:r>
              <a:rPr lang="en-US" altLang="zh-CN" dirty="0" smtClean="0">
                <a:solidFill>
                  <a:srgbClr val="FF0000"/>
                </a:solidFill>
              </a:rPr>
              <a:t>SDK</a:t>
            </a:r>
            <a:r>
              <a:rPr lang="zh-CN" altLang="en-US" dirty="0" smtClean="0">
                <a:solidFill>
                  <a:srgbClr val="FF0000"/>
                </a:solidFill>
              </a:rPr>
              <a:t>，包括地图</a:t>
            </a:r>
            <a:r>
              <a:rPr lang="en-US" altLang="zh-CN" dirty="0" smtClean="0">
                <a:solidFill>
                  <a:srgbClr val="FF0000"/>
                </a:solidFill>
              </a:rPr>
              <a:t>SDK</a:t>
            </a:r>
            <a:r>
              <a:rPr lang="zh-CN" altLang="en-US" dirty="0" smtClean="0">
                <a:solidFill>
                  <a:srgbClr val="FF0000"/>
                </a:solidFill>
              </a:rPr>
              <a:t>，搜索</a:t>
            </a:r>
            <a:r>
              <a:rPr lang="en-US" altLang="zh-CN" dirty="0" smtClean="0">
                <a:solidFill>
                  <a:srgbClr val="FF0000"/>
                </a:solidFill>
              </a:rPr>
              <a:t>SDK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负责教学视频的录制，做技术培训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60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274638"/>
            <a:ext cx="8748464" cy="65403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Universal </a:t>
            </a:r>
            <a:r>
              <a:rPr lang="en-US" altLang="zh-CN" sz="2800" dirty="0"/>
              <a:t>Runtime</a:t>
            </a:r>
            <a:r>
              <a:rPr lang="zh-CN" altLang="en-US" sz="2800" dirty="0" smtClean="0"/>
              <a:t>架构 </a:t>
            </a:r>
            <a:r>
              <a:rPr lang="en-US" altLang="zh-CN" sz="2800" dirty="0" smtClean="0"/>
              <a:t>SDK</a:t>
            </a:r>
            <a:endParaRPr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323527" y="928670"/>
            <a:ext cx="835292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项目背景：</a:t>
            </a:r>
            <a:endParaRPr lang="en-US" altLang="zh-CN" sz="40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跨平台，跨语言的</a:t>
            </a:r>
            <a:r>
              <a:rPr lang="en-US" altLang="zh-CN" sz="2400" dirty="0" smtClean="0">
                <a:solidFill>
                  <a:srgbClr val="FF0000"/>
                </a:solidFill>
              </a:rPr>
              <a:t>SDK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）可以同时运行在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手机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平板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更多（如</a:t>
            </a:r>
            <a:r>
              <a:rPr lang="en-US" altLang="zh-CN" dirty="0" smtClean="0"/>
              <a:t>XBOX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HOLOLENS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）能够同时为</a:t>
            </a:r>
            <a:r>
              <a:rPr lang="en-US" altLang="zh-CN" dirty="0" smtClean="0"/>
              <a:t>C#,C++,VB .NET</a:t>
            </a:r>
            <a:r>
              <a:rPr lang="zh-CN" altLang="en-US" dirty="0" smtClean="0"/>
              <a:t>多种语言调用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564" y="3667881"/>
            <a:ext cx="5431336" cy="305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274638"/>
            <a:ext cx="8748464" cy="65403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Universal </a:t>
            </a:r>
            <a:r>
              <a:rPr lang="en-US" altLang="zh-CN" sz="2800" dirty="0"/>
              <a:t>Runtime</a:t>
            </a:r>
            <a:r>
              <a:rPr lang="zh-CN" altLang="en-US" sz="2800" dirty="0" smtClean="0"/>
              <a:t>架构 </a:t>
            </a:r>
            <a:r>
              <a:rPr lang="en-US" altLang="zh-CN" sz="2800" dirty="0" smtClean="0"/>
              <a:t>SDK</a:t>
            </a:r>
            <a:endParaRPr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323527" y="928670"/>
            <a:ext cx="8352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我负责的部分：</a:t>
            </a:r>
            <a:endParaRPr lang="en-US" altLang="zh-CN" sz="4000" dirty="0" smtClean="0"/>
          </a:p>
          <a:p>
            <a:endParaRPr lang="en-US" altLang="zh-CN" sz="40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2195736" y="399938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引擎组提供</a:t>
            </a:r>
            <a:r>
              <a:rPr lang="en-US" altLang="zh-CN" dirty="0" smtClean="0">
                <a:solidFill>
                  <a:schemeClr val="bg1"/>
                </a:solidFill>
              </a:rPr>
              <a:t>core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87824" y="350100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D3D</a:t>
            </a:r>
            <a:r>
              <a:rPr lang="zh-CN" altLang="en-US" dirty="0" smtClean="0">
                <a:solidFill>
                  <a:schemeClr val="bg1"/>
                </a:solidFill>
              </a:rPr>
              <a:t>进行渲染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45" y="1815702"/>
            <a:ext cx="3695700" cy="436736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017045" y="556272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底层地图计算引擎</a:t>
            </a:r>
            <a:r>
              <a:rPr lang="en-US" altLang="zh-CN" dirty="0" smtClean="0">
                <a:solidFill>
                  <a:srgbClr val="FF0000"/>
                </a:solidFill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引擎组赵哲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11768" y="4766888"/>
            <a:ext cx="4475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D3D</a:t>
            </a:r>
            <a:r>
              <a:rPr lang="zh-CN" altLang="en-US" dirty="0" smtClean="0">
                <a:solidFill>
                  <a:srgbClr val="FFC000"/>
                </a:solidFill>
              </a:rPr>
              <a:t>连接引擎，进行上部</a:t>
            </a:r>
            <a:r>
              <a:rPr lang="en-US" altLang="zh-CN" dirty="0" smtClean="0">
                <a:solidFill>
                  <a:srgbClr val="FFC000"/>
                </a:solidFill>
              </a:rPr>
              <a:t>overlay</a:t>
            </a:r>
            <a:r>
              <a:rPr lang="zh-CN" altLang="en-US" dirty="0" smtClean="0">
                <a:solidFill>
                  <a:srgbClr val="FFC000"/>
                </a:solidFill>
              </a:rPr>
              <a:t>的渲染</a:t>
            </a:r>
            <a:r>
              <a:rPr lang="en-US" altLang="zh-CN" dirty="0" smtClean="0">
                <a:solidFill>
                  <a:srgbClr val="FFC000"/>
                </a:solidFill>
              </a:rPr>
              <a:t>——</a:t>
            </a:r>
            <a:r>
              <a:rPr lang="zh-CN" altLang="en-US" dirty="0" smtClean="0">
                <a:solidFill>
                  <a:srgbClr val="FFC000"/>
                </a:solidFill>
              </a:rPr>
              <a:t>我的同事翁乐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95936" y="1824807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应用层</a:t>
            </a:r>
            <a:r>
              <a:rPr lang="en-US" altLang="zh-CN" dirty="0" smtClean="0">
                <a:solidFill>
                  <a:srgbClr val="00B0F0"/>
                </a:solidFill>
              </a:rPr>
              <a:t>demo</a:t>
            </a:r>
            <a:r>
              <a:rPr lang="zh-CN" altLang="en-US" dirty="0" smtClean="0">
                <a:solidFill>
                  <a:srgbClr val="00B0F0"/>
                </a:solidFill>
              </a:rPr>
              <a:t>的编写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12044" y="2252109"/>
            <a:ext cx="42484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92D050"/>
                </a:solidFill>
              </a:rPr>
              <a:t>中间层：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92D050"/>
                </a:solidFill>
              </a:rPr>
              <a:t>API</a:t>
            </a:r>
            <a:r>
              <a:rPr lang="zh-CN" altLang="en-US" dirty="0" smtClean="0">
                <a:solidFill>
                  <a:srgbClr val="92D050"/>
                </a:solidFill>
              </a:rPr>
              <a:t>封装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92D050"/>
                </a:solidFill>
              </a:rPr>
              <a:t>手势控制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92D050"/>
                </a:solidFill>
              </a:rPr>
              <a:t>动画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92D050"/>
                </a:solidFill>
              </a:rPr>
              <a:t>定位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92D050"/>
                </a:solidFill>
              </a:rPr>
              <a:t>地图事件交互回调事件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92D050"/>
                </a:solidFill>
              </a:rPr>
              <a:t>Overlay</a:t>
            </a:r>
            <a:r>
              <a:rPr lang="zh-CN" altLang="en-US" dirty="0" smtClean="0">
                <a:solidFill>
                  <a:srgbClr val="92D050"/>
                </a:solidFill>
              </a:rPr>
              <a:t>类设计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92D050"/>
                </a:solidFill>
              </a:rPr>
              <a:t>搜索</a:t>
            </a:r>
            <a:r>
              <a:rPr lang="en-US" altLang="zh-CN" dirty="0" smtClean="0">
                <a:solidFill>
                  <a:srgbClr val="92D050"/>
                </a:solidFill>
              </a:rPr>
              <a:t>SDK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16" name="右大括号 15"/>
          <p:cNvSpPr/>
          <p:nvPr/>
        </p:nvSpPr>
        <p:spPr>
          <a:xfrm>
            <a:off x="6444208" y="2060848"/>
            <a:ext cx="720080" cy="23078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236297" y="2842916"/>
            <a:ext cx="151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全部是</a:t>
            </a:r>
            <a:endParaRPr lang="en-US" altLang="zh-CN" dirty="0" smtClean="0"/>
          </a:p>
          <a:p>
            <a:r>
              <a:rPr lang="zh-CN" altLang="en-US" dirty="0" smtClean="0"/>
              <a:t>我一人完成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68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7" y="928670"/>
            <a:ext cx="83529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产品对比：</a:t>
            </a:r>
            <a:endParaRPr lang="en-US" altLang="zh-CN" sz="4000" dirty="0" smtClean="0"/>
          </a:p>
          <a:p>
            <a:r>
              <a:rPr lang="zh-CN" altLang="en-US" sz="2400" dirty="0" smtClean="0"/>
              <a:t>横向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没有竞品</a:t>
            </a:r>
            <a:endParaRPr lang="en-US" altLang="zh-CN" sz="2400" dirty="0" smtClean="0"/>
          </a:p>
          <a:p>
            <a:r>
              <a:rPr lang="zh-CN" altLang="en-US" sz="2400" dirty="0"/>
              <a:t>纵向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与之前的</a:t>
            </a:r>
            <a:r>
              <a:rPr lang="en-US" altLang="zh-CN" sz="2400" dirty="0" smtClean="0"/>
              <a:t>Silverlight</a:t>
            </a:r>
            <a:r>
              <a:rPr lang="zh-CN" altLang="en-US" sz="2400" dirty="0" smtClean="0"/>
              <a:t>架构做对比</a:t>
            </a:r>
            <a:endParaRPr lang="en-US" altLang="zh-CN" sz="2400" dirty="0"/>
          </a:p>
        </p:txBody>
      </p:sp>
      <p:sp>
        <p:nvSpPr>
          <p:cNvPr id="12" name="标题 4"/>
          <p:cNvSpPr>
            <a:spLocks noGrp="1"/>
          </p:cNvSpPr>
          <p:nvPr>
            <p:ph type="title"/>
          </p:nvPr>
        </p:nvSpPr>
        <p:spPr>
          <a:xfrm>
            <a:off x="0" y="274638"/>
            <a:ext cx="8748464" cy="65403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Universal </a:t>
            </a:r>
            <a:r>
              <a:rPr lang="en-US" altLang="zh-CN" sz="2800" dirty="0"/>
              <a:t>Runtime</a:t>
            </a:r>
            <a:r>
              <a:rPr lang="zh-CN" altLang="en-US" sz="2800" dirty="0" smtClean="0"/>
              <a:t>架构 </a:t>
            </a:r>
            <a:r>
              <a:rPr lang="en-US" altLang="zh-CN" sz="2800" dirty="0" smtClean="0"/>
              <a:t>SDK</a:t>
            </a:r>
            <a:endParaRPr lang="en-US" altLang="zh-CN" sz="28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609875"/>
              </p:ext>
            </p:extLst>
          </p:nvPr>
        </p:nvGraphicFramePr>
        <p:xfrm>
          <a:off x="457200" y="2564902"/>
          <a:ext cx="8229600" cy="35283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92040"/>
                <a:gridCol w="5037560"/>
              </a:tblGrid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Silverlight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Universal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以前，只针对</a:t>
                      </a:r>
                      <a:r>
                        <a:rPr lang="en-US" sz="900" u="none" strike="noStrike">
                          <a:effectLst/>
                        </a:rPr>
                        <a:t>phone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现在，各个终端适配特性不同，如鼠标，定位模块等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以前，代码是</a:t>
                      </a:r>
                      <a:r>
                        <a:rPr lang="en-US" sz="900" u="none" strike="noStrike">
                          <a:effectLst/>
                        </a:rPr>
                        <a:t>Android</a:t>
                      </a:r>
                      <a:r>
                        <a:rPr lang="zh-CN" altLang="en-US" sz="900" u="none" strike="noStrike">
                          <a:effectLst/>
                        </a:rPr>
                        <a:t>风格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现在，我将其改为</a:t>
                      </a:r>
                      <a:r>
                        <a:rPr lang="en-US" altLang="zh-CN" sz="900" u="none" strike="noStrike">
                          <a:effectLst/>
                        </a:rPr>
                        <a:t>c#</a:t>
                      </a:r>
                      <a:r>
                        <a:rPr lang="zh-CN" altLang="en-US" sz="900" u="none" strike="noStrike">
                          <a:effectLst/>
                        </a:rPr>
                        <a:t>风格，并且与微软的</a:t>
                      </a:r>
                      <a:r>
                        <a:rPr lang="en-US" altLang="zh-CN" sz="900" u="none" strike="noStrike">
                          <a:effectLst/>
                        </a:rPr>
                        <a:t>SDK API</a:t>
                      </a:r>
                      <a:r>
                        <a:rPr lang="zh-CN" altLang="en-US" sz="900" u="none" strike="noStrike">
                          <a:effectLst/>
                        </a:rPr>
                        <a:t>保持一致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以前，架构逻辑不够清晰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现在，更改架构的逻辑，明确分工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以前，性能问题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现在，增强性能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以前，使用</a:t>
                      </a:r>
                      <a:r>
                        <a:rPr lang="en-US" sz="900" u="none" strike="noStrike">
                          <a:effectLst/>
                        </a:rPr>
                        <a:t>GoogleProtocolBuffer</a:t>
                      </a:r>
                      <a:r>
                        <a:rPr lang="zh-CN" altLang="en-US" sz="900" u="none" strike="noStrike">
                          <a:effectLst/>
                        </a:rPr>
                        <a:t>做搜索库的数据传输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现在，为了跨平台性改写成</a:t>
                      </a:r>
                      <a:r>
                        <a:rPr lang="en-US" altLang="zh-CN" sz="900" u="none" strike="noStrike">
                          <a:effectLst/>
                        </a:rPr>
                        <a:t>json</a:t>
                      </a:r>
                      <a:r>
                        <a:rPr lang="zh-CN" altLang="en-US" sz="900" u="none" strike="noStrike">
                          <a:effectLst/>
                        </a:rPr>
                        <a:t>解析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</a:rPr>
                        <a:t>以前，部署特别困难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现在，我学习了</a:t>
                      </a:r>
                      <a:r>
                        <a:rPr lang="en-US" sz="900" u="none" strike="noStrike" dirty="0">
                          <a:effectLst/>
                        </a:rPr>
                        <a:t>extension </a:t>
                      </a:r>
                      <a:r>
                        <a:rPr lang="en-US" sz="900" u="none" strike="noStrike" dirty="0" err="1">
                          <a:effectLst/>
                        </a:rPr>
                        <a:t>sdk</a:t>
                      </a:r>
                      <a:r>
                        <a:rPr lang="zh-CN" altLang="en-US" sz="900" u="none" strike="noStrike" dirty="0">
                          <a:effectLst/>
                        </a:rPr>
                        <a:t>的打包方式，</a:t>
                      </a:r>
                      <a:r>
                        <a:rPr lang="zh-CN" alt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里面涉及</a:t>
                      </a:r>
                      <a:r>
                        <a:rPr lang="zh-CN" altLang="en-US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一些</a:t>
                      </a:r>
                      <a:r>
                        <a:rPr lang="en-US" altLang="zh-CN" sz="900" u="none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powershell</a:t>
                      </a:r>
                      <a:r>
                        <a:rPr lang="en-US" altLang="zh-CN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script</a:t>
                      </a:r>
                      <a:r>
                        <a:rPr lang="zh-CN" altLang="en-US" sz="9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进行自动化</a:t>
                      </a:r>
                      <a:r>
                        <a:rPr lang="en-US" sz="900" u="none" strike="noStrike" dirty="0" smtClean="0">
                          <a:effectLst/>
                        </a:rPr>
                        <a:t>，</a:t>
                      </a:r>
                      <a:r>
                        <a:rPr lang="zh-CN" altLang="en-US" sz="900" u="none" strike="noStrike" dirty="0">
                          <a:effectLst/>
                        </a:rPr>
                        <a:t>可以做到一键安装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23" marR="7923" marT="792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77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7" y="928670"/>
            <a:ext cx="835292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主要难点：</a:t>
            </a:r>
            <a:endParaRPr lang="en-US" altLang="zh-CN" sz="4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动画的变换问题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批量添加点的性能问题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安全鉴权的加解密实现问题</a:t>
            </a:r>
            <a:endParaRPr lang="en-US" altLang="zh-CN" sz="2400" dirty="0" smtClean="0"/>
          </a:p>
          <a:p>
            <a:endParaRPr lang="en-US" altLang="zh-CN" sz="4000" dirty="0" smtClean="0"/>
          </a:p>
        </p:txBody>
      </p:sp>
      <p:sp>
        <p:nvSpPr>
          <p:cNvPr id="12" name="标题 4"/>
          <p:cNvSpPr>
            <a:spLocks noGrp="1"/>
          </p:cNvSpPr>
          <p:nvPr>
            <p:ph type="title"/>
          </p:nvPr>
        </p:nvSpPr>
        <p:spPr>
          <a:xfrm>
            <a:off x="0" y="274638"/>
            <a:ext cx="8748464" cy="65403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Universal </a:t>
            </a:r>
            <a:r>
              <a:rPr lang="en-US" altLang="zh-CN" sz="2800" dirty="0"/>
              <a:t>Runtime</a:t>
            </a:r>
            <a:r>
              <a:rPr lang="zh-CN" altLang="en-US" sz="2800" dirty="0" smtClean="0"/>
              <a:t>架构 </a:t>
            </a:r>
            <a:r>
              <a:rPr lang="en-US" altLang="zh-CN" sz="2800" dirty="0" smtClean="0"/>
              <a:t>SDK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8156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</a:spPr>
      <a:bodyPr rtlCol="0" anchor="ctr"/>
      <a:lstStyle>
        <a:defPPr algn="ctr"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5335</TotalTime>
  <Words>1083</Words>
  <Application>Microsoft Office PowerPoint</Application>
  <PresentationFormat>全屏显示(4:3)</PresentationFormat>
  <Paragraphs>196</Paragraphs>
  <Slides>22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宋体</vt:lpstr>
      <vt:lpstr>微软雅黑</vt:lpstr>
      <vt:lpstr>Arial</vt:lpstr>
      <vt:lpstr>Calibri</vt:lpstr>
      <vt:lpstr>Tahoma</vt:lpstr>
      <vt:lpstr>Wingdings</vt:lpstr>
      <vt:lpstr>Office 主题</vt:lpstr>
      <vt:lpstr>晋升申请材料</vt:lpstr>
      <vt:lpstr>个人简历</vt:lpstr>
      <vt:lpstr>个人信息</vt:lpstr>
      <vt:lpstr>工作成果/业绩描述</vt:lpstr>
      <vt:lpstr>高德Windows端 SDK</vt:lpstr>
      <vt:lpstr>Universal Runtime架构 SDK</vt:lpstr>
      <vt:lpstr>Universal Runtime架构 SDK</vt:lpstr>
      <vt:lpstr>Universal Runtime架构 SDK</vt:lpstr>
      <vt:lpstr>Universal Runtime架构 SDK</vt:lpstr>
      <vt:lpstr>技术培训</vt:lpstr>
      <vt:lpstr>技术培训</vt:lpstr>
      <vt:lpstr>高德云图行业解决方案Android App</vt:lpstr>
      <vt:lpstr>高德云图行业解决方案Android App</vt:lpstr>
      <vt:lpstr>高德云图行业解决方案Android App</vt:lpstr>
      <vt:lpstr>谈一谈为何从Windows到Android</vt:lpstr>
      <vt:lpstr>个人的软实力称述</vt:lpstr>
      <vt:lpstr>个人的软实力称述</vt:lpstr>
      <vt:lpstr>个人的软实力称述</vt:lpstr>
      <vt:lpstr>个人的软实力称述</vt:lpstr>
      <vt:lpstr>建议</vt:lpstr>
      <vt:lpstr>建议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lingxiang.wang@autonavi.com</dc:creator>
  <cp:lastModifiedBy>王凌翔</cp:lastModifiedBy>
  <cp:revision>100</cp:revision>
  <dcterms:created xsi:type="dcterms:W3CDTF">2013-03-05T10:00:17Z</dcterms:created>
  <dcterms:modified xsi:type="dcterms:W3CDTF">2015-05-20T03:46:46Z</dcterms:modified>
</cp:coreProperties>
</file>