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477" r:id="rId2"/>
    <p:sldId id="592" r:id="rId3"/>
    <p:sldId id="604" r:id="rId4"/>
    <p:sldId id="605" r:id="rId5"/>
    <p:sldId id="607" r:id="rId6"/>
    <p:sldId id="608" r:id="rId7"/>
    <p:sldId id="632" r:id="rId8"/>
    <p:sldId id="609" r:id="rId9"/>
    <p:sldId id="610" r:id="rId10"/>
    <p:sldId id="613" r:id="rId11"/>
    <p:sldId id="635" r:id="rId12"/>
    <p:sldId id="641" r:id="rId13"/>
    <p:sldId id="642" r:id="rId14"/>
    <p:sldId id="643" r:id="rId15"/>
    <p:sldId id="644" r:id="rId16"/>
    <p:sldId id="629" r:id="rId17"/>
    <p:sldId id="630" r:id="rId18"/>
    <p:sldId id="633" r:id="rId19"/>
    <p:sldId id="625" r:id="rId20"/>
    <p:sldId id="611" r:id="rId21"/>
    <p:sldId id="653" r:id="rId22"/>
    <p:sldId id="659" r:id="rId23"/>
    <p:sldId id="658" r:id="rId24"/>
    <p:sldId id="657" r:id="rId25"/>
    <p:sldId id="656" r:id="rId26"/>
    <p:sldId id="626" r:id="rId27"/>
    <p:sldId id="654" r:id="rId28"/>
    <p:sldId id="627" r:id="rId29"/>
    <p:sldId id="655" r:id="rId30"/>
    <p:sldId id="648" r:id="rId31"/>
    <p:sldId id="649" r:id="rId32"/>
    <p:sldId id="628" r:id="rId33"/>
    <p:sldId id="582" r:id="rId34"/>
    <p:sldId id="645" r:id="rId35"/>
    <p:sldId id="646" r:id="rId36"/>
    <p:sldId id="614" r:id="rId37"/>
    <p:sldId id="616" r:id="rId38"/>
    <p:sldId id="615" r:id="rId39"/>
    <p:sldId id="617" r:id="rId40"/>
    <p:sldId id="624" r:id="rId41"/>
    <p:sldId id="634" r:id="rId42"/>
    <p:sldId id="618" r:id="rId43"/>
    <p:sldId id="650" r:id="rId44"/>
    <p:sldId id="623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028"/>
    <a:srgbClr val="DC3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34" autoAdjust="0"/>
    <p:restoredTop sz="84364" autoAdjust="0"/>
  </p:normalViewPr>
  <p:slideViewPr>
    <p:cSldViewPr>
      <p:cViewPr varScale="1">
        <p:scale>
          <a:sx n="95" d="100"/>
          <a:sy n="95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7AFD4-A6D1-4CA4-A128-E24DA6E020FF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9124FA99-5907-47DC-8769-05955C6FFF10}">
      <dgm:prSet phldrT="[文本]" custT="1"/>
      <dgm:spPr/>
      <dgm:t>
        <a:bodyPr/>
        <a:lstStyle/>
        <a:p>
          <a:r>
            <a:rPr lang="zh-CN" altLang="en-US" sz="2000" dirty="0" smtClean="0"/>
            <a:t>对标</a:t>
          </a:r>
          <a:endParaRPr lang="en-US" altLang="zh-CN" sz="2000" dirty="0" smtClean="0"/>
        </a:p>
        <a:p>
          <a:r>
            <a:rPr lang="zh-CN" altLang="en-US" sz="2000" dirty="0" smtClean="0"/>
            <a:t>系统</a:t>
          </a:r>
          <a:endParaRPr lang="zh-CN" altLang="en-US" sz="2000" dirty="0"/>
        </a:p>
      </dgm:t>
    </dgm:pt>
    <dgm:pt modelId="{0EACEFC6-CAD2-41E0-8037-892F23F8B155}" type="parTrans" cxnId="{10B2848C-35F4-401C-970D-8D118D821572}">
      <dgm:prSet/>
      <dgm:spPr/>
      <dgm:t>
        <a:bodyPr/>
        <a:lstStyle/>
        <a:p>
          <a:endParaRPr lang="zh-CN" altLang="en-US"/>
        </a:p>
      </dgm:t>
    </dgm:pt>
    <dgm:pt modelId="{C649FCC6-050F-4A43-A2BD-A528A9E917F6}" type="sibTrans" cxnId="{10B2848C-35F4-401C-970D-8D118D821572}">
      <dgm:prSet/>
      <dgm:spPr/>
      <dgm:t>
        <a:bodyPr/>
        <a:lstStyle/>
        <a:p>
          <a:endParaRPr lang="zh-CN" altLang="en-US"/>
        </a:p>
      </dgm:t>
    </dgm:pt>
    <dgm:pt modelId="{0B433B30-FFAC-4D48-8932-181886414202}">
      <dgm:prSet phldrT="[文本]"/>
      <dgm:spPr/>
      <dgm:t>
        <a:bodyPr/>
        <a:lstStyle/>
        <a:p>
          <a:r>
            <a:rPr lang="en-US" altLang="zh-CN" dirty="0" smtClean="0"/>
            <a:t>MySQL      </a:t>
          </a:r>
          <a:r>
            <a:rPr lang="zh-CN" altLang="en-US" dirty="0" smtClean="0"/>
            <a:t>：</a:t>
          </a:r>
          <a:r>
            <a:rPr lang="en-US" altLang="zh-CN" dirty="0" smtClean="0"/>
            <a:t>16C</a:t>
          </a:r>
          <a:r>
            <a:rPr lang="zh-CN" altLang="en-US" dirty="0" smtClean="0"/>
            <a:t>时</a:t>
          </a:r>
          <a:r>
            <a:rPr lang="en-US" altLang="zh-CN" dirty="0" smtClean="0"/>
            <a:t>TPS</a:t>
          </a:r>
          <a:r>
            <a:rPr lang="zh-CN" altLang="en-US" dirty="0" smtClean="0"/>
            <a:t>约为</a:t>
          </a:r>
          <a:r>
            <a:rPr lang="en-US" altLang="zh-CN" dirty="0" smtClean="0"/>
            <a:t>10000</a:t>
          </a:r>
          <a:r>
            <a:rPr lang="zh-CN" altLang="en-US" dirty="0" smtClean="0"/>
            <a:t>，</a:t>
          </a:r>
          <a:r>
            <a:rPr lang="en-US" altLang="zh-CN" dirty="0" smtClean="0"/>
            <a:t>1/3</a:t>
          </a:r>
          <a:r>
            <a:rPr lang="zh-CN" altLang="en-US" dirty="0" smtClean="0"/>
            <a:t>为语法解析</a:t>
          </a:r>
          <a:endParaRPr lang="en-US" altLang="zh-CN" dirty="0" smtClean="0"/>
        </a:p>
      </dgm:t>
    </dgm:pt>
    <dgm:pt modelId="{456A1DC2-DA10-473D-A486-BDAC1887E8DB}" type="parTrans" cxnId="{E6DC5A43-0794-4A1C-AF1D-85F323B713E0}">
      <dgm:prSet/>
      <dgm:spPr/>
      <dgm:t>
        <a:bodyPr/>
        <a:lstStyle/>
        <a:p>
          <a:endParaRPr lang="zh-CN" altLang="en-US"/>
        </a:p>
      </dgm:t>
    </dgm:pt>
    <dgm:pt modelId="{4C77D693-AADE-485D-AF9E-0BDF3C893F7E}" type="sibTrans" cxnId="{E6DC5A43-0794-4A1C-AF1D-85F323B713E0}">
      <dgm:prSet/>
      <dgm:spPr/>
      <dgm:t>
        <a:bodyPr/>
        <a:lstStyle/>
        <a:p>
          <a:endParaRPr lang="zh-CN" altLang="en-US"/>
        </a:p>
      </dgm:t>
    </dgm:pt>
    <dgm:pt modelId="{83D7CE46-15FD-4767-949D-5EAB6C912FAB}">
      <dgm:prSet phldrT="[文本]"/>
      <dgm:spPr/>
      <dgm:t>
        <a:bodyPr/>
        <a:lstStyle/>
        <a:p>
          <a:r>
            <a:rPr lang="en-US" altLang="zh-CN" dirty="0" smtClean="0"/>
            <a:t>MySQL Proxy</a:t>
          </a:r>
          <a:r>
            <a:rPr lang="zh-CN" altLang="en-US" dirty="0" smtClean="0"/>
            <a:t>：</a:t>
          </a:r>
          <a:r>
            <a:rPr lang="en-US" altLang="zh-CN" dirty="0" smtClean="0"/>
            <a:t>(</a:t>
          </a:r>
          <a:r>
            <a:rPr lang="zh-CN" altLang="en-US" dirty="0" smtClean="0"/>
            <a:t>透传模式下</a:t>
          </a:r>
          <a:r>
            <a:rPr lang="en-US" altLang="zh-CN" dirty="0" smtClean="0"/>
            <a:t>)2C</a:t>
          </a:r>
          <a:r>
            <a:rPr lang="zh-CN" altLang="en-US" dirty="0" smtClean="0"/>
            <a:t>时</a:t>
          </a:r>
          <a:r>
            <a:rPr lang="en-US" altLang="zh-CN" dirty="0" smtClean="0"/>
            <a:t>TPS</a:t>
          </a:r>
          <a:r>
            <a:rPr lang="zh-CN" altLang="en-US" dirty="0" smtClean="0"/>
            <a:t>约为</a:t>
          </a:r>
          <a:r>
            <a:rPr lang="en-US" altLang="zh-CN" dirty="0" smtClean="0">
              <a:solidFill>
                <a:srgbClr val="FF0000"/>
              </a:solidFill>
            </a:rPr>
            <a:t>4212</a:t>
          </a:r>
          <a:r>
            <a:rPr lang="zh-CN" altLang="en-US" dirty="0" smtClean="0"/>
            <a:t>，</a:t>
          </a:r>
          <a:r>
            <a:rPr lang="en-US" altLang="zh-CN" dirty="0" smtClean="0"/>
            <a:t>4C</a:t>
          </a:r>
          <a:r>
            <a:rPr lang="zh-CN" altLang="en-US" dirty="0" smtClean="0"/>
            <a:t>时</a:t>
          </a:r>
          <a:r>
            <a:rPr lang="en-US" altLang="zh-CN" dirty="0" smtClean="0"/>
            <a:t>TPS</a:t>
          </a:r>
          <a:r>
            <a:rPr lang="zh-CN" altLang="en-US" dirty="0" smtClean="0"/>
            <a:t>约为</a:t>
          </a:r>
          <a:r>
            <a:rPr lang="en-US" altLang="zh-CN" dirty="0" smtClean="0">
              <a:solidFill>
                <a:srgbClr val="FF0000"/>
              </a:solidFill>
            </a:rPr>
            <a:t>4948</a:t>
          </a:r>
          <a:endParaRPr lang="zh-CN" altLang="en-US" dirty="0">
            <a:solidFill>
              <a:srgbClr val="FF0000"/>
            </a:solidFill>
          </a:endParaRPr>
        </a:p>
      </dgm:t>
    </dgm:pt>
    <dgm:pt modelId="{9792FDF0-E0DA-48E9-831F-C66F5C730990}" type="parTrans" cxnId="{0B92E76C-A95B-45D7-9D97-998F8A0A2FFD}">
      <dgm:prSet/>
      <dgm:spPr/>
      <dgm:t>
        <a:bodyPr/>
        <a:lstStyle/>
        <a:p>
          <a:endParaRPr lang="zh-CN" altLang="en-US"/>
        </a:p>
      </dgm:t>
    </dgm:pt>
    <dgm:pt modelId="{59545A90-B310-4034-8E47-44F93DC56359}" type="sibTrans" cxnId="{0B92E76C-A95B-45D7-9D97-998F8A0A2FFD}">
      <dgm:prSet/>
      <dgm:spPr/>
      <dgm:t>
        <a:bodyPr/>
        <a:lstStyle/>
        <a:p>
          <a:endParaRPr lang="zh-CN" altLang="en-US"/>
        </a:p>
      </dgm:t>
    </dgm:pt>
    <dgm:pt modelId="{E29B3EA8-17C3-4615-9A9D-18998BFE3237}" type="pres">
      <dgm:prSet presAssocID="{7E67AFD4-A6D1-4CA4-A128-E24DA6E020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446244B-AB9A-49C4-942E-2BC85891F991}" type="pres">
      <dgm:prSet presAssocID="{9124FA99-5907-47DC-8769-05955C6FFF10}" presName="thickLine" presStyleLbl="alignNode1" presStyleIdx="0" presStyleCnt="1"/>
      <dgm:spPr/>
      <dgm:t>
        <a:bodyPr/>
        <a:lstStyle/>
        <a:p>
          <a:endParaRPr lang="zh-CN" altLang="en-US"/>
        </a:p>
      </dgm:t>
    </dgm:pt>
    <dgm:pt modelId="{CA4691B8-E276-4BF0-9D61-D34DF4F6C018}" type="pres">
      <dgm:prSet presAssocID="{9124FA99-5907-47DC-8769-05955C6FFF10}" presName="horz1" presStyleCnt="0"/>
      <dgm:spPr/>
      <dgm:t>
        <a:bodyPr/>
        <a:lstStyle/>
        <a:p>
          <a:endParaRPr lang="zh-CN" altLang="en-US"/>
        </a:p>
      </dgm:t>
    </dgm:pt>
    <dgm:pt modelId="{5A8FA1C1-0B97-469F-B867-64B0FA93C610}" type="pres">
      <dgm:prSet presAssocID="{9124FA99-5907-47DC-8769-05955C6FFF10}" presName="tx1" presStyleLbl="revTx" presStyleIdx="0" presStyleCnt="3" custScaleX="59184"/>
      <dgm:spPr/>
      <dgm:t>
        <a:bodyPr/>
        <a:lstStyle/>
        <a:p>
          <a:endParaRPr lang="zh-CN" altLang="en-US"/>
        </a:p>
      </dgm:t>
    </dgm:pt>
    <dgm:pt modelId="{66971170-6E63-4B0A-B8DA-6F18DD563A1B}" type="pres">
      <dgm:prSet presAssocID="{9124FA99-5907-47DC-8769-05955C6FFF10}" presName="vert1" presStyleCnt="0"/>
      <dgm:spPr/>
      <dgm:t>
        <a:bodyPr/>
        <a:lstStyle/>
        <a:p>
          <a:endParaRPr lang="zh-CN" altLang="en-US"/>
        </a:p>
      </dgm:t>
    </dgm:pt>
    <dgm:pt modelId="{9D47BFD5-ED75-4826-83A0-DCF371B6E072}" type="pres">
      <dgm:prSet presAssocID="{0B433B30-FFAC-4D48-8932-181886414202}" presName="vertSpace2a" presStyleCnt="0"/>
      <dgm:spPr/>
      <dgm:t>
        <a:bodyPr/>
        <a:lstStyle/>
        <a:p>
          <a:endParaRPr lang="zh-CN" altLang="en-US"/>
        </a:p>
      </dgm:t>
    </dgm:pt>
    <dgm:pt modelId="{40A8CF35-4DC6-45F8-884F-B8E774EDE19D}" type="pres">
      <dgm:prSet presAssocID="{0B433B30-FFAC-4D48-8932-181886414202}" presName="horz2" presStyleCnt="0"/>
      <dgm:spPr/>
      <dgm:t>
        <a:bodyPr/>
        <a:lstStyle/>
        <a:p>
          <a:endParaRPr lang="zh-CN" altLang="en-US"/>
        </a:p>
      </dgm:t>
    </dgm:pt>
    <dgm:pt modelId="{15BE0479-0597-4DD3-B250-D1EE3A9A3E07}" type="pres">
      <dgm:prSet presAssocID="{0B433B30-FFAC-4D48-8932-181886414202}" presName="horzSpace2" presStyleCnt="0"/>
      <dgm:spPr/>
      <dgm:t>
        <a:bodyPr/>
        <a:lstStyle/>
        <a:p>
          <a:endParaRPr lang="zh-CN" altLang="en-US"/>
        </a:p>
      </dgm:t>
    </dgm:pt>
    <dgm:pt modelId="{C5F08944-ABC8-4F19-8EA7-F3F63CC0AA9C}" type="pres">
      <dgm:prSet presAssocID="{0B433B30-FFAC-4D48-8932-181886414202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031EDE3A-3B9E-4E11-A9F7-7FFCC0AEB83E}" type="pres">
      <dgm:prSet presAssocID="{0B433B30-FFAC-4D48-8932-181886414202}" presName="vert2" presStyleCnt="0"/>
      <dgm:spPr/>
      <dgm:t>
        <a:bodyPr/>
        <a:lstStyle/>
        <a:p>
          <a:endParaRPr lang="zh-CN" altLang="en-US"/>
        </a:p>
      </dgm:t>
    </dgm:pt>
    <dgm:pt modelId="{C110A18E-2F9D-4057-9492-0866BCDE70F7}" type="pres">
      <dgm:prSet presAssocID="{0B433B30-FFAC-4D48-8932-181886414202}" presName="thinLine2b" presStyleLbl="callout" presStyleIdx="0" presStyleCnt="2"/>
      <dgm:spPr/>
      <dgm:t>
        <a:bodyPr/>
        <a:lstStyle/>
        <a:p>
          <a:endParaRPr lang="zh-CN" altLang="en-US"/>
        </a:p>
      </dgm:t>
    </dgm:pt>
    <dgm:pt modelId="{FAD986D7-DA3A-4606-906D-55E105335E59}" type="pres">
      <dgm:prSet presAssocID="{0B433B30-FFAC-4D48-8932-181886414202}" presName="vertSpace2b" presStyleCnt="0"/>
      <dgm:spPr/>
      <dgm:t>
        <a:bodyPr/>
        <a:lstStyle/>
        <a:p>
          <a:endParaRPr lang="zh-CN" altLang="en-US"/>
        </a:p>
      </dgm:t>
    </dgm:pt>
    <dgm:pt modelId="{18BD21A5-3077-461E-A5A9-4A1A1E5EDB5E}" type="pres">
      <dgm:prSet presAssocID="{83D7CE46-15FD-4767-949D-5EAB6C912FAB}" presName="horz2" presStyleCnt="0"/>
      <dgm:spPr/>
    </dgm:pt>
    <dgm:pt modelId="{BE12E3F1-29BD-4C98-B89D-7567CDB62B37}" type="pres">
      <dgm:prSet presAssocID="{83D7CE46-15FD-4767-949D-5EAB6C912FAB}" presName="horzSpace2" presStyleCnt="0"/>
      <dgm:spPr/>
    </dgm:pt>
    <dgm:pt modelId="{2A2ACA04-CDDE-4877-9ECF-7C1D80F313CA}" type="pres">
      <dgm:prSet presAssocID="{83D7CE46-15FD-4767-949D-5EAB6C912FAB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6EB8B547-8A54-40D4-BCDC-79494542D963}" type="pres">
      <dgm:prSet presAssocID="{83D7CE46-15FD-4767-949D-5EAB6C912FAB}" presName="vert2" presStyleCnt="0"/>
      <dgm:spPr/>
    </dgm:pt>
    <dgm:pt modelId="{952E434D-F0D0-4078-9AB1-C62E68DA8A9A}" type="pres">
      <dgm:prSet presAssocID="{83D7CE46-15FD-4767-949D-5EAB6C912FAB}" presName="thinLine2b" presStyleLbl="callout" presStyleIdx="1" presStyleCnt="2"/>
      <dgm:spPr/>
    </dgm:pt>
    <dgm:pt modelId="{00809796-A98F-40D0-9E4A-0622FC2F03B7}" type="pres">
      <dgm:prSet presAssocID="{83D7CE46-15FD-4767-949D-5EAB6C912FAB}" presName="vertSpace2b" presStyleCnt="0"/>
      <dgm:spPr/>
    </dgm:pt>
  </dgm:ptLst>
  <dgm:cxnLst>
    <dgm:cxn modelId="{DBC4100B-8D2D-4D4D-B438-6388033F4728}" type="presOf" srcId="{83D7CE46-15FD-4767-949D-5EAB6C912FAB}" destId="{2A2ACA04-CDDE-4877-9ECF-7C1D80F313CA}" srcOrd="0" destOrd="0" presId="urn:microsoft.com/office/officeart/2008/layout/LinedList"/>
    <dgm:cxn modelId="{E6DC5A43-0794-4A1C-AF1D-85F323B713E0}" srcId="{9124FA99-5907-47DC-8769-05955C6FFF10}" destId="{0B433B30-FFAC-4D48-8932-181886414202}" srcOrd="0" destOrd="0" parTransId="{456A1DC2-DA10-473D-A486-BDAC1887E8DB}" sibTransId="{4C77D693-AADE-485D-AF9E-0BDF3C893F7E}"/>
    <dgm:cxn modelId="{0B92E76C-A95B-45D7-9D97-998F8A0A2FFD}" srcId="{9124FA99-5907-47DC-8769-05955C6FFF10}" destId="{83D7CE46-15FD-4767-949D-5EAB6C912FAB}" srcOrd="1" destOrd="0" parTransId="{9792FDF0-E0DA-48E9-831F-C66F5C730990}" sibTransId="{59545A90-B310-4034-8E47-44F93DC56359}"/>
    <dgm:cxn modelId="{6F41CF73-7F22-4293-BF0E-C267A7DF4AEE}" type="presOf" srcId="{7E67AFD4-A6D1-4CA4-A128-E24DA6E020FF}" destId="{E29B3EA8-17C3-4615-9A9D-18998BFE3237}" srcOrd="0" destOrd="0" presId="urn:microsoft.com/office/officeart/2008/layout/LinedList"/>
    <dgm:cxn modelId="{E4EDE571-2BC0-481C-8BBD-A06945439F58}" type="presOf" srcId="{0B433B30-FFAC-4D48-8932-181886414202}" destId="{C5F08944-ABC8-4F19-8EA7-F3F63CC0AA9C}" srcOrd="0" destOrd="0" presId="urn:microsoft.com/office/officeart/2008/layout/LinedList"/>
    <dgm:cxn modelId="{10B2848C-35F4-401C-970D-8D118D821572}" srcId="{7E67AFD4-A6D1-4CA4-A128-E24DA6E020FF}" destId="{9124FA99-5907-47DC-8769-05955C6FFF10}" srcOrd="0" destOrd="0" parTransId="{0EACEFC6-CAD2-41E0-8037-892F23F8B155}" sibTransId="{C649FCC6-050F-4A43-A2BD-A528A9E917F6}"/>
    <dgm:cxn modelId="{2E448BE9-F430-49E4-8174-FCEB66B131B3}" type="presOf" srcId="{9124FA99-5907-47DC-8769-05955C6FFF10}" destId="{5A8FA1C1-0B97-469F-B867-64B0FA93C610}" srcOrd="0" destOrd="0" presId="urn:microsoft.com/office/officeart/2008/layout/LinedList"/>
    <dgm:cxn modelId="{C658C20D-D857-48C5-B42E-5E1033F47AD3}" type="presParOf" srcId="{E29B3EA8-17C3-4615-9A9D-18998BFE3237}" destId="{3446244B-AB9A-49C4-942E-2BC85891F991}" srcOrd="0" destOrd="0" presId="urn:microsoft.com/office/officeart/2008/layout/LinedList"/>
    <dgm:cxn modelId="{6B322A6B-98FD-43F0-9C85-54FB27BB1977}" type="presParOf" srcId="{E29B3EA8-17C3-4615-9A9D-18998BFE3237}" destId="{CA4691B8-E276-4BF0-9D61-D34DF4F6C018}" srcOrd="1" destOrd="0" presId="urn:microsoft.com/office/officeart/2008/layout/LinedList"/>
    <dgm:cxn modelId="{A4FC23DD-B857-4960-9160-C0276E4A6525}" type="presParOf" srcId="{CA4691B8-E276-4BF0-9D61-D34DF4F6C018}" destId="{5A8FA1C1-0B97-469F-B867-64B0FA93C610}" srcOrd="0" destOrd="0" presId="urn:microsoft.com/office/officeart/2008/layout/LinedList"/>
    <dgm:cxn modelId="{B1CF24C2-824A-485A-ADD8-5CD20B6A1845}" type="presParOf" srcId="{CA4691B8-E276-4BF0-9D61-D34DF4F6C018}" destId="{66971170-6E63-4B0A-B8DA-6F18DD563A1B}" srcOrd="1" destOrd="0" presId="urn:microsoft.com/office/officeart/2008/layout/LinedList"/>
    <dgm:cxn modelId="{A390CD34-A39E-4FDA-86EA-845B88877956}" type="presParOf" srcId="{66971170-6E63-4B0A-B8DA-6F18DD563A1B}" destId="{9D47BFD5-ED75-4826-83A0-DCF371B6E072}" srcOrd="0" destOrd="0" presId="urn:microsoft.com/office/officeart/2008/layout/LinedList"/>
    <dgm:cxn modelId="{04E1BD23-4B0F-49BB-B0F2-35E1FCF8E7FD}" type="presParOf" srcId="{66971170-6E63-4B0A-B8DA-6F18DD563A1B}" destId="{40A8CF35-4DC6-45F8-884F-B8E774EDE19D}" srcOrd="1" destOrd="0" presId="urn:microsoft.com/office/officeart/2008/layout/LinedList"/>
    <dgm:cxn modelId="{438F0B57-DE6E-442D-8141-648BAC805E7D}" type="presParOf" srcId="{40A8CF35-4DC6-45F8-884F-B8E774EDE19D}" destId="{15BE0479-0597-4DD3-B250-D1EE3A9A3E07}" srcOrd="0" destOrd="0" presId="urn:microsoft.com/office/officeart/2008/layout/LinedList"/>
    <dgm:cxn modelId="{8ECE7A61-121C-47F9-BB52-187BD24533A9}" type="presParOf" srcId="{40A8CF35-4DC6-45F8-884F-B8E774EDE19D}" destId="{C5F08944-ABC8-4F19-8EA7-F3F63CC0AA9C}" srcOrd="1" destOrd="0" presId="urn:microsoft.com/office/officeart/2008/layout/LinedList"/>
    <dgm:cxn modelId="{51CE815E-08D3-4C79-8532-4AB3A94327DA}" type="presParOf" srcId="{40A8CF35-4DC6-45F8-884F-B8E774EDE19D}" destId="{031EDE3A-3B9E-4E11-A9F7-7FFCC0AEB83E}" srcOrd="2" destOrd="0" presId="urn:microsoft.com/office/officeart/2008/layout/LinedList"/>
    <dgm:cxn modelId="{380B3F6B-DD34-415D-B151-42E8D5F0D4EC}" type="presParOf" srcId="{66971170-6E63-4B0A-B8DA-6F18DD563A1B}" destId="{C110A18E-2F9D-4057-9492-0866BCDE70F7}" srcOrd="2" destOrd="0" presId="urn:microsoft.com/office/officeart/2008/layout/LinedList"/>
    <dgm:cxn modelId="{A41F2A25-004F-425B-B2A3-32F42468D78D}" type="presParOf" srcId="{66971170-6E63-4B0A-B8DA-6F18DD563A1B}" destId="{FAD986D7-DA3A-4606-906D-55E105335E59}" srcOrd="3" destOrd="0" presId="urn:microsoft.com/office/officeart/2008/layout/LinedList"/>
    <dgm:cxn modelId="{EB7A89A1-93B2-499A-9817-456156337195}" type="presParOf" srcId="{66971170-6E63-4B0A-B8DA-6F18DD563A1B}" destId="{18BD21A5-3077-461E-A5A9-4A1A1E5EDB5E}" srcOrd="4" destOrd="0" presId="urn:microsoft.com/office/officeart/2008/layout/LinedList"/>
    <dgm:cxn modelId="{ABE6C8BF-8BE0-4FB6-928B-003369C706C6}" type="presParOf" srcId="{18BD21A5-3077-461E-A5A9-4A1A1E5EDB5E}" destId="{BE12E3F1-29BD-4C98-B89D-7567CDB62B37}" srcOrd="0" destOrd="0" presId="urn:microsoft.com/office/officeart/2008/layout/LinedList"/>
    <dgm:cxn modelId="{A7068459-3A77-4024-BB82-3B9E6EEDEEC8}" type="presParOf" srcId="{18BD21A5-3077-461E-A5A9-4A1A1E5EDB5E}" destId="{2A2ACA04-CDDE-4877-9ECF-7C1D80F313CA}" srcOrd="1" destOrd="0" presId="urn:microsoft.com/office/officeart/2008/layout/LinedList"/>
    <dgm:cxn modelId="{9A6D5DF0-B908-4676-93CC-1A3269BDF3EF}" type="presParOf" srcId="{18BD21A5-3077-461E-A5A9-4A1A1E5EDB5E}" destId="{6EB8B547-8A54-40D4-BCDC-79494542D963}" srcOrd="2" destOrd="0" presId="urn:microsoft.com/office/officeart/2008/layout/LinedList"/>
    <dgm:cxn modelId="{8CE0B05E-F2ED-4955-9FDE-1762D5D04E5C}" type="presParOf" srcId="{66971170-6E63-4B0A-B8DA-6F18DD563A1B}" destId="{952E434D-F0D0-4078-9AB1-C62E68DA8A9A}" srcOrd="5" destOrd="0" presId="urn:microsoft.com/office/officeart/2008/layout/LinedList"/>
    <dgm:cxn modelId="{A12C85AB-3763-4CC3-832A-911CB31CC42F}" type="presParOf" srcId="{66971170-6E63-4B0A-B8DA-6F18DD563A1B}" destId="{00809796-A98F-40D0-9E4A-0622FC2F03B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6244B-AB9A-49C4-942E-2BC85891F991}">
      <dsp:nvSpPr>
        <dsp:cNvPr id="0" name=""/>
        <dsp:cNvSpPr/>
      </dsp:nvSpPr>
      <dsp:spPr>
        <a:xfrm>
          <a:off x="0" y="0"/>
          <a:ext cx="7643192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FA1C1-0B97-469F-B867-64B0FA93C610}">
      <dsp:nvSpPr>
        <dsp:cNvPr id="0" name=""/>
        <dsp:cNvSpPr/>
      </dsp:nvSpPr>
      <dsp:spPr>
        <a:xfrm>
          <a:off x="0" y="0"/>
          <a:ext cx="904709" cy="122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对标</a:t>
          </a: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</a:t>
          </a:r>
          <a:endParaRPr lang="zh-CN" altLang="en-US" sz="2000" kern="1200" dirty="0"/>
        </a:p>
      </dsp:txBody>
      <dsp:txXfrm>
        <a:off x="0" y="0"/>
        <a:ext cx="904709" cy="1224136"/>
      </dsp:txXfrm>
    </dsp:sp>
    <dsp:sp modelId="{C5F08944-ABC8-4F19-8EA7-F3F63CC0AA9C}">
      <dsp:nvSpPr>
        <dsp:cNvPr id="0" name=""/>
        <dsp:cNvSpPr/>
      </dsp:nvSpPr>
      <dsp:spPr>
        <a:xfrm>
          <a:off x="1019357" y="28451"/>
          <a:ext cx="5999905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MySQL      </a:t>
          </a:r>
          <a:r>
            <a:rPr lang="zh-CN" altLang="en-US" sz="1600" kern="1200" dirty="0" smtClean="0"/>
            <a:t>：</a:t>
          </a:r>
          <a:r>
            <a:rPr lang="en-US" altLang="zh-CN" sz="1600" kern="1200" dirty="0" smtClean="0"/>
            <a:t>16C</a:t>
          </a:r>
          <a:r>
            <a:rPr lang="zh-CN" altLang="en-US" sz="1600" kern="1200" dirty="0" smtClean="0"/>
            <a:t>时</a:t>
          </a:r>
          <a:r>
            <a:rPr lang="en-US" altLang="zh-CN" sz="1600" kern="1200" dirty="0" smtClean="0"/>
            <a:t>TPS</a:t>
          </a:r>
          <a:r>
            <a:rPr lang="zh-CN" altLang="en-US" sz="1600" kern="1200" dirty="0" smtClean="0"/>
            <a:t>约为</a:t>
          </a:r>
          <a:r>
            <a:rPr lang="en-US" altLang="zh-CN" sz="1600" kern="1200" dirty="0" smtClean="0"/>
            <a:t>10000</a:t>
          </a:r>
          <a:r>
            <a:rPr lang="zh-CN" altLang="en-US" sz="1600" kern="1200" dirty="0" smtClean="0"/>
            <a:t>，</a:t>
          </a:r>
          <a:r>
            <a:rPr lang="en-US" altLang="zh-CN" sz="1600" kern="1200" dirty="0" smtClean="0"/>
            <a:t>1/3</a:t>
          </a:r>
          <a:r>
            <a:rPr lang="zh-CN" altLang="en-US" sz="1600" kern="1200" dirty="0" smtClean="0"/>
            <a:t>为语法解析</a:t>
          </a:r>
          <a:endParaRPr lang="en-US" altLang="zh-CN" sz="1600" kern="1200" dirty="0" smtClean="0"/>
        </a:p>
      </dsp:txBody>
      <dsp:txXfrm>
        <a:off x="1019357" y="28451"/>
        <a:ext cx="5999905" cy="569031"/>
      </dsp:txXfrm>
    </dsp:sp>
    <dsp:sp modelId="{C110A18E-2F9D-4057-9492-0866BCDE70F7}">
      <dsp:nvSpPr>
        <dsp:cNvPr id="0" name=""/>
        <dsp:cNvSpPr/>
      </dsp:nvSpPr>
      <dsp:spPr>
        <a:xfrm>
          <a:off x="904709" y="597483"/>
          <a:ext cx="61145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ACA04-CDDE-4877-9ECF-7C1D80F313CA}">
      <dsp:nvSpPr>
        <dsp:cNvPr id="0" name=""/>
        <dsp:cNvSpPr/>
      </dsp:nvSpPr>
      <dsp:spPr>
        <a:xfrm>
          <a:off x="1019357" y="625935"/>
          <a:ext cx="5999905" cy="56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MySQL Proxy</a:t>
          </a:r>
          <a:r>
            <a:rPr lang="zh-CN" altLang="en-US" sz="1600" kern="1200" dirty="0" smtClean="0"/>
            <a:t>：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透传模式下</a:t>
          </a:r>
          <a:r>
            <a:rPr lang="en-US" altLang="zh-CN" sz="1600" kern="1200" dirty="0" smtClean="0"/>
            <a:t>)2C</a:t>
          </a:r>
          <a:r>
            <a:rPr lang="zh-CN" altLang="en-US" sz="1600" kern="1200" dirty="0" smtClean="0"/>
            <a:t>时</a:t>
          </a:r>
          <a:r>
            <a:rPr lang="en-US" altLang="zh-CN" sz="1600" kern="1200" dirty="0" smtClean="0"/>
            <a:t>TPS</a:t>
          </a:r>
          <a:r>
            <a:rPr lang="zh-CN" altLang="en-US" sz="1600" kern="1200" dirty="0" smtClean="0"/>
            <a:t>约为</a:t>
          </a:r>
          <a:r>
            <a:rPr lang="en-US" altLang="zh-CN" sz="1600" kern="1200" dirty="0" smtClean="0">
              <a:solidFill>
                <a:srgbClr val="FF0000"/>
              </a:solidFill>
            </a:rPr>
            <a:t>4212</a:t>
          </a:r>
          <a:r>
            <a:rPr lang="zh-CN" altLang="en-US" sz="1600" kern="1200" dirty="0" smtClean="0"/>
            <a:t>，</a:t>
          </a:r>
          <a:r>
            <a:rPr lang="en-US" altLang="zh-CN" sz="1600" kern="1200" dirty="0" smtClean="0"/>
            <a:t>4C</a:t>
          </a:r>
          <a:r>
            <a:rPr lang="zh-CN" altLang="en-US" sz="1600" kern="1200" dirty="0" smtClean="0"/>
            <a:t>时</a:t>
          </a:r>
          <a:r>
            <a:rPr lang="en-US" altLang="zh-CN" sz="1600" kern="1200" dirty="0" smtClean="0"/>
            <a:t>TPS</a:t>
          </a:r>
          <a:r>
            <a:rPr lang="zh-CN" altLang="en-US" sz="1600" kern="1200" dirty="0" smtClean="0"/>
            <a:t>约为</a:t>
          </a:r>
          <a:r>
            <a:rPr lang="en-US" altLang="zh-CN" sz="1600" kern="1200" dirty="0" smtClean="0">
              <a:solidFill>
                <a:srgbClr val="FF0000"/>
              </a:solidFill>
            </a:rPr>
            <a:t>4948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1019357" y="625935"/>
        <a:ext cx="5999905" cy="569031"/>
      </dsp:txXfrm>
    </dsp:sp>
    <dsp:sp modelId="{952E434D-F0D0-4078-9AB1-C62E68DA8A9A}">
      <dsp:nvSpPr>
        <dsp:cNvPr id="0" name=""/>
        <dsp:cNvSpPr/>
      </dsp:nvSpPr>
      <dsp:spPr>
        <a:xfrm>
          <a:off x="904709" y="1194967"/>
          <a:ext cx="61145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C1E0102-984B-4CAE-AF26-A14D294DF5C5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F01D3F-57E8-45FC-87BD-84D16D8EEF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1555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D77C704-C727-430C-98D0-2A49912D34A6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DFEA99C-7A4B-49A2-9090-377C290EC3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016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5838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5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73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40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D724EBF-F014-47FB-AEA2-6C3249ADD30A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125" name="日期占位符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A627FF0-26BD-4093-A895-1DEA452C5033}" type="datetime1">
              <a:rPr lang="zh-CN" altLang="en-US" smtClean="0">
                <a:latin typeface="Calibri" pitchFamily="34" charset="0"/>
              </a:rPr>
              <a:pPr/>
              <a:t>2016/5/31</a:t>
            </a:fld>
            <a:endParaRPr lang="zh-CN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4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685096-C863-41AC-AF62-82C83E5E138C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EA99C-7A4B-49A2-9090-377C290EC38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995635-F5F4-4AF0-957D-855FB40C3B48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EA99C-7A4B-49A2-9090-377C290EC3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9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995635-F5F4-4AF0-957D-855FB40C3B48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EA99C-7A4B-49A2-9090-377C290EC38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5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5" indent="0" algn="ctr">
              <a:buNone/>
              <a:defRPr/>
            </a:lvl3pPr>
            <a:lvl4pPr marL="1371502" indent="0" algn="ctr">
              <a:buNone/>
              <a:defRPr/>
            </a:lvl4pPr>
            <a:lvl5pPr marL="1828671" indent="0" algn="ctr">
              <a:buNone/>
              <a:defRPr/>
            </a:lvl5pPr>
            <a:lvl6pPr marL="2285838" indent="0" algn="ctr">
              <a:buNone/>
              <a:defRPr/>
            </a:lvl6pPr>
            <a:lvl7pPr marL="2743005" indent="0" algn="ctr">
              <a:buNone/>
              <a:defRPr/>
            </a:lvl7pPr>
            <a:lvl8pPr marL="3200173" indent="0" algn="ctr">
              <a:buNone/>
              <a:defRPr/>
            </a:lvl8pPr>
            <a:lvl9pPr marL="365734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B74CAB-61B8-4F65-A825-54AA2E3BB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7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28E05F-125A-4405-92CB-78DDF48D657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8775" y="849313"/>
            <a:ext cx="1974850" cy="5224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4225" y="849313"/>
            <a:ext cx="5772150" cy="5224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08244A-8F98-4DF2-A92F-2746EB46250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0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36FF92-494D-4B5C-B7C0-A27ED06956B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5" indent="0">
              <a:buNone/>
              <a:defRPr sz="1600"/>
            </a:lvl3pPr>
            <a:lvl4pPr marL="1371502" indent="0">
              <a:buNone/>
              <a:defRPr sz="1400"/>
            </a:lvl4pPr>
            <a:lvl5pPr marL="1828671" indent="0">
              <a:buNone/>
              <a:defRPr sz="1400"/>
            </a:lvl5pPr>
            <a:lvl6pPr marL="2285838" indent="0">
              <a:buNone/>
              <a:defRPr sz="1400"/>
            </a:lvl6pPr>
            <a:lvl7pPr marL="2743005" indent="0">
              <a:buNone/>
              <a:defRPr sz="1400"/>
            </a:lvl7pPr>
            <a:lvl8pPr marL="3200173" indent="0">
              <a:buNone/>
              <a:defRPr sz="1400"/>
            </a:lvl8pPr>
            <a:lvl9pPr marL="365734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A5405-0218-495C-ABAA-0CF1B6E38A3F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5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4225" y="1958975"/>
            <a:ext cx="3873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10125" y="1958975"/>
            <a:ext cx="3873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46C71-4670-4308-A13A-B593F34F3E6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2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2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6DD651-1DD0-46A0-949C-647B0006981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EDB7D0-721F-44E8-9540-F2985AA1D57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CEB4EC-F0BE-42EC-B9E9-8336E3C9344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5" indent="0">
              <a:buNone/>
              <a:defRPr sz="1000"/>
            </a:lvl3pPr>
            <a:lvl4pPr marL="1371502" indent="0">
              <a:buNone/>
              <a:defRPr sz="900"/>
            </a:lvl4pPr>
            <a:lvl5pPr marL="1828671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85D05-ED3B-493C-BC39-347B9C9191A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400"/>
            </a:lvl3pPr>
            <a:lvl4pPr marL="1371502" indent="0">
              <a:buNone/>
              <a:defRPr sz="2000"/>
            </a:lvl4pPr>
            <a:lvl5pPr marL="1828671" indent="0">
              <a:buNone/>
              <a:defRPr sz="2000"/>
            </a:lvl5pPr>
            <a:lvl6pPr marL="2285838" indent="0">
              <a:buNone/>
              <a:defRPr sz="2000"/>
            </a:lvl6pPr>
            <a:lvl7pPr marL="2743005" indent="0">
              <a:buNone/>
              <a:defRPr sz="2000"/>
            </a:lvl7pPr>
            <a:lvl8pPr marL="3200173" indent="0">
              <a:buNone/>
              <a:defRPr sz="2000"/>
            </a:lvl8pPr>
            <a:lvl9pPr marL="365734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5" indent="0">
              <a:buNone/>
              <a:defRPr sz="1000"/>
            </a:lvl3pPr>
            <a:lvl4pPr marL="1371502" indent="0">
              <a:buNone/>
              <a:defRPr sz="900"/>
            </a:lvl4pPr>
            <a:lvl5pPr marL="1828671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C53E7-A9E3-4DD1-B03D-678BC3BC2B0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225" y="1958975"/>
            <a:ext cx="7899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784225" y="849313"/>
            <a:ext cx="7896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63" tIns="46481" rIns="92963" bIns="464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pic>
        <p:nvPicPr>
          <p:cNvPr id="1028" name="Picture 23" descr="ban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6624638"/>
            <a:ext cx="87741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2" descr="logo_hea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7D1E96E-BCF2-44BD-B1F1-29938B4E7A2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567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567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defTabSz="95567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defTabSz="95567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defTabSz="95567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167" algn="l" defTabSz="95719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335" algn="l" defTabSz="95719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502" algn="l" defTabSz="95719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671" algn="l" defTabSz="957195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357188" indent="-357188" algn="l" defTabSz="95567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6863" algn="l" defTabSz="95567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87450" indent="-238125" algn="l" defTabSz="95567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7025" indent="-236538" algn="l" defTabSz="95567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08188" indent="-238125" algn="l" defTabSz="9556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466800" indent="-239696" algn="l" defTabSz="9571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23968" indent="-239696" algn="l" defTabSz="9571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381135" indent="-239696" algn="l" defTabSz="9571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38303" indent="-239696" algn="l" defTabSz="9571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3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​​ 3"/>
          <p:cNvSpPr>
            <a:spLocks noChangeArrowheads="1"/>
          </p:cNvSpPr>
          <p:nvPr/>
        </p:nvSpPr>
        <p:spPr bwMode="auto">
          <a:xfrm>
            <a:off x="3923928" y="2751310"/>
            <a:ext cx="1152128" cy="820341"/>
          </a:xfrm>
          <a:custGeom>
            <a:avLst/>
            <a:gdLst>
              <a:gd name="T0" fmla="*/ 0 w 1152128"/>
              <a:gd name="T1" fmla="*/ 0 h 936104"/>
              <a:gd name="T2" fmla="*/ 293719 w 1152128"/>
              <a:gd name="T3" fmla="*/ 0 h 936104"/>
              <a:gd name="T4" fmla="*/ 293719 w 1152128"/>
              <a:gd name="T5" fmla="*/ 388697 h 936104"/>
              <a:gd name="T6" fmla="*/ 183574 w 1152128"/>
              <a:gd name="T7" fmla="*/ 388697 h 936104"/>
              <a:gd name="T8" fmla="*/ 146860 w 1152128"/>
              <a:gd name="T9" fmla="*/ 459369 h 936104"/>
              <a:gd name="T10" fmla="*/ 110145 w 1152128"/>
              <a:gd name="T11" fmla="*/ 388697 h 936104"/>
              <a:gd name="T12" fmla="*/ 0 w 1152128"/>
              <a:gd name="T13" fmla="*/ 388697 h 936104"/>
              <a:gd name="T14" fmla="*/ 0 w 1152128"/>
              <a:gd name="T15" fmla="*/ 0 h 936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128"/>
              <a:gd name="T25" fmla="*/ 0 h 936104"/>
              <a:gd name="T26" fmla="*/ 1152128 w 1152128"/>
              <a:gd name="T27" fmla="*/ 936104 h 936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11188" y="1239365"/>
            <a:ext cx="7772400" cy="1727969"/>
          </a:xfrm>
        </p:spPr>
        <p:txBody>
          <a:bodyPr/>
          <a:lstStyle/>
          <a:p>
            <a:pPr algn="ctr" eaLnBrk="1" hangingPunct="1"/>
            <a:endParaRPr lang="zh-CN" altLang="en-US" sz="54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0" y="715494"/>
            <a:ext cx="9144000" cy="2773170"/>
          </a:xfr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分布式关系数据库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中间件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UPSQL Proxy</a:t>
            </a:r>
            <a:endParaRPr lang="zh-CN" altLang="en-US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149975"/>
            <a:ext cx="9144000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148064" y="4887457"/>
            <a:ext cx="3902075" cy="10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中国银联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·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技术</a:t>
            </a:r>
            <a:r>
              <a:rPr lang="zh-CN" altLang="en-US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开发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中心</a:t>
            </a:r>
            <a:endParaRPr lang="en-US" altLang="zh-CN" b="1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algn="r" eaLnBrk="1" hangingPunct="1">
              <a:lnSpc>
                <a:spcPct val="150000"/>
              </a:lnSpc>
            </a:pPr>
            <a:fld id="{9A9EB018-329A-4434-A1B9-1496F25BA2A8}" type="datetime6">
              <a:rPr lang="zh-CN" altLang="en-US" sz="12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pPr algn="r" eaLnBrk="1" hangingPunct="1">
                <a:lnSpc>
                  <a:spcPct val="150000"/>
                </a:lnSpc>
              </a:pPr>
              <a:t>2016年5月</a:t>
            </a:fld>
            <a:endParaRPr lang="zh-CN" altLang="en-US" sz="1200" b="1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algn="r"/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太阳形 15"/>
          <p:cNvSpPr/>
          <p:nvPr/>
        </p:nvSpPr>
        <p:spPr>
          <a:xfrm rot="1411899">
            <a:off x="285750" y="4256088"/>
            <a:ext cx="673100" cy="673100"/>
          </a:xfrm>
          <a:prstGeom prst="su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-105568" y="5434806"/>
            <a:ext cx="1428750" cy="15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835696" y="3759422"/>
            <a:ext cx="5400600" cy="461666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AF5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</a:t>
            </a:r>
            <a:r>
              <a:rPr lang="zh-CN" altLang="en-US" sz="2400" b="1" smtClean="0">
                <a:solidFill>
                  <a:srgbClr val="FFAF5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 </a:t>
            </a:r>
            <a:r>
              <a:rPr lang="en-US" altLang="zh-CN" sz="2400" b="1">
                <a:solidFill>
                  <a:srgbClr val="FFAF5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lang="en-US" altLang="zh-CN" sz="2400" b="1" smtClean="0">
                <a:solidFill>
                  <a:srgbClr val="FFAF5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2400" b="1" dirty="0">
              <a:solidFill>
                <a:srgbClr val="FFAF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E9AD534-AC4F-4265-BA9C-388A3E00A1AE}" type="slidenum">
              <a:rPr lang="zh-CN" altLang="en-US">
                <a:solidFill>
                  <a:srgbClr val="898989"/>
                </a:solidFill>
              </a:rPr>
              <a:pPr/>
              <a:t>10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387" name="灯片编号占位符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047988A-6EB3-4324-8A8E-E78EE1B23533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数据库高可用</a:t>
            </a:r>
            <a:endParaRPr lang="en-US" altLang="zh-CN" sz="18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在数据库异常时切换数据库，数据库恢复时手动回切。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策略：数据库节点异常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监测点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adm-svr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mysql_ping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检测数据库状态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监测点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：基于交易触发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upsql-proxy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会检测数据库状态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根据监测点数据判决数据库状态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策略：主库选择策略</a:t>
            </a:r>
            <a:endParaRPr lang="en-US" altLang="zh-CN" sz="18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库的复制状态，复制完成或达到配置的最晚切换时间，则选举为新主库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策略：切换流程与信息同步</a:t>
            </a:r>
            <a:endParaRPr lang="en-US" altLang="zh-CN" sz="18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：隔离异常数据库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都接受隔离信息（接受，不是接收）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：发布新主库信息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策略：异常可用</a:t>
            </a:r>
            <a:endParaRPr lang="en-US" altLang="zh-CN" sz="18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无可切换库不被隔离：无可用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库，则不被隔离</a:t>
            </a: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1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840769"/>
            <a:ext cx="6534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=  HA Information Board  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(Version:1452757145, Status:NORMAL,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10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) 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bi-proxy-1: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Num:17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10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:172.18.64.174:60001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bi-proxy-2: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Num:10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10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:172.18.64.173:60001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|[adm]|bi-proxy-1|bi-proxy-2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Current topology          |---------------------------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 ---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Database| Type   | Status | Status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bimgmdb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bimgmdb_master|[Master]|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bimgmdb_standby|Standby 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bionldb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bionldb_master|Standby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| Y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bionldb_standby|[Master]|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</p:txBody>
      </p:sp>
      <p:sp>
        <p:nvSpPr>
          <p:cNvPr id="25" name="椭圆 24"/>
          <p:cNvSpPr/>
          <p:nvPr/>
        </p:nvSpPr>
        <p:spPr>
          <a:xfrm>
            <a:off x="5248501" y="1052736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681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8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840769"/>
            <a:ext cx="6534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=  HA Information Board  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(Version:1452757145, Status:NORMAL,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5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)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bi-proxy-1: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Num:17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:172.18.64.174:60001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bi-proxy-2: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Num:10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:172.18.64.173:60001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|[adm]|bi-proxy-1|bi-proxy-2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Current topology          |---------------------------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 ---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Database| Type   | Status | Status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bimgmdb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bimgmdb_master|[Master]|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[N]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bimgmdb_standby|Standby 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bionldb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bionldb_master|Standby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| Y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bionldb_standby|[Master]|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</p:txBody>
      </p:sp>
      <p:sp>
        <p:nvSpPr>
          <p:cNvPr id="14" name="椭圆 13"/>
          <p:cNvSpPr/>
          <p:nvPr/>
        </p:nvSpPr>
        <p:spPr>
          <a:xfrm>
            <a:off x="5248501" y="1052736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81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48501" y="1832084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8144" y="184648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bimgm_db_master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48501" y="2611432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68144" y="26402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dm-svr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75856" y="13407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35696" y="22567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835696" y="30095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699792" y="4725144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840769"/>
            <a:ext cx="6534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=  HA Information Board  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(Version:1452757145, Status:NORMAL,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16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) 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bi-proxy-1: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Num:17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15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:172.18.64.174:60001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bi-proxy-2: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Num:10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Version:1452757145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15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:172.18.64.173:60001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|[adm]|bi-proxy-1|bi-proxy-2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Current topology          |---------------------------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 ---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Database| Type   | Status | Status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bimgmdb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bimgmdb_master|[Master]|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[N]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[N]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bimgmdb_standby|Standby 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bionldb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bionldb_master|Standby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| Y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bionldb_standby|[Master]|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</p:txBody>
      </p:sp>
      <p:sp>
        <p:nvSpPr>
          <p:cNvPr id="16" name="椭圆 15"/>
          <p:cNvSpPr/>
          <p:nvPr/>
        </p:nvSpPr>
        <p:spPr>
          <a:xfrm>
            <a:off x="5248501" y="1052736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81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48501" y="1832084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68144" y="184648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bimgm_db_master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48501" y="2611432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68144" y="26402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dm-svr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48501" y="339078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68144" y="343398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bi-proxy-1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75856" y="13407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835696" y="30095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131840" y="4725144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840769"/>
            <a:ext cx="6534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=  HA Information Board  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(Version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16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Status:NORMAL,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17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) 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bi-proxy-1: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Num:17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16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15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:172.18.64.174:60001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bi-proxy-2: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Num:10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16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16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:172.18.64.173:60001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|[adm]|bi-proxy-1|bi-proxy-2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Current topology          |---------------------------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 ---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Database| Type   | Status | Status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bimgmdb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bimgmdb_master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[N] 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</a:t>
            </a:r>
            <a:r>
              <a:rPr lang="en-US" altLang="zh-CN" sz="100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| Y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|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bimgmdb_standby|Standby | Y     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bionldb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bionldb_master|Standby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| Y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bionldb_standby|[Master]|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</p:txBody>
      </p:sp>
      <p:sp>
        <p:nvSpPr>
          <p:cNvPr id="29" name="椭圆 28"/>
          <p:cNvSpPr/>
          <p:nvPr/>
        </p:nvSpPr>
        <p:spPr>
          <a:xfrm>
            <a:off x="5248501" y="1052736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8681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48501" y="1832084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868144" y="184648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bimgm_db_master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48501" y="2611432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868144" y="26402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dm-svr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248501" y="339078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868144" y="343398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bi-proxy-1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248501" y="4170128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868144" y="4227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隔离数据库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275856" y="13407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835696" y="30095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547664" y="4725144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35696" y="1340768"/>
            <a:ext cx="144016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555776" y="1988840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3768" y="1988840"/>
            <a:ext cx="79208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835696" y="22567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5" idx="2"/>
            <a:endCxn id="37" idx="2"/>
          </p:cNvCxnSpPr>
          <p:nvPr/>
        </p:nvCxnSpPr>
        <p:spPr>
          <a:xfrm rot="10800000" flipV="1">
            <a:off x="5248501" y="3642808"/>
            <a:ext cx="12700" cy="779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53189" y="3869140"/>
            <a:ext cx="22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秒内完成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840769"/>
            <a:ext cx="6534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=  HA Information Board  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(Version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28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Status:NORMAL,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29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) 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bi-proxy-1: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Num:17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28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27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:172.18.64.174:60001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bi-proxy-2: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Connections Num:10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Version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:14567990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28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Heart Beat Time: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14567990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29</a:t>
            </a:r>
            <a:endParaRPr lang="zh-CN" altLang="en-US" sz="100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Proxy address  :172.18.64.173:60001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|[adm]|bi-proxy-1|bi-proxy-2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Current topology          |---------------------------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| ---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      Database| Type   | Status | Status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=============================================================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bimgmdb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bimgmdb_master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[N] 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</a:t>
            </a:r>
            <a:r>
              <a:rPr lang="en-US" altLang="zh-CN" sz="100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| Y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|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bimgmdb_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standby|[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Master]|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 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# DataNode : bionldb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 bionldb_master|Standby | </a:t>
            </a:r>
            <a:r>
              <a:rPr lang="en-US" altLang="zh-CN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Y  </a:t>
            </a:r>
            <a:r>
              <a:rPr lang="zh-CN" altLang="en-US" sz="100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| Y   </a:t>
            </a:r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bionldb_standby|[Master]| Y      | Y   | Y        | Y        </a:t>
            </a:r>
          </a:p>
          <a:p>
            <a:r>
              <a:rPr lang="zh-CN" altLang="en-US" sz="1000">
                <a:latin typeface="BatangChe" panose="02030609000101010101" pitchFamily="49" charset="-127"/>
                <a:ea typeface="BatangChe" panose="02030609000101010101" pitchFamily="49" charset="-127"/>
              </a:rPr>
              <a:t>-------------------------------------------------------------</a:t>
            </a:r>
          </a:p>
        </p:txBody>
      </p:sp>
      <p:sp>
        <p:nvSpPr>
          <p:cNvPr id="8" name="椭圆 7"/>
          <p:cNvSpPr/>
          <p:nvPr/>
        </p:nvSpPr>
        <p:spPr>
          <a:xfrm>
            <a:off x="5248501" y="1052736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81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8501" y="1832084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8144" y="184648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bimgm_db_master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48501" y="2611432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68144" y="26402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dm-svr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48501" y="339078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68144" y="343398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bi-proxy-1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248501" y="4170128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68144" y="4227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隔离数据库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48501" y="4949478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68144" y="50214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选举新主库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275856" y="13407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35696" y="30095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35696" y="1340768"/>
            <a:ext cx="144016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555776" y="1988840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483768" y="1988840"/>
            <a:ext cx="79208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35696" y="22567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19672" y="5021486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 Proxy</a:t>
            </a:r>
            <a:r>
              <a:rPr lang="zh-CN" altLang="en-US" sz="18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18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(upsql-proxy)</a:t>
            </a:r>
            <a:r>
              <a:rPr lang="zh-CN" alt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异常可检测可自动隔离，应用使用无异常。</a:t>
            </a: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管理者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(adm-svr)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故障不影响当前交易。</a:t>
            </a: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 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各节点异常自动化处理、可感知、可处理、可恢复。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20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2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r>
              <a:rPr lang="en-US" altLang="zh-CN" sz="2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状态监测内容</a:t>
            </a:r>
            <a:endParaRPr lang="en-US" altLang="zh-CN" sz="2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adm-svr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信息超时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adm-svr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的拓扑信息不一致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不满足拓扑信息（例如其他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可以访问某个主库，异常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不能）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2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2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策略：异常可用</a:t>
            </a:r>
            <a:endParaRPr lang="en-US" altLang="zh-CN" sz="2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不可隔离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adm-svr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不可用时，不影响正常使用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5585792" y="1961728"/>
            <a:ext cx="2514600" cy="1676400"/>
          </a:xfrm>
          <a:prstGeom prst="can">
            <a:avLst>
              <a:gd name="adj" fmla="val 25093"/>
            </a:avLst>
          </a:prstGeom>
          <a:solidFill>
            <a:srgbClr val="DC342F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 sz="4000">
              <a:latin typeface="微软雅黑" panose="020B0503020204020204" pitchFamily="34" charset="-122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147392" y="2723728"/>
            <a:ext cx="914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UPSQL</a:t>
            </a:r>
          </a:p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Proxy</a:t>
            </a:r>
          </a:p>
        </p:txBody>
      </p:sp>
      <p:cxnSp>
        <p:nvCxnSpPr>
          <p:cNvPr id="5" name="AutoShape 25"/>
          <p:cNvCxnSpPr>
            <a:cxnSpLocks noChangeShapeType="1"/>
            <a:stCxn id="4" idx="3"/>
            <a:endCxn id="10" idx="2"/>
          </p:cNvCxnSpPr>
          <p:nvPr/>
        </p:nvCxnSpPr>
        <p:spPr bwMode="auto">
          <a:xfrm>
            <a:off x="4061792" y="3866728"/>
            <a:ext cx="15240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785192" y="3485728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微软雅黑" pitchFamily="34" charset="-122"/>
              </a:rPr>
              <a:t>App</a:t>
            </a:r>
          </a:p>
        </p:txBody>
      </p:sp>
      <p:cxnSp>
        <p:nvCxnSpPr>
          <p:cNvPr id="7" name="AutoShape 27"/>
          <p:cNvCxnSpPr>
            <a:cxnSpLocks noChangeShapeType="1"/>
            <a:stCxn id="6" idx="3"/>
            <a:endCxn id="4" idx="1"/>
          </p:cNvCxnSpPr>
          <p:nvPr/>
        </p:nvCxnSpPr>
        <p:spPr bwMode="auto">
          <a:xfrm>
            <a:off x="2156792" y="3866728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17254"/>
              </p:ext>
            </p:extLst>
          </p:nvPr>
        </p:nvGraphicFramePr>
        <p:xfrm>
          <a:off x="5788992" y="2495128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868367" y="1960141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[Master]</a:t>
            </a:r>
          </a:p>
        </p:txBody>
      </p:sp>
      <p:sp>
        <p:nvSpPr>
          <p:cNvPr id="10" name="AutoShape 73"/>
          <p:cNvSpPr>
            <a:spLocks noChangeArrowheads="1"/>
          </p:cNvSpPr>
          <p:nvPr/>
        </p:nvSpPr>
        <p:spPr bwMode="auto">
          <a:xfrm>
            <a:off x="5585792" y="4704928"/>
            <a:ext cx="2514600" cy="1676400"/>
          </a:xfrm>
          <a:prstGeom prst="can">
            <a:avLst>
              <a:gd name="adj" fmla="val 25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4000">
              <a:latin typeface="微软雅黑" pitchFamily="34" charset="-122"/>
            </a:endParaRPr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29663"/>
              </p:ext>
            </p:extLst>
          </p:nvPr>
        </p:nvGraphicFramePr>
        <p:xfrm>
          <a:off x="5788992" y="5238328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92"/>
          <p:cNvSpPr>
            <a:spLocks noChangeArrowheads="1"/>
          </p:cNvSpPr>
          <p:nvPr/>
        </p:nvSpPr>
        <p:spPr bwMode="auto">
          <a:xfrm>
            <a:off x="6001717" y="4703341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[Slave]</a:t>
            </a:r>
          </a:p>
        </p:txBody>
      </p:sp>
      <p:cxnSp>
        <p:nvCxnSpPr>
          <p:cNvPr id="13" name="AutoShape 94"/>
          <p:cNvCxnSpPr>
            <a:cxnSpLocks noChangeShapeType="1"/>
            <a:endCxn id="10" idx="1"/>
          </p:cNvCxnSpPr>
          <p:nvPr/>
        </p:nvCxnSpPr>
        <p:spPr bwMode="auto">
          <a:xfrm>
            <a:off x="6843092" y="3638128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4541216" y="4238553"/>
            <a:ext cx="2011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mtClean="0"/>
              <a:t>读写（所有操作）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用户级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特定用户所有操作</a:t>
            </a:r>
            <a:r>
              <a:rPr lang="zh-CN" altLang="en-US" sz="1200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优先访问从库</a:t>
            </a:r>
            <a:endParaRPr lang="en-US" altLang="zh-CN" sz="1200" kern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语句自动生成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0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5585792" y="1961728"/>
            <a:ext cx="2514600" cy="1676400"/>
          </a:xfrm>
          <a:prstGeom prst="can">
            <a:avLst>
              <a:gd name="adj" fmla="val 25093"/>
            </a:avLst>
          </a:prstGeom>
          <a:solidFill>
            <a:srgbClr val="DC342F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 sz="4000">
              <a:latin typeface="微软雅黑" panose="020B0503020204020204" pitchFamily="34" charset="-122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147392" y="2723728"/>
            <a:ext cx="914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UPSQL</a:t>
            </a:r>
          </a:p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Proxy</a:t>
            </a:r>
          </a:p>
        </p:txBody>
      </p:sp>
      <p:cxnSp>
        <p:nvCxnSpPr>
          <p:cNvPr id="5" name="AutoShape 25"/>
          <p:cNvCxnSpPr>
            <a:cxnSpLocks noChangeShapeType="1"/>
            <a:stCxn id="4" idx="3"/>
            <a:endCxn id="3" idx="2"/>
          </p:cNvCxnSpPr>
          <p:nvPr/>
        </p:nvCxnSpPr>
        <p:spPr bwMode="auto">
          <a:xfrm flipV="1">
            <a:off x="4061792" y="2799928"/>
            <a:ext cx="15240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785192" y="3485728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微软雅黑" pitchFamily="34" charset="-122"/>
              </a:rPr>
              <a:t>App</a:t>
            </a:r>
          </a:p>
        </p:txBody>
      </p:sp>
      <p:cxnSp>
        <p:nvCxnSpPr>
          <p:cNvPr id="7" name="AutoShape 27"/>
          <p:cNvCxnSpPr>
            <a:cxnSpLocks noChangeShapeType="1"/>
            <a:stCxn id="6" idx="3"/>
            <a:endCxn id="4" idx="1"/>
          </p:cNvCxnSpPr>
          <p:nvPr/>
        </p:nvCxnSpPr>
        <p:spPr bwMode="auto">
          <a:xfrm>
            <a:off x="2156792" y="3866728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5788992" y="2495128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868367" y="1960141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[Master]</a:t>
            </a:r>
          </a:p>
        </p:txBody>
      </p:sp>
      <p:sp>
        <p:nvSpPr>
          <p:cNvPr id="10" name="AutoShape 73"/>
          <p:cNvSpPr>
            <a:spLocks noChangeArrowheads="1"/>
          </p:cNvSpPr>
          <p:nvPr/>
        </p:nvSpPr>
        <p:spPr bwMode="auto">
          <a:xfrm>
            <a:off x="5585792" y="4704928"/>
            <a:ext cx="2514600" cy="1676400"/>
          </a:xfrm>
          <a:prstGeom prst="can">
            <a:avLst>
              <a:gd name="adj" fmla="val 25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4000">
              <a:latin typeface="微软雅黑" pitchFamily="34" charset="-122"/>
            </a:endParaRPr>
          </a:p>
        </p:txBody>
      </p:sp>
      <p:graphicFrame>
        <p:nvGraphicFramePr>
          <p:cNvPr id="11" name="Group 74"/>
          <p:cNvGraphicFramePr>
            <a:graphicFrameLocks noGrp="1"/>
          </p:cNvGraphicFramePr>
          <p:nvPr/>
        </p:nvGraphicFramePr>
        <p:xfrm>
          <a:off x="5788992" y="5238328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92"/>
          <p:cNvSpPr>
            <a:spLocks noChangeArrowheads="1"/>
          </p:cNvSpPr>
          <p:nvPr/>
        </p:nvSpPr>
        <p:spPr bwMode="auto">
          <a:xfrm>
            <a:off x="6001717" y="4703341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[Slave]</a:t>
            </a:r>
          </a:p>
        </p:txBody>
      </p:sp>
      <p:cxnSp>
        <p:nvCxnSpPr>
          <p:cNvPr id="13" name="AutoShape 94"/>
          <p:cNvCxnSpPr>
            <a:cxnSpLocks noChangeShapeType="1"/>
            <a:endCxn id="10" idx="1"/>
          </p:cNvCxnSpPr>
          <p:nvPr/>
        </p:nvCxnSpPr>
        <p:spPr bwMode="auto">
          <a:xfrm>
            <a:off x="6843092" y="3638128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5"/>
          <p:cNvCxnSpPr>
            <a:cxnSpLocks noChangeShapeType="1"/>
            <a:endCxn id="10" idx="2"/>
          </p:cNvCxnSpPr>
          <p:nvPr/>
        </p:nvCxnSpPr>
        <p:spPr bwMode="auto">
          <a:xfrm>
            <a:off x="4061792" y="3866728"/>
            <a:ext cx="15240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4461842" y="2963441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读写</a:t>
            </a:r>
          </a:p>
        </p:txBody>
      </p:sp>
      <p:sp>
        <p:nvSpPr>
          <p:cNvPr id="16" name="文本框 19"/>
          <p:cNvSpPr txBox="1">
            <a:spLocks noChangeArrowheads="1"/>
          </p:cNvSpPr>
          <p:nvPr/>
        </p:nvSpPr>
        <p:spPr bwMode="auto">
          <a:xfrm>
            <a:off x="4574555" y="4749378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21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语句级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事务读操作优先访问从库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特殊标记指定主从</a:t>
            </a:r>
            <a:endParaRPr lang="en-US" altLang="zh-CN" sz="1200" kern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i(my)Batis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语句开发编写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3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E9AD534-AC4F-4265-BA9C-388A3E00A1AE}" type="slidenum">
              <a:rPr lang="zh-CN" altLang="en-US">
                <a:solidFill>
                  <a:srgbClr val="898989"/>
                </a:solidFill>
              </a:rPr>
              <a:pPr/>
              <a:t>19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387" name="灯片编号占位符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047988A-6EB3-4324-8A8E-E78EE1B23533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垂直拆分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101"/>
          <p:cNvSpPr>
            <a:spLocks noChangeArrowheads="1"/>
          </p:cNvSpPr>
          <p:nvPr/>
        </p:nvSpPr>
        <p:spPr bwMode="auto">
          <a:xfrm>
            <a:off x="5562600" y="1819202"/>
            <a:ext cx="3124200" cy="1609798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AutoShape 102"/>
          <p:cNvSpPr>
            <a:spLocks noChangeArrowheads="1"/>
          </p:cNvSpPr>
          <p:nvPr/>
        </p:nvSpPr>
        <p:spPr bwMode="auto">
          <a:xfrm>
            <a:off x="5562600" y="4056118"/>
            <a:ext cx="3200400" cy="196517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6610350" y="1803327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15" name="Rectangle 118"/>
          <p:cNvSpPr>
            <a:spLocks noChangeArrowheads="1"/>
          </p:cNvSpPr>
          <p:nvPr/>
        </p:nvSpPr>
        <p:spPr bwMode="auto">
          <a:xfrm>
            <a:off x="6610350" y="4040243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2</a:t>
            </a:r>
          </a:p>
        </p:txBody>
      </p:sp>
      <p:sp>
        <p:nvSpPr>
          <p:cNvPr id="16" name="AutoShape 101"/>
          <p:cNvSpPr>
            <a:spLocks noChangeArrowheads="1"/>
          </p:cNvSpPr>
          <p:nvPr/>
        </p:nvSpPr>
        <p:spPr bwMode="auto">
          <a:xfrm>
            <a:off x="683568" y="2636912"/>
            <a:ext cx="3124200" cy="2590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70324" y="3593180"/>
            <a:ext cx="2277540" cy="360040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isonl_access_inf</a:t>
            </a:r>
            <a:endParaRPr lang="zh-CN" altLang="en-US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0324" y="3949422"/>
            <a:ext cx="2277540" cy="327309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isonl_trans_log</a:t>
            </a:r>
            <a:endParaRPr lang="zh-CN" altLang="en-US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0324" y="4276731"/>
            <a:ext cx="2277540" cy="360040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isonl_order_inf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70324" y="4632973"/>
            <a:ext cx="2277540" cy="327309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isonl_item_inf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12160" y="2636912"/>
            <a:ext cx="2376264" cy="223712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isonl_access_inf</a:t>
            </a:r>
            <a:endParaRPr lang="zh-CN" altLang="en-US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12160" y="4829583"/>
            <a:ext cx="2376264" cy="327309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isonl_trans_log</a:t>
            </a:r>
            <a:endParaRPr lang="zh-CN" altLang="en-US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12160" y="5156892"/>
            <a:ext cx="2376264" cy="360040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isonl_order_inf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12160" y="5513134"/>
            <a:ext cx="2376264" cy="327309"/>
          </a:xfrm>
          <a:prstGeom prst="rect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mtClean="0"/>
              <a:t>isonl_item_inf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20" idx="1"/>
          </p:cNvCxnSpPr>
          <p:nvPr/>
        </p:nvCxnSpPr>
        <p:spPr>
          <a:xfrm flipV="1">
            <a:off x="3347864" y="2748768"/>
            <a:ext cx="2664296" cy="1024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7" idx="3"/>
            <a:endCxn id="24" idx="1"/>
          </p:cNvCxnSpPr>
          <p:nvPr/>
        </p:nvCxnSpPr>
        <p:spPr>
          <a:xfrm>
            <a:off x="3347864" y="4113077"/>
            <a:ext cx="2664296" cy="8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3"/>
            <a:endCxn id="25" idx="1"/>
          </p:cNvCxnSpPr>
          <p:nvPr/>
        </p:nvCxnSpPr>
        <p:spPr>
          <a:xfrm>
            <a:off x="3347864" y="4456751"/>
            <a:ext cx="2664296" cy="8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6" idx="1"/>
          </p:cNvCxnSpPr>
          <p:nvPr/>
        </p:nvCxnSpPr>
        <p:spPr>
          <a:xfrm>
            <a:off x="3347864" y="4796628"/>
            <a:ext cx="2664296" cy="8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5625" y="339725"/>
            <a:ext cx="6778625" cy="777875"/>
          </a:xfrm>
          <a:prstGeom prst="rect">
            <a:avLst/>
          </a:prstGeom>
        </p:spPr>
        <p:txBody>
          <a:bodyPr lIns="91433" tIns="45717" rIns="91433" bIns="45717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147" name="灯片编号占位符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4A61555-14F1-4779-922F-5914F2ADE4CA}" type="slidenum">
              <a:rPr lang="zh-CN" altLang="en-US">
                <a:solidFill>
                  <a:srgbClr val="898989"/>
                </a:solidFill>
              </a:rPr>
              <a:pPr/>
              <a:t>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151" name="标题 24"/>
          <p:cNvSpPr>
            <a:spLocks noChangeArrowheads="1"/>
          </p:cNvSpPr>
          <p:nvPr/>
        </p:nvSpPr>
        <p:spPr bwMode="auto">
          <a:xfrm>
            <a:off x="1011239" y="620688"/>
            <a:ext cx="248064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/>
          <a:p>
            <a:r>
              <a:rPr lang="zh-CN" altLang="en-US" sz="2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ONTENTS</a:t>
            </a:r>
            <a:endParaRPr lang="zh-CN" altLang="en-US" sz="24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90625" y="2683235"/>
            <a:ext cx="7334250" cy="842962"/>
            <a:chOff x="1190625" y="2949278"/>
            <a:chExt cx="7334250" cy="842962"/>
          </a:xfrm>
        </p:grpSpPr>
        <p:grpSp>
          <p:nvGrpSpPr>
            <p:cNvPr id="6148" name="组合 17"/>
            <p:cNvGrpSpPr>
              <a:grpSpLocks/>
            </p:cNvGrpSpPr>
            <p:nvPr/>
          </p:nvGrpSpPr>
          <p:grpSpPr bwMode="auto">
            <a:xfrm>
              <a:off x="1190625" y="2949278"/>
              <a:ext cx="974725" cy="842962"/>
              <a:chOff x="0" y="0"/>
              <a:chExt cx="730541" cy="759532"/>
            </a:xfrm>
          </p:grpSpPr>
          <p:sp>
            <p:nvSpPr>
              <p:cNvPr id="6168" name="矩形​​ 3"/>
              <p:cNvSpPr>
                <a:spLocks noChangeArrowheads="1"/>
              </p:cNvSpPr>
              <p:nvPr/>
            </p:nvSpPr>
            <p:spPr bwMode="auto">
              <a:xfrm>
                <a:off x="0" y="22421"/>
                <a:ext cx="730541" cy="737111"/>
              </a:xfrm>
              <a:custGeom>
                <a:avLst/>
                <a:gdLst>
                  <a:gd name="T0" fmla="*/ 0 w 1152128"/>
                  <a:gd name="T1" fmla="*/ 0 h 936104"/>
                  <a:gd name="T2" fmla="*/ 293719 w 1152128"/>
                  <a:gd name="T3" fmla="*/ 0 h 936104"/>
                  <a:gd name="T4" fmla="*/ 293719 w 1152128"/>
                  <a:gd name="T5" fmla="*/ 386723 h 936104"/>
                  <a:gd name="T6" fmla="*/ 183574 w 1152128"/>
                  <a:gd name="T7" fmla="*/ 386723 h 936104"/>
                  <a:gd name="T8" fmla="*/ 146860 w 1152128"/>
                  <a:gd name="T9" fmla="*/ 457036 h 936104"/>
                  <a:gd name="T10" fmla="*/ 110145 w 1152128"/>
                  <a:gd name="T11" fmla="*/ 386723 h 936104"/>
                  <a:gd name="T12" fmla="*/ 0 w 1152128"/>
                  <a:gd name="T13" fmla="*/ 386723 h 936104"/>
                  <a:gd name="T14" fmla="*/ 0 w 1152128"/>
                  <a:gd name="T15" fmla="*/ 0 h 9361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52128"/>
                  <a:gd name="T25" fmla="*/ 0 h 936104"/>
                  <a:gd name="T26" fmla="*/ 1152128 w 1152128"/>
                  <a:gd name="T27" fmla="*/ 936104 h 9361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52128" h="936104">
                    <a:moveTo>
                      <a:pt x="0" y="0"/>
                    </a:moveTo>
                    <a:lnTo>
                      <a:pt x="1152128" y="0"/>
                    </a:lnTo>
                    <a:lnTo>
                      <a:pt x="1152128" y="792088"/>
                    </a:lnTo>
                    <a:lnTo>
                      <a:pt x="720080" y="792088"/>
                    </a:lnTo>
                    <a:lnTo>
                      <a:pt x="576064" y="936104"/>
                    </a:lnTo>
                    <a:lnTo>
                      <a:pt x="432048" y="792088"/>
                    </a:lnTo>
                    <a:lnTo>
                      <a:pt x="0" y="7920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153"/>
              </a:solidFill>
              <a:ln w="3175" cap="flat" cmpd="sng">
                <a:solidFill>
                  <a:srgbClr val="BFBFB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9" name="TextBox 120"/>
              <p:cNvSpPr>
                <a:spLocks noChangeArrowheads="1"/>
              </p:cNvSpPr>
              <p:nvPr/>
            </p:nvSpPr>
            <p:spPr bwMode="auto">
              <a:xfrm>
                <a:off x="153486" y="0"/>
                <a:ext cx="366927" cy="67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200">
                    <a:solidFill>
                      <a:srgbClr val="FFFF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rPr>
                  <a:t>2</a:t>
                </a:r>
                <a:endParaRPr lang="zh-CN" altLang="en-US" sz="420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endParaRPr>
              </a:p>
            </p:txBody>
          </p:sp>
        </p:grpSp>
        <p:sp>
          <p:nvSpPr>
            <p:cNvPr id="6153" name="矩形​​ 10"/>
            <p:cNvSpPr>
              <a:spLocks noChangeArrowheads="1"/>
            </p:cNvSpPr>
            <p:nvPr/>
          </p:nvSpPr>
          <p:spPr bwMode="auto">
            <a:xfrm>
              <a:off x="2571750" y="2973090"/>
              <a:ext cx="5953125" cy="695325"/>
            </a:xfrm>
            <a:prstGeom prst="rect">
              <a:avLst/>
            </a:prstGeom>
            <a:gradFill rotWithShape="1">
              <a:gsLst>
                <a:gs pos="0">
                  <a:srgbClr val="949494"/>
                </a:gs>
                <a:gs pos="50000">
                  <a:srgbClr val="D4D4D4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08" tIns="60955" rIns="121908" bIns="60955"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57" name="TextBox 133"/>
            <p:cNvSpPr>
              <a:spLocks noChangeArrowheads="1"/>
            </p:cNvSpPr>
            <p:nvPr/>
          </p:nvSpPr>
          <p:spPr bwMode="auto">
            <a:xfrm>
              <a:off x="3148013" y="3054053"/>
              <a:ext cx="1887672" cy="61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8" tIns="60955" rIns="121908" bIns="60955">
              <a:spAutoFit/>
            </a:bodyPr>
            <a:lstStyle/>
            <a:p>
              <a:r>
                <a:rPr lang="zh-CN" altLang="en-US" sz="320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功能介绍</a:t>
              </a:r>
              <a:endParaRPr lang="zh-CN" altLang="en-US" sz="32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0625" y="3577778"/>
            <a:ext cx="7334250" cy="846138"/>
            <a:chOff x="1190625" y="3893840"/>
            <a:chExt cx="7334250" cy="846138"/>
          </a:xfrm>
        </p:grpSpPr>
        <p:grpSp>
          <p:nvGrpSpPr>
            <p:cNvPr id="6149" name="组合 20"/>
            <p:cNvGrpSpPr>
              <a:grpSpLocks/>
            </p:cNvGrpSpPr>
            <p:nvPr/>
          </p:nvGrpSpPr>
          <p:grpSpPr bwMode="auto">
            <a:xfrm>
              <a:off x="1190625" y="3893840"/>
              <a:ext cx="974725" cy="846138"/>
              <a:chOff x="0" y="0"/>
              <a:chExt cx="730541" cy="760784"/>
            </a:xfrm>
          </p:grpSpPr>
          <p:sp>
            <p:nvSpPr>
              <p:cNvPr id="6166" name="矩形​​ 3"/>
              <p:cNvSpPr>
                <a:spLocks noChangeArrowheads="1"/>
              </p:cNvSpPr>
              <p:nvPr/>
            </p:nvSpPr>
            <p:spPr bwMode="auto">
              <a:xfrm>
                <a:off x="0" y="22421"/>
                <a:ext cx="730541" cy="738363"/>
              </a:xfrm>
              <a:custGeom>
                <a:avLst/>
                <a:gdLst>
                  <a:gd name="T0" fmla="*/ 0 w 1152128"/>
                  <a:gd name="T1" fmla="*/ 0 h 936104"/>
                  <a:gd name="T2" fmla="*/ 293719 w 1152128"/>
                  <a:gd name="T3" fmla="*/ 0 h 936104"/>
                  <a:gd name="T4" fmla="*/ 293719 w 1152128"/>
                  <a:gd name="T5" fmla="*/ 388697 h 936104"/>
                  <a:gd name="T6" fmla="*/ 183574 w 1152128"/>
                  <a:gd name="T7" fmla="*/ 388697 h 936104"/>
                  <a:gd name="T8" fmla="*/ 146860 w 1152128"/>
                  <a:gd name="T9" fmla="*/ 459369 h 936104"/>
                  <a:gd name="T10" fmla="*/ 110145 w 1152128"/>
                  <a:gd name="T11" fmla="*/ 388697 h 936104"/>
                  <a:gd name="T12" fmla="*/ 0 w 1152128"/>
                  <a:gd name="T13" fmla="*/ 388697 h 936104"/>
                  <a:gd name="T14" fmla="*/ 0 w 1152128"/>
                  <a:gd name="T15" fmla="*/ 0 h 9361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52128"/>
                  <a:gd name="T25" fmla="*/ 0 h 936104"/>
                  <a:gd name="T26" fmla="*/ 1152128 w 1152128"/>
                  <a:gd name="T27" fmla="*/ 936104 h 9361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52128" h="936104">
                    <a:moveTo>
                      <a:pt x="0" y="0"/>
                    </a:moveTo>
                    <a:lnTo>
                      <a:pt x="1152128" y="0"/>
                    </a:lnTo>
                    <a:lnTo>
                      <a:pt x="1152128" y="792088"/>
                    </a:lnTo>
                    <a:lnTo>
                      <a:pt x="720080" y="792088"/>
                    </a:lnTo>
                    <a:lnTo>
                      <a:pt x="576064" y="936104"/>
                    </a:lnTo>
                    <a:lnTo>
                      <a:pt x="432048" y="792088"/>
                    </a:lnTo>
                    <a:lnTo>
                      <a:pt x="0" y="7920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153"/>
              </a:solidFill>
              <a:ln w="3175" cap="flat" cmpd="sng">
                <a:solidFill>
                  <a:srgbClr val="BFBFB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7" name="TextBox 123"/>
              <p:cNvSpPr>
                <a:spLocks noChangeArrowheads="1"/>
              </p:cNvSpPr>
              <p:nvPr/>
            </p:nvSpPr>
            <p:spPr bwMode="auto">
              <a:xfrm>
                <a:off x="153486" y="0"/>
                <a:ext cx="366927" cy="67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200">
                    <a:solidFill>
                      <a:srgbClr val="FFFF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rPr>
                  <a:t>3</a:t>
                </a:r>
                <a:endParaRPr lang="zh-CN" altLang="en-US" sz="420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endParaRPr>
              </a:p>
            </p:txBody>
          </p:sp>
        </p:grpSp>
        <p:sp>
          <p:nvSpPr>
            <p:cNvPr id="6154" name="矩形​​ 11"/>
            <p:cNvSpPr>
              <a:spLocks noChangeArrowheads="1"/>
            </p:cNvSpPr>
            <p:nvPr/>
          </p:nvSpPr>
          <p:spPr bwMode="auto">
            <a:xfrm>
              <a:off x="2571750" y="3919240"/>
              <a:ext cx="5953125" cy="695325"/>
            </a:xfrm>
            <a:prstGeom prst="rect">
              <a:avLst/>
            </a:prstGeom>
            <a:gradFill rotWithShape="1">
              <a:gsLst>
                <a:gs pos="0">
                  <a:srgbClr val="949494"/>
                </a:gs>
                <a:gs pos="50000">
                  <a:srgbClr val="D4D4D4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08" tIns="60955" rIns="121908" bIns="60955"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58" name="TextBox 134"/>
            <p:cNvSpPr>
              <a:spLocks noChangeArrowheads="1"/>
            </p:cNvSpPr>
            <p:nvPr/>
          </p:nvSpPr>
          <p:spPr bwMode="auto">
            <a:xfrm>
              <a:off x="3148013" y="3981153"/>
              <a:ext cx="1887672" cy="61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8" tIns="60955" rIns="121908" bIns="60955">
              <a:spAutoFit/>
            </a:bodyPr>
            <a:lstStyle/>
            <a:p>
              <a:r>
                <a:rPr lang="zh-CN" altLang="en-US" sz="320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竞品分析</a:t>
              </a:r>
              <a:endParaRPr lang="zh-CN" altLang="en-US" sz="32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100" y="5373216"/>
            <a:ext cx="7343775" cy="749300"/>
            <a:chOff x="1181100" y="5484738"/>
            <a:chExt cx="7343775" cy="749300"/>
          </a:xfrm>
        </p:grpSpPr>
        <p:grpSp>
          <p:nvGrpSpPr>
            <p:cNvPr id="6150" name="组合 23"/>
            <p:cNvGrpSpPr>
              <a:grpSpLocks/>
            </p:cNvGrpSpPr>
            <p:nvPr/>
          </p:nvGrpSpPr>
          <p:grpSpPr bwMode="auto">
            <a:xfrm>
              <a:off x="1181100" y="5484738"/>
              <a:ext cx="952500" cy="749300"/>
              <a:chOff x="0" y="0"/>
              <a:chExt cx="713411" cy="674089"/>
            </a:xfrm>
          </p:grpSpPr>
          <p:sp>
            <p:nvSpPr>
              <p:cNvPr id="6164" name="矩形​​ 8"/>
              <p:cNvSpPr>
                <a:spLocks noChangeArrowheads="1"/>
              </p:cNvSpPr>
              <p:nvPr/>
            </p:nvSpPr>
            <p:spPr bwMode="auto">
              <a:xfrm>
                <a:off x="0" y="22422"/>
                <a:ext cx="713411" cy="624479"/>
              </a:xfrm>
              <a:prstGeom prst="rect">
                <a:avLst/>
              </a:prstGeom>
              <a:solidFill>
                <a:srgbClr val="1B2153"/>
              </a:solidFill>
              <a:ln w="3175">
                <a:solidFill>
                  <a:srgbClr val="BFBFB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32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65" name="TextBox 21"/>
              <p:cNvSpPr>
                <a:spLocks noChangeArrowheads="1"/>
              </p:cNvSpPr>
              <p:nvPr/>
            </p:nvSpPr>
            <p:spPr bwMode="auto">
              <a:xfrm>
                <a:off x="160536" y="0"/>
                <a:ext cx="366927" cy="67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200" smtClean="0">
                    <a:solidFill>
                      <a:srgbClr val="FFFF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rPr>
                  <a:t>5</a:t>
                </a:r>
                <a:endParaRPr lang="zh-CN" altLang="en-US" sz="420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endParaRPr>
              </a:p>
            </p:txBody>
          </p:sp>
        </p:grpSp>
        <p:sp>
          <p:nvSpPr>
            <p:cNvPr id="6155" name="矩形​​ 12"/>
            <p:cNvSpPr>
              <a:spLocks noChangeArrowheads="1"/>
            </p:cNvSpPr>
            <p:nvPr/>
          </p:nvSpPr>
          <p:spPr bwMode="auto">
            <a:xfrm>
              <a:off x="2571750" y="5495850"/>
              <a:ext cx="5953125" cy="693738"/>
            </a:xfrm>
            <a:prstGeom prst="rect">
              <a:avLst/>
            </a:prstGeom>
            <a:gradFill rotWithShape="1">
              <a:gsLst>
                <a:gs pos="0">
                  <a:srgbClr val="949494"/>
                </a:gs>
                <a:gs pos="50000">
                  <a:srgbClr val="D4D4D4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08" tIns="60955" rIns="121908" bIns="60955"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59" name="TextBox 135"/>
            <p:cNvSpPr>
              <a:spLocks noChangeArrowheads="1"/>
            </p:cNvSpPr>
            <p:nvPr/>
          </p:nvSpPr>
          <p:spPr bwMode="auto">
            <a:xfrm>
              <a:off x="3148013" y="5575225"/>
              <a:ext cx="1887672" cy="61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8" tIns="60955" rIns="121908" bIns="60955">
              <a:spAutoFit/>
            </a:bodyPr>
            <a:lstStyle/>
            <a:p>
              <a:r>
                <a:rPr lang="zh-CN" altLang="en-US" sz="320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后续</a:t>
              </a:r>
              <a:r>
                <a:rPr lang="zh-CN" altLang="en-US" sz="320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规划</a:t>
              </a:r>
              <a:endParaRPr lang="zh-CN" altLang="en-US" sz="32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0625" y="1772816"/>
            <a:ext cx="7334250" cy="858838"/>
            <a:chOff x="1190625" y="1772816"/>
            <a:chExt cx="7334250" cy="858838"/>
          </a:xfrm>
        </p:grpSpPr>
        <p:sp>
          <p:nvSpPr>
            <p:cNvPr id="6152" name="矩形​​ 9"/>
            <p:cNvSpPr>
              <a:spLocks noChangeArrowheads="1"/>
            </p:cNvSpPr>
            <p:nvPr/>
          </p:nvSpPr>
          <p:spPr bwMode="auto">
            <a:xfrm>
              <a:off x="2571750" y="1810916"/>
              <a:ext cx="5953125" cy="693738"/>
            </a:xfrm>
            <a:prstGeom prst="rect">
              <a:avLst/>
            </a:prstGeom>
            <a:gradFill rotWithShape="1">
              <a:gsLst>
                <a:gs pos="0">
                  <a:srgbClr val="949494"/>
                </a:gs>
                <a:gs pos="50000">
                  <a:srgbClr val="D4D4D4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08" tIns="60955" rIns="121908" bIns="60955"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56" name="TextBox 132"/>
            <p:cNvSpPr>
              <a:spLocks noChangeArrowheads="1"/>
            </p:cNvSpPr>
            <p:nvPr/>
          </p:nvSpPr>
          <p:spPr bwMode="auto">
            <a:xfrm>
              <a:off x="3148013" y="1891879"/>
              <a:ext cx="1887672" cy="61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8" tIns="60955" rIns="121908" bIns="60955">
              <a:spAutoFit/>
            </a:bodyPr>
            <a:lstStyle/>
            <a:p>
              <a:r>
                <a:rPr lang="zh-CN" altLang="en-US" sz="320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产品</a:t>
              </a:r>
              <a:r>
                <a:rPr lang="zh-CN" altLang="en-US" sz="320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目标</a:t>
              </a:r>
            </a:p>
          </p:txBody>
        </p:sp>
        <p:grpSp>
          <p:nvGrpSpPr>
            <p:cNvPr id="6160" name="组合 14"/>
            <p:cNvGrpSpPr>
              <a:grpSpLocks/>
            </p:cNvGrpSpPr>
            <p:nvPr/>
          </p:nvGrpSpPr>
          <p:grpSpPr bwMode="auto">
            <a:xfrm>
              <a:off x="1190625" y="1772816"/>
              <a:ext cx="974725" cy="858838"/>
              <a:chOff x="0" y="0"/>
              <a:chExt cx="730541" cy="773013"/>
            </a:xfrm>
          </p:grpSpPr>
          <p:sp>
            <p:nvSpPr>
              <p:cNvPr id="6162" name="矩形​​ 3"/>
              <p:cNvSpPr>
                <a:spLocks noChangeArrowheads="1"/>
              </p:cNvSpPr>
              <p:nvPr/>
            </p:nvSpPr>
            <p:spPr bwMode="auto">
              <a:xfrm>
                <a:off x="0" y="34650"/>
                <a:ext cx="730541" cy="738363"/>
              </a:xfrm>
              <a:custGeom>
                <a:avLst/>
                <a:gdLst>
                  <a:gd name="T0" fmla="*/ 0 w 1152128"/>
                  <a:gd name="T1" fmla="*/ 0 h 936104"/>
                  <a:gd name="T2" fmla="*/ 293719 w 1152128"/>
                  <a:gd name="T3" fmla="*/ 0 h 936104"/>
                  <a:gd name="T4" fmla="*/ 293719 w 1152128"/>
                  <a:gd name="T5" fmla="*/ 388697 h 936104"/>
                  <a:gd name="T6" fmla="*/ 183574 w 1152128"/>
                  <a:gd name="T7" fmla="*/ 388697 h 936104"/>
                  <a:gd name="T8" fmla="*/ 146860 w 1152128"/>
                  <a:gd name="T9" fmla="*/ 459369 h 936104"/>
                  <a:gd name="T10" fmla="*/ 110145 w 1152128"/>
                  <a:gd name="T11" fmla="*/ 388697 h 936104"/>
                  <a:gd name="T12" fmla="*/ 0 w 1152128"/>
                  <a:gd name="T13" fmla="*/ 388697 h 936104"/>
                  <a:gd name="T14" fmla="*/ 0 w 1152128"/>
                  <a:gd name="T15" fmla="*/ 0 h 9361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52128"/>
                  <a:gd name="T25" fmla="*/ 0 h 936104"/>
                  <a:gd name="T26" fmla="*/ 1152128 w 1152128"/>
                  <a:gd name="T27" fmla="*/ 936104 h 9361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52128" h="936104">
                    <a:moveTo>
                      <a:pt x="0" y="0"/>
                    </a:moveTo>
                    <a:lnTo>
                      <a:pt x="1152128" y="0"/>
                    </a:lnTo>
                    <a:lnTo>
                      <a:pt x="1152128" y="792088"/>
                    </a:lnTo>
                    <a:lnTo>
                      <a:pt x="720080" y="792088"/>
                    </a:lnTo>
                    <a:lnTo>
                      <a:pt x="576064" y="936104"/>
                    </a:lnTo>
                    <a:lnTo>
                      <a:pt x="432048" y="792088"/>
                    </a:lnTo>
                    <a:lnTo>
                      <a:pt x="0" y="7920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153"/>
              </a:solidFill>
              <a:ln w="3175" cap="flat" cmpd="sng">
                <a:solidFill>
                  <a:srgbClr val="BFBFB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3" name="TextBox 17"/>
              <p:cNvSpPr>
                <a:spLocks noChangeArrowheads="1"/>
              </p:cNvSpPr>
              <p:nvPr/>
            </p:nvSpPr>
            <p:spPr bwMode="auto">
              <a:xfrm>
                <a:off x="150641" y="0"/>
                <a:ext cx="366927" cy="67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200">
                    <a:solidFill>
                      <a:srgbClr val="FFFF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rPr>
                  <a:t>1</a:t>
                </a:r>
                <a:endParaRPr lang="zh-CN" altLang="en-US" sz="420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endParaRPr>
              </a:p>
            </p:txBody>
          </p:sp>
        </p:grpSp>
      </p:grpSp>
      <p:sp>
        <p:nvSpPr>
          <p:cNvPr id="6161" name="标题 24"/>
          <p:cNvSpPr>
            <a:spLocks noChangeArrowheads="1"/>
          </p:cNvSpPr>
          <p:nvPr/>
        </p:nvSpPr>
        <p:spPr bwMode="auto">
          <a:xfrm>
            <a:off x="107950" y="795313"/>
            <a:ext cx="89535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/>
          <a:p>
            <a:r>
              <a:rPr lang="en-US" altLang="zh-CN" sz="9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endParaRPr lang="zh-CN" altLang="en-US" sz="9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90625" y="4475497"/>
            <a:ext cx="7334250" cy="846138"/>
            <a:chOff x="1190625" y="4668481"/>
            <a:chExt cx="7334250" cy="846138"/>
          </a:xfrm>
        </p:grpSpPr>
        <p:grpSp>
          <p:nvGrpSpPr>
            <p:cNvPr id="31" name="组合 20"/>
            <p:cNvGrpSpPr>
              <a:grpSpLocks/>
            </p:cNvGrpSpPr>
            <p:nvPr/>
          </p:nvGrpSpPr>
          <p:grpSpPr bwMode="auto">
            <a:xfrm>
              <a:off x="1190625" y="4668481"/>
              <a:ext cx="974725" cy="846138"/>
              <a:chOff x="0" y="0"/>
              <a:chExt cx="730541" cy="760784"/>
            </a:xfrm>
          </p:grpSpPr>
          <p:sp>
            <p:nvSpPr>
              <p:cNvPr id="32" name="矩形​​ 3"/>
              <p:cNvSpPr>
                <a:spLocks noChangeArrowheads="1"/>
              </p:cNvSpPr>
              <p:nvPr/>
            </p:nvSpPr>
            <p:spPr bwMode="auto">
              <a:xfrm>
                <a:off x="0" y="22421"/>
                <a:ext cx="730541" cy="738363"/>
              </a:xfrm>
              <a:custGeom>
                <a:avLst/>
                <a:gdLst>
                  <a:gd name="T0" fmla="*/ 0 w 1152128"/>
                  <a:gd name="T1" fmla="*/ 0 h 936104"/>
                  <a:gd name="T2" fmla="*/ 293719 w 1152128"/>
                  <a:gd name="T3" fmla="*/ 0 h 936104"/>
                  <a:gd name="T4" fmla="*/ 293719 w 1152128"/>
                  <a:gd name="T5" fmla="*/ 388697 h 936104"/>
                  <a:gd name="T6" fmla="*/ 183574 w 1152128"/>
                  <a:gd name="T7" fmla="*/ 388697 h 936104"/>
                  <a:gd name="T8" fmla="*/ 146860 w 1152128"/>
                  <a:gd name="T9" fmla="*/ 459369 h 936104"/>
                  <a:gd name="T10" fmla="*/ 110145 w 1152128"/>
                  <a:gd name="T11" fmla="*/ 388697 h 936104"/>
                  <a:gd name="T12" fmla="*/ 0 w 1152128"/>
                  <a:gd name="T13" fmla="*/ 388697 h 936104"/>
                  <a:gd name="T14" fmla="*/ 0 w 1152128"/>
                  <a:gd name="T15" fmla="*/ 0 h 9361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52128"/>
                  <a:gd name="T25" fmla="*/ 0 h 936104"/>
                  <a:gd name="T26" fmla="*/ 1152128 w 1152128"/>
                  <a:gd name="T27" fmla="*/ 936104 h 9361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52128" h="936104">
                    <a:moveTo>
                      <a:pt x="0" y="0"/>
                    </a:moveTo>
                    <a:lnTo>
                      <a:pt x="1152128" y="0"/>
                    </a:lnTo>
                    <a:lnTo>
                      <a:pt x="1152128" y="792088"/>
                    </a:lnTo>
                    <a:lnTo>
                      <a:pt x="720080" y="792088"/>
                    </a:lnTo>
                    <a:lnTo>
                      <a:pt x="576064" y="936104"/>
                    </a:lnTo>
                    <a:lnTo>
                      <a:pt x="432048" y="792088"/>
                    </a:lnTo>
                    <a:lnTo>
                      <a:pt x="0" y="7920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2153"/>
              </a:solidFill>
              <a:ln w="3175" cap="flat" cmpd="sng">
                <a:solidFill>
                  <a:srgbClr val="BFBFB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" name="TextBox 123"/>
              <p:cNvSpPr>
                <a:spLocks noChangeArrowheads="1"/>
              </p:cNvSpPr>
              <p:nvPr/>
            </p:nvSpPr>
            <p:spPr bwMode="auto">
              <a:xfrm>
                <a:off x="153486" y="0"/>
                <a:ext cx="366927" cy="67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200" smtClean="0">
                    <a:solidFill>
                      <a:srgbClr val="FFFF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rPr>
                  <a:t>4</a:t>
                </a:r>
                <a:endParaRPr lang="zh-CN" altLang="en-US" sz="420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endParaRPr>
              </a:p>
            </p:txBody>
          </p:sp>
        </p:grpSp>
        <p:sp>
          <p:nvSpPr>
            <p:cNvPr id="34" name="矩形​​ 11"/>
            <p:cNvSpPr>
              <a:spLocks noChangeArrowheads="1"/>
            </p:cNvSpPr>
            <p:nvPr/>
          </p:nvSpPr>
          <p:spPr bwMode="auto">
            <a:xfrm>
              <a:off x="2571750" y="4693881"/>
              <a:ext cx="5953125" cy="695325"/>
            </a:xfrm>
            <a:prstGeom prst="rect">
              <a:avLst/>
            </a:prstGeom>
            <a:gradFill rotWithShape="1">
              <a:gsLst>
                <a:gs pos="0">
                  <a:srgbClr val="949494"/>
                </a:gs>
                <a:gs pos="50000">
                  <a:srgbClr val="D4D4D4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08" tIns="60955" rIns="121908" bIns="60955"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5" name="TextBox 134"/>
            <p:cNvSpPr>
              <a:spLocks noChangeArrowheads="1"/>
            </p:cNvSpPr>
            <p:nvPr/>
          </p:nvSpPr>
          <p:spPr bwMode="auto">
            <a:xfrm>
              <a:off x="3148013" y="4755794"/>
              <a:ext cx="1887672" cy="61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8" tIns="60955" rIns="121908" bIns="60955">
              <a:spAutoFit/>
            </a:bodyPr>
            <a:lstStyle/>
            <a:p>
              <a:r>
                <a:rPr lang="zh-CN" altLang="en-US" sz="3200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成功案例</a:t>
              </a:r>
              <a:endParaRPr lang="zh-CN" altLang="en-US" sz="32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graphicFrame>
        <p:nvGraphicFramePr>
          <p:cNvPr id="19" name="Group 3"/>
          <p:cNvGraphicFramePr>
            <a:graphicFrameLocks/>
          </p:cNvGraphicFramePr>
          <p:nvPr/>
        </p:nvGraphicFramePr>
        <p:xfrm>
          <a:off x="660400" y="2430463"/>
          <a:ext cx="2768600" cy="317024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20151201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20151101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20151202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20151203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20151102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20151204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20151103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45"/>
          <p:cNvGraphicFramePr>
            <a:graphicFrameLocks noGrp="1"/>
          </p:cNvGraphicFramePr>
          <p:nvPr/>
        </p:nvGraphicFramePr>
        <p:xfrm>
          <a:off x="5807075" y="2181225"/>
          <a:ext cx="2574925" cy="1798639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33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20151202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20151203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20151204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75"/>
          <p:cNvGraphicFramePr>
            <a:graphicFrameLocks noGrp="1"/>
          </p:cNvGraphicFramePr>
          <p:nvPr/>
        </p:nvGraphicFramePr>
        <p:xfrm>
          <a:off x="5791200" y="4711700"/>
          <a:ext cx="2768600" cy="1584364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3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96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20151101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20151102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20151103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AutoShape 101"/>
          <p:cNvSpPr>
            <a:spLocks noChangeArrowheads="1"/>
          </p:cNvSpPr>
          <p:nvPr/>
        </p:nvSpPr>
        <p:spPr bwMode="auto">
          <a:xfrm>
            <a:off x="5562600" y="1720850"/>
            <a:ext cx="3124200" cy="2590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AutoShape 102"/>
          <p:cNvSpPr>
            <a:spLocks noChangeArrowheads="1"/>
          </p:cNvSpPr>
          <p:nvPr/>
        </p:nvSpPr>
        <p:spPr bwMode="auto">
          <a:xfrm>
            <a:off x="5562600" y="4387850"/>
            <a:ext cx="3200400" cy="2209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Line 103"/>
          <p:cNvSpPr>
            <a:spLocks noChangeShapeType="1"/>
          </p:cNvSpPr>
          <p:nvPr/>
        </p:nvSpPr>
        <p:spPr bwMode="auto">
          <a:xfrm flipV="1">
            <a:off x="3429000" y="2711450"/>
            <a:ext cx="2362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4"/>
          <p:cNvSpPr>
            <a:spLocks noChangeShapeType="1"/>
          </p:cNvSpPr>
          <p:nvPr/>
        </p:nvSpPr>
        <p:spPr bwMode="auto">
          <a:xfrm flipV="1">
            <a:off x="3429000" y="3092450"/>
            <a:ext cx="2362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5"/>
          <p:cNvSpPr>
            <a:spLocks noChangeShapeType="1"/>
          </p:cNvSpPr>
          <p:nvPr/>
        </p:nvSpPr>
        <p:spPr bwMode="auto">
          <a:xfrm flipV="1">
            <a:off x="3429000" y="3473450"/>
            <a:ext cx="2362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6"/>
          <p:cNvSpPr>
            <a:spLocks noChangeShapeType="1"/>
          </p:cNvSpPr>
          <p:nvPr/>
        </p:nvSpPr>
        <p:spPr bwMode="auto">
          <a:xfrm flipV="1">
            <a:off x="3429000" y="3854450"/>
            <a:ext cx="2362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7"/>
          <p:cNvSpPr>
            <a:spLocks noChangeShapeType="1"/>
          </p:cNvSpPr>
          <p:nvPr/>
        </p:nvSpPr>
        <p:spPr bwMode="auto">
          <a:xfrm>
            <a:off x="3429000" y="3473450"/>
            <a:ext cx="2362200" cy="1828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08"/>
          <p:cNvSpPr>
            <a:spLocks noChangeShapeType="1"/>
          </p:cNvSpPr>
          <p:nvPr/>
        </p:nvSpPr>
        <p:spPr bwMode="auto">
          <a:xfrm>
            <a:off x="3429000" y="4616450"/>
            <a:ext cx="23622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09"/>
          <p:cNvSpPr>
            <a:spLocks noChangeShapeType="1"/>
          </p:cNvSpPr>
          <p:nvPr/>
        </p:nvSpPr>
        <p:spPr bwMode="auto">
          <a:xfrm>
            <a:off x="3429000" y="5378450"/>
            <a:ext cx="236220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110"/>
          <p:cNvSpPr>
            <a:spLocks noChangeArrowheads="1"/>
          </p:cNvSpPr>
          <p:nvPr/>
        </p:nvSpPr>
        <p:spPr bwMode="auto">
          <a:xfrm rot="-406361">
            <a:off x="3333750" y="2641600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f(20151201)=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2" name="Rectangle 111"/>
          <p:cNvSpPr>
            <a:spLocks noChangeArrowheads="1"/>
          </p:cNvSpPr>
          <p:nvPr/>
        </p:nvSpPr>
        <p:spPr bwMode="auto">
          <a:xfrm rot="-955059">
            <a:off x="3352800" y="3136900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f(20151202)=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3" name="Rectangle 112"/>
          <p:cNvSpPr>
            <a:spLocks noChangeArrowheads="1"/>
          </p:cNvSpPr>
          <p:nvPr/>
        </p:nvSpPr>
        <p:spPr bwMode="auto">
          <a:xfrm rot="-955059">
            <a:off x="3352800" y="3625850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f(20151203)=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4" name="Rectangle 113"/>
          <p:cNvSpPr>
            <a:spLocks noChangeArrowheads="1"/>
          </p:cNvSpPr>
          <p:nvPr/>
        </p:nvSpPr>
        <p:spPr bwMode="auto">
          <a:xfrm rot="-1553140">
            <a:off x="3352800" y="4127500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f(20151204)=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5" name="Rectangle 114"/>
          <p:cNvSpPr>
            <a:spLocks noChangeArrowheads="1"/>
          </p:cNvSpPr>
          <p:nvPr/>
        </p:nvSpPr>
        <p:spPr bwMode="auto">
          <a:xfrm rot="1028098">
            <a:off x="3214688" y="5641975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f(20151103)=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6" name="Rectangle 115"/>
          <p:cNvSpPr>
            <a:spLocks noChangeArrowheads="1"/>
          </p:cNvSpPr>
          <p:nvPr/>
        </p:nvSpPr>
        <p:spPr bwMode="auto">
          <a:xfrm rot="1579897">
            <a:off x="3427413" y="5159375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f(20151102)=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7" name="Rectangle 116"/>
          <p:cNvSpPr>
            <a:spLocks noChangeArrowheads="1"/>
          </p:cNvSpPr>
          <p:nvPr/>
        </p:nvSpPr>
        <p:spPr bwMode="auto">
          <a:xfrm rot="2038448">
            <a:off x="3983038" y="4852988"/>
            <a:ext cx="238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f(20151101)=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8" name="Rectangle 117"/>
          <p:cNvSpPr>
            <a:spLocks noChangeArrowheads="1"/>
          </p:cNvSpPr>
          <p:nvPr/>
        </p:nvSpPr>
        <p:spPr bwMode="auto">
          <a:xfrm>
            <a:off x="6610350" y="1704975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39" name="Rectangle 118"/>
          <p:cNvSpPr>
            <a:spLocks noChangeArrowheads="1"/>
          </p:cNvSpPr>
          <p:nvPr/>
        </p:nvSpPr>
        <p:spPr bwMode="auto">
          <a:xfrm>
            <a:off x="6610350" y="4371975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2</a:t>
            </a:r>
          </a:p>
        </p:txBody>
      </p:sp>
      <p:sp>
        <p:nvSpPr>
          <p:cNvPr id="40" name="Text Box 119"/>
          <p:cNvSpPr txBox="1">
            <a:spLocks noChangeArrowheads="1"/>
          </p:cNvSpPr>
          <p:nvPr/>
        </p:nvSpPr>
        <p:spPr bwMode="auto">
          <a:xfrm>
            <a:off x="2422525" y="1458913"/>
            <a:ext cx="1143000" cy="366712"/>
          </a:xfrm>
          <a:prstGeom prst="rect">
            <a:avLst/>
          </a:prstGeom>
          <a:noFill/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拆分字段</a:t>
            </a:r>
          </a:p>
        </p:txBody>
      </p:sp>
      <p:sp>
        <p:nvSpPr>
          <p:cNvPr id="41" name="Line 120"/>
          <p:cNvSpPr>
            <a:spLocks noChangeShapeType="1"/>
          </p:cNvSpPr>
          <p:nvPr/>
        </p:nvSpPr>
        <p:spPr bwMode="auto">
          <a:xfrm flipH="1">
            <a:off x="1905000" y="1844675"/>
            <a:ext cx="650875" cy="5619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水平拆分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0122" y="170080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</a:rPr>
              <a:t>请求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60032" y="14847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解析</a:t>
            </a:r>
            <a:r>
              <a:rPr lang="en-US" altLang="zh-CN" smtClean="0"/>
              <a:t>SQL</a:t>
            </a:r>
            <a:r>
              <a:rPr lang="zh-CN" altLang="en-US" smtClean="0"/>
              <a:t>语句，得到</a:t>
            </a:r>
            <a:r>
              <a:rPr lang="en-US" altLang="zh-CN" smtClean="0"/>
              <a:t>schema</a:t>
            </a:r>
            <a:r>
              <a:rPr lang="zh-CN" altLang="en-US" smtClean="0"/>
              <a:t>、</a:t>
            </a:r>
            <a:r>
              <a:rPr lang="en-US" altLang="zh-CN" smtClean="0"/>
              <a:t>table</a:t>
            </a:r>
            <a:r>
              <a:rPr lang="zh-CN" altLang="en-US" smtClean="0"/>
              <a:t>以及字段信息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0122" y="170080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</a:rPr>
              <a:t>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1860122" y="2401897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计算拆分</a:t>
            </a:r>
            <a:r>
              <a:rPr lang="en-US" altLang="zh-CN" smtClean="0"/>
              <a:t>id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6206" y="2132856"/>
            <a:ext cx="0" cy="2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60032" y="228964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每个表使用各自的分库规则（用户自定义函数或</a:t>
            </a:r>
            <a:r>
              <a:rPr lang="en-US" altLang="zh-CN" smtClean="0"/>
              <a:t>lua</a:t>
            </a:r>
            <a:r>
              <a:rPr lang="zh-CN" altLang="en-US" smtClean="0"/>
              <a:t>脚本）计算拆分编号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0122" y="170080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</a:rPr>
              <a:t>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1860122" y="2401897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计算拆分</a:t>
            </a:r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60122" y="3148056"/>
            <a:ext cx="1512168" cy="839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获取实际数据</a:t>
            </a:r>
            <a:endParaRPr lang="en-US" altLang="zh-CN" smtClean="0"/>
          </a:p>
          <a:p>
            <a:r>
              <a:rPr lang="zh-CN" altLang="en-US" smtClean="0"/>
              <a:t>节点和</a:t>
            </a:r>
            <a:r>
              <a:rPr lang="en-US" altLang="zh-CN" smtClean="0"/>
              <a:t>schema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6206" y="2132856"/>
            <a:ext cx="0" cy="2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16206" y="2833945"/>
            <a:ext cx="0" cy="3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83696" y="3199259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根据拆分编号得到实际数据存储的节点和</a:t>
            </a:r>
            <a:r>
              <a:rPr lang="en-US" altLang="zh-CN" smtClean="0"/>
              <a:t>schema</a:t>
            </a:r>
            <a:r>
              <a:rPr lang="zh-CN" altLang="en-US" smtClean="0"/>
              <a:t>信息。如果确定拆分编号，则访问所有可能节点和</a:t>
            </a:r>
            <a:r>
              <a:rPr lang="en-US" altLang="zh-CN" smtClean="0"/>
              <a:t>schema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0122" y="170080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</a:rPr>
              <a:t>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1860122" y="2401897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计算拆分</a:t>
            </a:r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60122" y="3148056"/>
            <a:ext cx="1512168" cy="839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获取实际数据</a:t>
            </a:r>
            <a:endParaRPr lang="en-US" altLang="zh-CN" smtClean="0"/>
          </a:p>
          <a:p>
            <a:r>
              <a:rPr lang="zh-CN" altLang="en-US" smtClean="0"/>
              <a:t>节点和</a:t>
            </a:r>
            <a:r>
              <a:rPr lang="en-US" altLang="zh-CN" smtClean="0"/>
              <a:t>schema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0122" y="4301879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并发执行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6206" y="2132856"/>
            <a:ext cx="0" cy="2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16206" y="2833945"/>
            <a:ext cx="0" cy="3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2616206" y="3987768"/>
            <a:ext cx="0" cy="3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83696" y="43558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并发查询后端数据库。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0122" y="170080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</a:rPr>
              <a:t>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1860122" y="2401897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计算拆分</a:t>
            </a:r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60122" y="3148056"/>
            <a:ext cx="1512168" cy="839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获取实际数据</a:t>
            </a:r>
            <a:endParaRPr lang="en-US" altLang="zh-CN" smtClean="0"/>
          </a:p>
          <a:p>
            <a:r>
              <a:rPr lang="zh-CN" altLang="en-US" smtClean="0"/>
              <a:t>节点和</a:t>
            </a:r>
            <a:r>
              <a:rPr lang="en-US" altLang="zh-CN" smtClean="0"/>
              <a:t>schema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0122" y="4301879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mtClean="0"/>
              <a:t>并发执行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60122" y="5074328"/>
            <a:ext cx="1512168" cy="432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/>
              <a:t>结果</a:t>
            </a:r>
            <a:r>
              <a:rPr lang="zh-CN" altLang="en-US" smtClean="0"/>
              <a:t>集合并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6206" y="2132856"/>
            <a:ext cx="0" cy="2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16206" y="2833945"/>
            <a:ext cx="0" cy="3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16206" y="4733927"/>
            <a:ext cx="0" cy="34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2616206" y="3987768"/>
            <a:ext cx="0" cy="3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83696" y="51370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合并结果集并返回前端。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类比：数据转移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数据分发形变代码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en-US" altLang="zh-CN" sz="18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lvl="1" indent="0">
              <a:buNone/>
            </a:pPr>
            <a:r>
              <a:rPr lang="en-US" altLang="zh-CN" sz="1200" smtClean="0"/>
              <a:t>typedef </a:t>
            </a:r>
            <a:r>
              <a:rPr lang="en-US" altLang="zh-CN" sz="1200"/>
              <a:t>int* (*user_shard_function)(shard_config_t * shard_config,</a:t>
            </a:r>
          </a:p>
          <a:p>
            <a:pPr marL="419100" lvl="1" indent="0">
              <a:buNone/>
            </a:pPr>
            <a:r>
              <a:rPr lang="en-US" altLang="zh-CN" sz="1200"/>
              <a:t>                                    sql_shard_case_for_table_t *sql_shard_case_for_table,</a:t>
            </a:r>
          </a:p>
          <a:p>
            <a:pPr marL="419100" lvl="1" indent="0">
              <a:buNone/>
            </a:pPr>
            <a:r>
              <a:rPr lang="en-US" altLang="zh-CN" sz="1200"/>
              <a:t>                                    prepare_params_t * prepare_params,</a:t>
            </a:r>
          </a:p>
          <a:p>
            <a:pPr marL="419100" lvl="1" indent="0">
              <a:buNone/>
            </a:pPr>
            <a:r>
              <a:rPr lang="en-US" altLang="zh-CN" sz="1200"/>
              <a:t>                                    ut_hash_t* properties</a:t>
            </a:r>
            <a:r>
              <a:rPr lang="en-US" altLang="zh-CN" sz="1200" smtClean="0"/>
              <a:t>);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提供如下函数获取语句中字段信息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3" y="3073400"/>
            <a:ext cx="5943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模块，并提供如下方法用于获取语句中字段信息：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string(column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[,index[,length]]):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用于获取对应数据库字段的值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，并支持截取操作</a:t>
            </a: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数据库表中的字段名，必须为小写</a:t>
            </a: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如果需要截取值，则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为截取的开始位置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需要截取的</a:t>
            </a:r>
            <a:r>
              <a:rPr lang="zh-CN" altLang="en-US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zh-CN" altLang="en-US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int(column)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：用于获取对应数据库字段的值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数据库表中的字段名，必须为</a:t>
            </a:r>
            <a:r>
              <a:rPr lang="zh-CN" altLang="en-US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endParaRPr lang="zh-CN" altLang="en-US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long(column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用于获取对应数据库字段的值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数据库表中的字段名，必须为</a:t>
            </a:r>
            <a:r>
              <a:rPr lang="zh-CN" altLang="en-US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endParaRPr lang="zh-CN" altLang="en-US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hash(string_value):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用于计算某个字符串的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 lvl="2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1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string_value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计算某个字符串的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值，一般与函数</a:t>
            </a:r>
            <a:r>
              <a:rPr lang="en-US" altLang="zh-CN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string()</a:t>
            </a:r>
            <a:r>
              <a:rPr lang="zh-CN" altLang="en-US" sz="11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结合使用</a:t>
            </a: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zh-CN" altLang="en-US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表达式示例：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r>
              <a:rPr lang="en-US" altLang="zh-CN" sz="1000" smtClean="0"/>
              <a:t>	</a:t>
            </a:r>
            <a:r>
              <a:rPr lang="en-US" altLang="zh-CN" sz="1000" smtClean="0">
                <a:solidFill>
                  <a:srgbClr val="10A028"/>
                </a:solidFill>
              </a:rPr>
              <a:t>&lt;![</a:t>
            </a:r>
            <a:r>
              <a:rPr lang="en-US" altLang="zh-CN" sz="1000">
                <a:solidFill>
                  <a:srgbClr val="10A028"/>
                </a:solidFill>
              </a:rPr>
              <a:t>CDATA[</a:t>
            </a:r>
            <a:r>
              <a:rPr lang="en-US" altLang="zh-CN" sz="1000"/>
              <a:t> proxy.int("mi_trans_dt")/100%2+1 </a:t>
            </a:r>
            <a:r>
              <a:rPr lang="en-US" altLang="zh-CN" sz="1000">
                <a:solidFill>
                  <a:srgbClr val="10A028"/>
                </a:solidFill>
              </a:rPr>
              <a:t>]]&gt;</a:t>
            </a:r>
            <a:r>
              <a:rPr lang="en-US" altLang="zh-CN" sz="1000"/>
              <a:t> </a:t>
            </a:r>
            <a:endParaRPr lang="en-US" altLang="zh-CN" sz="1000" smtClean="0"/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脚本示例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0587" lvl="2" indent="0">
              <a:buClr>
                <a:srgbClr val="DC342F"/>
              </a:buClr>
              <a:buNone/>
            </a:pPr>
            <a:r>
              <a:rPr lang="en-US" altLang="zh-CN" sz="1000">
                <a:solidFill>
                  <a:srgbClr val="10A028"/>
                </a:solidFill>
              </a:rPr>
              <a:t>&lt;![CDATA[ </a:t>
            </a:r>
          </a:p>
          <a:p>
            <a:pPr marL="890587" lvl="2" indent="0">
              <a:buClr>
                <a:srgbClr val="DC342F"/>
              </a:buClr>
              <a:buNone/>
            </a:pPr>
            <a:r>
              <a:rPr lang="en-US" altLang="zh-CN" sz="1000"/>
              <a:t>function shard_function()</a:t>
            </a:r>
          </a:p>
          <a:p>
            <a:pPr marL="1300162" lvl="3" indent="0">
              <a:buClr>
                <a:srgbClr val="DC342F"/>
              </a:buClr>
              <a:buNone/>
            </a:pPr>
            <a:r>
              <a:rPr lang="en-US" altLang="zh-CN" sz="1000"/>
              <a:t>if proxy.int("mi_trans_dt") == 20150824 then</a:t>
            </a:r>
          </a:p>
          <a:p>
            <a:pPr marL="1300162" lvl="3" indent="0">
              <a:buClr>
                <a:srgbClr val="DC342F"/>
              </a:buClr>
              <a:buNone/>
            </a:pPr>
            <a:r>
              <a:rPr lang="en-US" altLang="zh-CN" sz="1000" smtClean="0"/>
              <a:t>	error</a:t>
            </a:r>
            <a:r>
              <a:rPr lang="en-US" altLang="zh-CN" sz="1000"/>
              <a:t>()</a:t>
            </a:r>
          </a:p>
          <a:p>
            <a:pPr marL="1300162" lvl="3" indent="0">
              <a:buClr>
                <a:srgbClr val="DC342F"/>
              </a:buClr>
              <a:buNone/>
            </a:pPr>
            <a:r>
              <a:rPr lang="en-US" altLang="zh-CN" sz="1000"/>
              <a:t>end</a:t>
            </a:r>
          </a:p>
          <a:p>
            <a:pPr marL="1300162" lvl="3" indent="0">
              <a:buClr>
                <a:srgbClr val="DC342F"/>
              </a:buClr>
              <a:buNone/>
            </a:pPr>
            <a:r>
              <a:rPr lang="en-US" altLang="zh-CN" sz="1000" smtClean="0"/>
              <a:t>return </a:t>
            </a:r>
            <a:r>
              <a:rPr lang="en-US" altLang="zh-CN" sz="1000"/>
              <a:t>proxy.hash(proxy.string("mi_trans_dt"))/100%2+1</a:t>
            </a:r>
          </a:p>
          <a:p>
            <a:pPr marL="890587" lvl="2" indent="0">
              <a:buClr>
                <a:srgbClr val="DC342F"/>
              </a:buClr>
              <a:buNone/>
            </a:pPr>
            <a:r>
              <a:rPr lang="en-US" altLang="zh-CN" sz="1000"/>
              <a:t>end</a:t>
            </a:r>
          </a:p>
          <a:p>
            <a:pPr marL="890587" lvl="2" indent="0">
              <a:buClr>
                <a:srgbClr val="DC342F"/>
              </a:buClr>
              <a:buNone/>
            </a:pPr>
            <a:r>
              <a:rPr lang="en-US" altLang="zh-CN" sz="1000">
                <a:solidFill>
                  <a:srgbClr val="10A028"/>
                </a:solidFill>
              </a:rPr>
              <a:t>]]&gt; </a:t>
            </a: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592" y="727719"/>
            <a:ext cx="5859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集群、多租户（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前端多用户、权限管理）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含义与目标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间地位对等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共同负载多种模式</a:t>
            </a:r>
            <a:endParaRPr lang="en-US" altLang="zh-CN" sz="1200" kern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不同业务系统共享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-357188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特征与实现手段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根据不用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用户名维护不同的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zh-CN" altLang="en-US" sz="1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用户模式：透传、读写分析、分库、用户级优先读</a:t>
            </a: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zh-CN" altLang="en-US" sz="1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访问控制信息：密码、最大连接数</a:t>
            </a: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zh-CN" altLang="en-US" sz="1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默认后端节点：后端数据库节点</a:t>
            </a:r>
            <a:endParaRPr lang="en-US" altLang="zh-CN" sz="10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同时支持，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用户为透传模式，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用户读写分离，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用户分库，等等，从而实现了一个大的资源池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-357188"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规划建议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透传集群：所有透传模式需求的业务共享一个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集群，该集群只是用该可用功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读写分离集群：所有读写分离业务模式共享一个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分库集群：分库业务考虑根据业务独享集群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一业务共享集群：对同一个业务系统，如果有多种模式需求，建议使用同一个集群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21291"/>
            <a:ext cx="5040560" cy="56389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0808" y="1408921"/>
            <a:ext cx="4582808" cy="3153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4240" y="2238383"/>
            <a:ext cx="280748" cy="321468"/>
            <a:chOff x="874715" y="1676401"/>
            <a:chExt cx="280748" cy="321468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874715" y="1832312"/>
              <a:ext cx="62150" cy="165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47581" y="1750339"/>
              <a:ext cx="62150" cy="247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447" y="1676401"/>
              <a:ext cx="62150" cy="321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3313" y="1788915"/>
              <a:ext cx="62150" cy="2089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7342" y="2691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802" y="3347765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ea typeface="方正兰亭细黑_GBK" panose="02000000000000000000" pitchFamily="2" charset="-122"/>
                <a:sym typeface="Impact" panose="020B0806030902050204" pitchFamily="34" charset="0"/>
              </a:rPr>
              <a:t>Product Target</a:t>
            </a:r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75" y="1400175"/>
            <a:ext cx="0" cy="316230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1675" y="2232025"/>
            <a:ext cx="0" cy="330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1675" y="2811463"/>
            <a:ext cx="0" cy="8016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7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报文规范</a:t>
            </a: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由报文头和报文体两部分组成。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报文头包含两部分：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个字节的报文体的长度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前补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个字节表示报文类型 </a:t>
            </a:r>
          </a:p>
          <a:p>
            <a:pPr marL="1177925" lvl="3" indent="-357188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S:send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发送，无应答报文</a:t>
            </a:r>
          </a:p>
          <a:p>
            <a:pPr marL="1177925" lvl="3" indent="-357188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C:call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调用，有应答报文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体为</a:t>
            </a:r>
            <a:r>
              <a:rPr lang="en-US" altLang="zh-CN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报文，必须包含如下域：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报文发送方所在域标识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调用服务名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不同，提供的服务也不同</a:t>
            </a:r>
          </a:p>
          <a:p>
            <a:pPr lvl="2">
              <a:buClr>
                <a:srgbClr val="DC342F"/>
              </a:buClr>
              <a:buFont typeface="Arial" panose="020B0604020202020204" pitchFamily="34" charset="0"/>
              <a:buChar char="•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register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upsql-proxy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注册）、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heart_beat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（心跳）、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get_topology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发送方标志名</a:t>
            </a: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body:</a:t>
            </a:r>
            <a:r>
              <a: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报文具体内容，字符串类型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0922"/>
            <a:ext cx="565998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[0000] 30 30 30 30 38 39 43 7b 0a 09 22 66 72 6f 6d 22 000089C{.."from"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[0016] 3a 09 22 61 64 6d 5f 63 6d 64 22 2c 0a 09 22 6d :."adm_cmd",.."m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[0032] 65 74 68 6f 64 22 3a 09 22 67 65 74 5f 74 6f 70 ethod":."get_top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[0048] 6f 6c 6f 67 79 22 2c 0a 09 22 64 6f 6d 61 69 6e ology",.."domain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[0064] 22 3a 09 22 75 70 73 71 6c 2d 70 72 6f 78 79 22 ":."upsql-proxy"</a:t>
            </a: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200">
                <a:latin typeface="BatangChe" panose="02030609000101010101" pitchFamily="49" charset="-127"/>
                <a:ea typeface="BatangChe" panose="02030609000101010101" pitchFamily="49" charset="-127"/>
              </a:rPr>
              <a:t>[0080] 2c 0a 09 22 62 6f 64 79 22 3a 09 22 58 22 0a 7d ,.."body":."X".}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管理可扩展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7" name="内容占位符 9"/>
          <p:cNvSpPr txBox="1">
            <a:spLocks/>
          </p:cNvSpPr>
          <p:nvPr/>
        </p:nvSpPr>
        <p:spPr>
          <a:xfrm>
            <a:off x="784225" y="1248074"/>
            <a:ext cx="7899400" cy="4825701"/>
          </a:xfrm>
          <a:prstGeom prst="rect">
            <a:avLst/>
          </a:prstGeom>
        </p:spPr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管理策略第三方实现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DC342F"/>
              </a:buClr>
              <a:buNone/>
            </a:pP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第三方根据报文规范即可实现与</a:t>
            </a:r>
            <a:r>
              <a:rPr lang="en-US" altLang="zh-CN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upsql-proxy</a:t>
            </a:r>
            <a:r>
              <a:rPr lang="zh-CN" altLang="en-US" sz="16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的通信，从而自定义管理逻辑。</a:t>
            </a:r>
            <a:endParaRPr lang="en-US" altLang="zh-CN" sz="16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者必须向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upsql-proxy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sz="14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向管理者注册信息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heart_beat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向管理者发送心跳信息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get_topology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向管理者获取拓扑结构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put_topology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向管理者推送拓扑结构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database_abnormal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向管理者报告数据异常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database_normal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向管理者发送数据库正常信息</a:t>
            </a: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heart_beat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可以了解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的运行状态，</a:t>
            </a:r>
            <a:r>
              <a:rPr lang="en-US" altLang="zh-CN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database_abnormal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database_normal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用于辅助管理决策数据库状态。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者可以向</a:t>
            </a:r>
            <a:r>
              <a:rPr lang="en-US" altLang="zh-CN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upsql-proxy</a:t>
            </a:r>
            <a:r>
              <a:rPr lang="zh-CN" altLang="en-US" sz="14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调用的服务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get_topology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：管理者从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获取拓扑结构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put_topology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：管理者向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推送管理结构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shutdown_proxy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：安全关闭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+mj-lt"/>
              <a:buAutoNum type="arabicPeriod"/>
            </a:pP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stopforce_proxy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：强制关闭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marL="479425" lvl="1" indent="0">
              <a:buClr>
                <a:srgbClr val="DC342F"/>
              </a:buClr>
              <a:buNone/>
            </a:pP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put_topology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用来实现数据库切换，通过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shutdown_proxy/stopforce_proxy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lang="en-US" altLang="zh-CN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的隔离。</a:t>
            </a: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9425" lvl="1" indent="0">
              <a:buClr>
                <a:srgbClr val="DC342F"/>
              </a:buClr>
              <a:buNone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endParaRPr lang="en-US" altLang="zh-CN" sz="12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4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25" y="1248074"/>
            <a:ext cx="7899400" cy="4825701"/>
          </a:xfrm>
        </p:spPr>
        <p:txBody>
          <a:bodyPr/>
          <a:lstStyle/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日志归档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与自动清理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后端连接池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连接数控制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白名单、黑名单、连接数控制</a:t>
            </a: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动态参数生效</a:t>
            </a:r>
            <a:endParaRPr lang="en-US" altLang="zh-CN" sz="18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18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中心切换</a:t>
            </a:r>
            <a:endParaRPr lang="en-US" altLang="zh-CN" sz="18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DBPM</a:t>
            </a:r>
          </a:p>
          <a:p>
            <a:pPr>
              <a:buClr>
                <a:srgbClr val="DC342F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8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其他功能列表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C15AB04-69F9-42A1-BAF3-44CBD1D27C61}" type="slidenum">
              <a:rPr lang="zh-CN" altLang="en-US">
                <a:solidFill>
                  <a:srgbClr val="898989"/>
                </a:solidFill>
              </a:rPr>
              <a:pPr/>
              <a:t>33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3315" name="灯片编号占位符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1DD2069-CE73-4738-BE89-9F0B8ACCC9B0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33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3318" name="2 Marcador de contenido"/>
          <p:cNvSpPr txBox="1">
            <a:spLocks noChangeArrowheads="1"/>
          </p:cNvSpPr>
          <p:nvPr/>
        </p:nvSpPr>
        <p:spPr bwMode="auto">
          <a:xfrm>
            <a:off x="5518150" y="2859088"/>
            <a:ext cx="24272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步：插入、</a:t>
            </a:r>
            <a:r>
              <a:rPr lang="zh-CN" altLang="en-US" sz="11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事务提交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步：查询、更新、</a:t>
            </a:r>
            <a:r>
              <a:rPr lang="zh-CN" altLang="en-US" sz="11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事务提交 </a:t>
            </a:r>
            <a:endParaRPr lang="es-ES" altLang="en-US" sz="11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9" name="2 Marcador de contenido"/>
          <p:cNvSpPr txBox="1">
            <a:spLocks noChangeArrowheads="1"/>
          </p:cNvSpPr>
          <p:nvPr/>
        </p:nvSpPr>
        <p:spPr bwMode="auto">
          <a:xfrm>
            <a:off x="5518150" y="2565400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单笔交易</a:t>
            </a:r>
            <a:r>
              <a:rPr lang="en-US" altLang="zh-CN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 1TPS=5QPS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0" name="2 Marcador de contenido"/>
          <p:cNvSpPr txBox="1">
            <a:spLocks noChangeArrowheads="1"/>
          </p:cNvSpPr>
          <p:nvPr/>
        </p:nvSpPr>
        <p:spPr bwMode="auto">
          <a:xfrm>
            <a:off x="5529263" y="3803650"/>
            <a:ext cx="24272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Intel(R) Xeon(R) CPU E5-2640 v2 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主频    ： 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2.00GHz 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 20480 KB</a:t>
            </a:r>
          </a:p>
        </p:txBody>
      </p:sp>
      <p:sp>
        <p:nvSpPr>
          <p:cNvPr id="13321" name="2 Marcador de contenido"/>
          <p:cNvSpPr txBox="1">
            <a:spLocks noChangeArrowheads="1"/>
          </p:cNvSpPr>
          <p:nvPr/>
        </p:nvSpPr>
        <p:spPr bwMode="auto">
          <a:xfrm>
            <a:off x="5518150" y="3511550"/>
            <a:ext cx="24272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UPSQL Proxy</a:t>
            </a: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2" name="2 Marcador de contenido"/>
          <p:cNvSpPr txBox="1">
            <a:spLocks noChangeArrowheads="1"/>
          </p:cNvSpPr>
          <p:nvPr/>
        </p:nvSpPr>
        <p:spPr bwMode="auto">
          <a:xfrm>
            <a:off x="5518150" y="1866900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mysqltt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以支持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prepare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场景和复杂交易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字段数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:128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3" name="2 Marcador de contenido"/>
          <p:cNvSpPr txBox="1">
            <a:spLocks noChangeArrowheads="1"/>
          </p:cNvSpPr>
          <p:nvPr/>
        </p:nvSpPr>
        <p:spPr bwMode="auto">
          <a:xfrm>
            <a:off x="5518150" y="1573213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测试工具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116013" y="1619250"/>
          <a:ext cx="4402137" cy="30289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5974"/>
                <a:gridCol w="864106"/>
                <a:gridCol w="648079"/>
                <a:gridCol w="873978"/>
              </a:tblGrid>
              <a:tr h="749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场景</a:t>
                      </a:r>
                      <a:endParaRPr lang="zh-CN" altLang="en-US" sz="1400" dirty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TPS</a:t>
                      </a:r>
                      <a:endParaRPr lang="zh-CN" altLang="en-US" sz="1400" dirty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核数</a:t>
                      </a:r>
                      <a:endParaRPr lang="zh-CN" altLang="en-US" sz="1400" dirty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数据库</a:t>
                      </a:r>
                      <a:endParaRPr lang="zh-CN" altLang="en-US" sz="1400" dirty="0"/>
                    </a:p>
                  </a:txBody>
                  <a:tcPr marL="91452" marR="91452" marT="45739" marB="45739" anchor="ctr"/>
                </a:tc>
              </a:tr>
              <a:tr h="759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透传</a:t>
                      </a:r>
                      <a:endParaRPr lang="zh-CN" altLang="en-US" sz="2000" dirty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6331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</a:tr>
              <a:tr h="759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分库</a:t>
                      </a:r>
                      <a:r>
                        <a:rPr lang="en-US" altLang="zh-CN" sz="2000" dirty="0" smtClean="0"/>
                        <a:t>-</a:t>
                      </a:r>
                      <a:r>
                        <a:rPr lang="zh-CN" altLang="en-US" sz="2000" dirty="0" smtClean="0"/>
                        <a:t>非</a:t>
                      </a:r>
                      <a:r>
                        <a:rPr lang="en-US" altLang="zh-CN" sz="2000" dirty="0" smtClean="0"/>
                        <a:t>Prepare</a:t>
                      </a:r>
                      <a:endParaRPr lang="zh-CN" altLang="en-US" sz="2000" dirty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/>
                        <a:t>6159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</a:tr>
              <a:tr h="759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分库</a:t>
                      </a:r>
                      <a:r>
                        <a:rPr lang="en-US" altLang="zh-CN" sz="2000" dirty="0" smtClean="0"/>
                        <a:t>-Prepare</a:t>
                      </a:r>
                      <a:endParaRPr lang="zh-CN" altLang="en-US" sz="2000" dirty="0" smtClean="0"/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/>
                        <a:t>10563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2" marR="91452" marT="45739" marB="45739" anchor="ctr"/>
                </a:tc>
              </a:tr>
            </a:tbl>
          </a:graphicData>
        </a:graphic>
      </p:graphicFrame>
      <p:graphicFrame>
        <p:nvGraphicFramePr>
          <p:cNvPr id="58" name="图示 57"/>
          <p:cNvGraphicFramePr/>
          <p:nvPr>
            <p:extLst>
              <p:ext uri="{D42A27DB-BD31-4B8C-83A1-F6EECF244321}">
                <p14:modId xmlns:p14="http://schemas.microsoft.com/office/powerpoint/2010/main" val="2670028611"/>
              </p:ext>
            </p:extLst>
          </p:nvPr>
        </p:nvGraphicFramePr>
        <p:xfrm>
          <a:off x="1043608" y="5085184"/>
          <a:ext cx="76431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0808" y="1408921"/>
            <a:ext cx="4582808" cy="3153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4240" y="2238383"/>
            <a:ext cx="280748" cy="321468"/>
            <a:chOff x="874715" y="1676401"/>
            <a:chExt cx="280748" cy="321468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874715" y="1832312"/>
              <a:ext cx="62150" cy="165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47581" y="1750339"/>
              <a:ext cx="62150" cy="247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447" y="1676401"/>
              <a:ext cx="62150" cy="321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3313" y="1788915"/>
              <a:ext cx="62150" cy="2089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7342" y="2691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802" y="334776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ea typeface="方正兰亭细黑_GBK" panose="02000000000000000000" pitchFamily="2" charset="-122"/>
                <a:sym typeface="Impact" panose="020B0806030902050204" pitchFamily="34" charset="0"/>
              </a:rPr>
              <a:t>Industry Product Comparison</a:t>
            </a:r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75" y="1400175"/>
            <a:ext cx="0" cy="316230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1675" y="2232025"/>
            <a:ext cx="0" cy="330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1675" y="2811463"/>
            <a:ext cx="0" cy="8016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竞品分析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3393664" cy="646331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Industry 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Comparison</a:t>
            </a:r>
          </a:p>
          <a:p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7" y="1145488"/>
            <a:ext cx="8533483" cy="54518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业界产品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0808" y="1408921"/>
            <a:ext cx="4582808" cy="3153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4240" y="2238383"/>
            <a:ext cx="280748" cy="321468"/>
            <a:chOff x="874715" y="1676401"/>
            <a:chExt cx="280748" cy="321468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874715" y="1832312"/>
              <a:ext cx="62150" cy="165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47581" y="1750339"/>
              <a:ext cx="62150" cy="247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447" y="1676401"/>
              <a:ext cx="62150" cy="321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3313" y="1788915"/>
              <a:ext cx="62150" cy="2089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7342" y="2691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802" y="334776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兰亭细黑_GBK" panose="02000000000000000000" pitchFamily="2" charset="-122"/>
                <a:sym typeface="Impact" panose="020B0806030902050204" pitchFamily="34" charset="0"/>
              </a:rPr>
              <a:t>Successful Cases</a:t>
            </a:r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75" y="1400175"/>
            <a:ext cx="0" cy="316230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1675" y="2232025"/>
            <a:ext cx="0" cy="330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1675" y="2811463"/>
            <a:ext cx="0" cy="8016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成功案例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Successful Cases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2 Marcador de contenido"/>
          <p:cNvSpPr txBox="1">
            <a:spLocks noChangeArrowheads="1"/>
          </p:cNvSpPr>
          <p:nvPr/>
        </p:nvSpPr>
        <p:spPr bwMode="auto">
          <a:xfrm>
            <a:off x="5518150" y="1866900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聊是中国银联开发的通信与移动办公软件。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2 Marcador de contenido"/>
          <p:cNvSpPr txBox="1">
            <a:spLocks noChangeArrowheads="1"/>
          </p:cNvSpPr>
          <p:nvPr/>
        </p:nvSpPr>
        <p:spPr bwMode="auto">
          <a:xfrm>
            <a:off x="5518150" y="1573213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业务介绍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" y="1105131"/>
            <a:ext cx="5263418" cy="4628125"/>
          </a:xfrm>
          <a:prstGeom prst="rect">
            <a:avLst/>
          </a:prstGeom>
        </p:spPr>
      </p:pic>
      <p:sp>
        <p:nvSpPr>
          <p:cNvPr id="15" name="2 Marcador de contenido"/>
          <p:cNvSpPr txBox="1">
            <a:spLocks noChangeArrowheads="1"/>
          </p:cNvSpPr>
          <p:nvPr/>
        </p:nvSpPr>
        <p:spPr bwMode="auto">
          <a:xfrm>
            <a:off x="5527289" y="3362647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2 Marcador de contenido"/>
          <p:cNvSpPr txBox="1">
            <a:spLocks noChangeArrowheads="1"/>
          </p:cNvSpPr>
          <p:nvPr/>
        </p:nvSpPr>
        <p:spPr bwMode="auto">
          <a:xfrm>
            <a:off x="5527289" y="3068960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使用功能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2 Marcador de contenido"/>
          <p:cNvSpPr txBox="1">
            <a:spLocks noChangeArrowheads="1"/>
          </p:cNvSpPr>
          <p:nvPr/>
        </p:nvSpPr>
        <p:spPr bwMode="auto">
          <a:xfrm>
            <a:off x="5518150" y="2714575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数据库自动切换与手动回切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 noChangeArrowheads="1"/>
          </p:cNvSpPr>
          <p:nvPr/>
        </p:nvSpPr>
        <p:spPr bwMode="auto">
          <a:xfrm>
            <a:off x="5518150" y="2420888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成功案例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Successful Cases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生物特征识别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2 Marcador de contenido"/>
          <p:cNvSpPr txBox="1">
            <a:spLocks noChangeArrowheads="1"/>
          </p:cNvSpPr>
          <p:nvPr/>
        </p:nvSpPr>
        <p:spPr bwMode="auto">
          <a:xfrm>
            <a:off x="5518150" y="3290689"/>
            <a:ext cx="24272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数据库自动切换与手动回切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只读用户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优先读库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多用户不同数据库共享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2 Marcador de contenido"/>
          <p:cNvSpPr txBox="1">
            <a:spLocks noChangeArrowheads="1"/>
          </p:cNvSpPr>
          <p:nvPr/>
        </p:nvSpPr>
        <p:spPr bwMode="auto">
          <a:xfrm>
            <a:off x="5518150" y="2996952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2 Marcador de contenido"/>
          <p:cNvSpPr txBox="1">
            <a:spLocks noChangeArrowheads="1"/>
          </p:cNvSpPr>
          <p:nvPr/>
        </p:nvSpPr>
        <p:spPr bwMode="auto">
          <a:xfrm>
            <a:off x="5527289" y="4586783"/>
            <a:ext cx="2427288" cy="9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共享集群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分离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用户级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2 Marcador de contenido"/>
          <p:cNvSpPr txBox="1">
            <a:spLocks noChangeArrowheads="1"/>
          </p:cNvSpPr>
          <p:nvPr/>
        </p:nvSpPr>
        <p:spPr bwMode="auto">
          <a:xfrm>
            <a:off x="5527289" y="4293096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使用功能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 noChangeArrowheads="1"/>
          </p:cNvSpPr>
          <p:nvPr/>
        </p:nvSpPr>
        <p:spPr bwMode="auto">
          <a:xfrm>
            <a:off x="5518150" y="1866900"/>
            <a:ext cx="2427288" cy="105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图像识别技术及公安部身份核查系统，建设银联的生物特征识别平台，提供人像比对、用户身份核查及证件照比对等功能，支持银联的远程开户服务。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2 Marcador de contenido"/>
          <p:cNvSpPr txBox="1">
            <a:spLocks noChangeArrowheads="1"/>
          </p:cNvSpPr>
          <p:nvPr/>
        </p:nvSpPr>
        <p:spPr bwMode="auto">
          <a:xfrm>
            <a:off x="5518150" y="1573213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业务介绍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2" y="1237210"/>
            <a:ext cx="5129334" cy="49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成功案例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Successful Cases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Marcador de contenido"/>
          <p:cNvSpPr txBox="1">
            <a:spLocks noChangeArrowheads="1"/>
          </p:cNvSpPr>
          <p:nvPr/>
        </p:nvSpPr>
        <p:spPr bwMode="auto">
          <a:xfrm>
            <a:off x="5518150" y="1866900"/>
            <a:ext cx="2427288" cy="12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Trusted Service Manager (TSM)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，一个可信的第三方实体。被整个移动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NFC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服务生态系统中的其他参与者所信任。</a:t>
            </a:r>
            <a:r>
              <a:rPr lang="en-US" altLang="zh-CN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TSM</a:t>
            </a: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将不同的安全载体提供方和不同的服务提供方集成在一个系统内部。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2 Marcador de contenido"/>
          <p:cNvSpPr txBox="1">
            <a:spLocks noChangeArrowheads="1"/>
          </p:cNvSpPr>
          <p:nvPr/>
        </p:nvSpPr>
        <p:spPr bwMode="auto">
          <a:xfrm>
            <a:off x="5518150" y="1573213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业务介绍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2 Marcador de contenido"/>
          <p:cNvSpPr txBox="1">
            <a:spLocks noChangeArrowheads="1"/>
          </p:cNvSpPr>
          <p:nvPr/>
        </p:nvSpPr>
        <p:spPr bwMode="auto">
          <a:xfrm>
            <a:off x="5518150" y="3506763"/>
            <a:ext cx="2427288" cy="109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数据库自动切换与手动回切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数据拆分与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扩容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只读用户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优先读库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跨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中心数据灾备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2 Marcador de contenido"/>
          <p:cNvSpPr txBox="1">
            <a:spLocks noChangeArrowheads="1"/>
          </p:cNvSpPr>
          <p:nvPr/>
        </p:nvSpPr>
        <p:spPr bwMode="auto">
          <a:xfrm>
            <a:off x="5518150" y="3213026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2 Marcador de contenido"/>
          <p:cNvSpPr txBox="1">
            <a:spLocks noChangeArrowheads="1"/>
          </p:cNvSpPr>
          <p:nvPr/>
        </p:nvSpPr>
        <p:spPr bwMode="auto">
          <a:xfrm>
            <a:off x="5527289" y="4946823"/>
            <a:ext cx="2427288" cy="9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水平拆分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读写分离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用户级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跨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中心切换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 noChangeArrowheads="1"/>
          </p:cNvSpPr>
          <p:nvPr/>
        </p:nvSpPr>
        <p:spPr bwMode="auto">
          <a:xfrm>
            <a:off x="5527289" y="4653136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使用功能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4" y="1248075"/>
            <a:ext cx="5293880" cy="51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产品目标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Target 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11560" y="98072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 Proxy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是一个位于应用和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数据库之间的轻量级的对应用透明的数据库代理软件。可用于解决数据库高可用、读写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分离以及数据水平与垂直拆分等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3528" y="1028536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2440152"/>
            <a:ext cx="3406081" cy="3572174"/>
            <a:chOff x="6817689" y="2222158"/>
            <a:chExt cx="2928573" cy="2944649"/>
          </a:xfrm>
        </p:grpSpPr>
        <p:sp>
          <p:nvSpPr>
            <p:cNvPr id="8" name="六边形 7"/>
            <p:cNvSpPr/>
            <p:nvPr/>
          </p:nvSpPr>
          <p:spPr>
            <a:xfrm>
              <a:off x="7726810" y="2222158"/>
              <a:ext cx="1111452" cy="958148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7726810" y="3214522"/>
              <a:ext cx="1111452" cy="958148"/>
            </a:xfrm>
            <a:prstGeom prst="hexagon">
              <a:avLst/>
            </a:prstGeom>
            <a:solidFill>
              <a:srgbClr val="DC3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7726810" y="4208659"/>
              <a:ext cx="1111452" cy="958148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6817689" y="2717518"/>
              <a:ext cx="1111452" cy="958148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6817689" y="3719423"/>
              <a:ext cx="1111452" cy="958148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8634810" y="2717518"/>
              <a:ext cx="1111452" cy="958148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8634810" y="3710458"/>
              <a:ext cx="1111452" cy="958148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37614" y="3042703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易扩展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34319" y="2568286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海量用户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51439" y="3042703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海量数据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51439" y="4029952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4319" y="4523957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37614" y="4038917"/>
              <a:ext cx="89643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高并发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834109" y="3393445"/>
              <a:ext cx="908558" cy="583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UPSQL</a:t>
              </a:r>
            </a:p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11300" y="2042517"/>
            <a:ext cx="5408614" cy="4367444"/>
            <a:chOff x="5253560" y="2126015"/>
            <a:chExt cx="5408614" cy="4367444"/>
          </a:xfrm>
        </p:grpSpPr>
        <p:cxnSp>
          <p:nvCxnSpPr>
            <p:cNvPr id="24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6367986" y="6493459"/>
              <a:ext cx="421077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H_Other_2"/>
            <p:cNvSpPr/>
            <p:nvPr>
              <p:custDataLst>
                <p:tags r:id="rId2"/>
              </p:custDataLst>
            </p:nvPr>
          </p:nvSpPr>
          <p:spPr>
            <a:xfrm>
              <a:off x="5354705" y="3421081"/>
              <a:ext cx="718457" cy="718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203200">
                <a:srgbClr val="B2B2B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09BCED">
                    <a:lumMod val="75000"/>
                  </a:srgbClr>
                </a:solidFill>
              </a:endParaRPr>
            </a:p>
          </p:txBody>
        </p:sp>
        <p:cxnSp>
          <p:nvCxnSpPr>
            <p:cNvPr id="26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5253560" y="5277434"/>
              <a:ext cx="53251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H_Other_4"/>
            <p:cNvSpPr/>
            <p:nvPr>
              <p:custDataLst>
                <p:tags r:id="rId4"/>
              </p:custDataLst>
            </p:nvPr>
          </p:nvSpPr>
          <p:spPr>
            <a:xfrm>
              <a:off x="5354705" y="2251082"/>
              <a:ext cx="718457" cy="718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203200">
                <a:srgbClr val="B2B2B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09BCED">
                    <a:lumMod val="75000"/>
                  </a:srgbClr>
                </a:solidFill>
              </a:endParaRPr>
            </a:p>
          </p:txBody>
        </p:sp>
        <p:sp>
          <p:nvSpPr>
            <p:cNvPr id="28" name="MH_Other_5"/>
            <p:cNvSpPr/>
            <p:nvPr>
              <p:custDataLst>
                <p:tags r:id="rId5"/>
              </p:custDataLst>
            </p:nvPr>
          </p:nvSpPr>
          <p:spPr>
            <a:xfrm>
              <a:off x="5354705" y="5502667"/>
              <a:ext cx="718457" cy="718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203200">
                <a:srgbClr val="B2B2B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09BCED">
                    <a:lumMod val="75000"/>
                  </a:srgbClr>
                </a:solidFill>
              </a:endParaRPr>
            </a:p>
          </p:txBody>
        </p:sp>
        <p:sp>
          <p:nvSpPr>
            <p:cNvPr id="29" name="MH_Other_6"/>
            <p:cNvSpPr/>
            <p:nvPr>
              <p:custDataLst>
                <p:tags r:id="rId6"/>
              </p:custDataLst>
            </p:nvPr>
          </p:nvSpPr>
          <p:spPr>
            <a:xfrm>
              <a:off x="5354705" y="4432056"/>
              <a:ext cx="718457" cy="718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innerShdw blurRad="203200">
                <a:srgbClr val="B2B2B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09BCED">
                    <a:lumMod val="75000"/>
                  </a:srgbClr>
                </a:solidFill>
              </a:endParaRPr>
            </a:p>
          </p:txBody>
        </p:sp>
        <p:cxnSp>
          <p:nvCxnSpPr>
            <p:cNvPr id="30" name="MH_Other_7"/>
            <p:cNvCxnSpPr/>
            <p:nvPr>
              <p:custDataLst>
                <p:tags r:id="rId7"/>
              </p:custDataLst>
            </p:nvPr>
          </p:nvCxnSpPr>
          <p:spPr>
            <a:xfrm>
              <a:off x="5253560" y="4206837"/>
              <a:ext cx="53251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H_Other_8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564710" y="2444987"/>
              <a:ext cx="298450" cy="331787"/>
            </a:xfrm>
            <a:custGeom>
              <a:avLst/>
              <a:gdLst>
                <a:gd name="T0" fmla="*/ 527033 w 2960688"/>
                <a:gd name="T1" fmla="*/ 1877159 h 3298826"/>
                <a:gd name="T2" fmla="*/ 409443 w 2960688"/>
                <a:gd name="T3" fmla="*/ 2000501 h 3298826"/>
                <a:gd name="T4" fmla="*/ 411355 w 2960688"/>
                <a:gd name="T5" fmla="*/ 2233197 h 3298826"/>
                <a:gd name="T6" fmla="*/ 351125 w 2960688"/>
                <a:gd name="T7" fmla="*/ 2312034 h 3298826"/>
                <a:gd name="T8" fmla="*/ 273369 w 2960688"/>
                <a:gd name="T9" fmla="*/ 2124161 h 3298826"/>
                <a:gd name="T10" fmla="*/ 346027 w 2960688"/>
                <a:gd name="T11" fmla="*/ 1891464 h 3298826"/>
                <a:gd name="T12" fmla="*/ 896304 w 2960688"/>
                <a:gd name="T13" fmla="*/ 1785321 h 3298826"/>
                <a:gd name="T14" fmla="*/ 1068706 w 2960688"/>
                <a:gd name="T15" fmla="*/ 2016555 h 3298826"/>
                <a:gd name="T16" fmla="*/ 1068071 w 2960688"/>
                <a:gd name="T17" fmla="*/ 2228732 h 3298826"/>
                <a:gd name="T18" fmla="*/ 959169 w 2960688"/>
                <a:gd name="T19" fmla="*/ 2409781 h 3298826"/>
                <a:gd name="T20" fmla="*/ 713741 w 2960688"/>
                <a:gd name="T21" fmla="*/ 2518728 h 3298826"/>
                <a:gd name="T22" fmla="*/ 693421 w 2960688"/>
                <a:gd name="T23" fmla="*/ 1957476 h 3298826"/>
                <a:gd name="T24" fmla="*/ 640080 w 2960688"/>
                <a:gd name="T25" fmla="*/ 1634173 h 3298826"/>
                <a:gd name="T26" fmla="*/ 392430 w 2960688"/>
                <a:gd name="T27" fmla="*/ 1729423 h 3298826"/>
                <a:gd name="T28" fmla="*/ 232092 w 2960688"/>
                <a:gd name="T29" fmla="*/ 1935163 h 3298826"/>
                <a:gd name="T30" fmla="*/ 200025 w 2960688"/>
                <a:gd name="T31" fmla="*/ 2188846 h 3298826"/>
                <a:gd name="T32" fmla="*/ 307658 w 2960688"/>
                <a:gd name="T33" fmla="*/ 2432368 h 3298826"/>
                <a:gd name="T34" fmla="*/ 520065 w 2960688"/>
                <a:gd name="T35" fmla="*/ 2581276 h 3298826"/>
                <a:gd name="T36" fmla="*/ 775335 w 2960688"/>
                <a:gd name="T37" fmla="*/ 2601279 h 3298826"/>
                <a:gd name="T38" fmla="*/ 1014095 w 2960688"/>
                <a:gd name="T39" fmla="*/ 2481581 h 3298826"/>
                <a:gd name="T40" fmla="*/ 1151890 w 2960688"/>
                <a:gd name="T41" fmla="*/ 2263141 h 3298826"/>
                <a:gd name="T42" fmla="*/ 1159510 w 2960688"/>
                <a:gd name="T43" fmla="*/ 2006283 h 3298826"/>
                <a:gd name="T44" fmla="*/ 1027748 w 2960688"/>
                <a:gd name="T45" fmla="*/ 1773556 h 3298826"/>
                <a:gd name="T46" fmla="*/ 803275 w 2960688"/>
                <a:gd name="T47" fmla="*/ 1647190 h 3298826"/>
                <a:gd name="T48" fmla="*/ 1574800 w 2960688"/>
                <a:gd name="T49" fmla="*/ 2092842 h 3298826"/>
                <a:gd name="T50" fmla="*/ 2153920 w 2960688"/>
                <a:gd name="T51" fmla="*/ 1496357 h 3298826"/>
                <a:gd name="T52" fmla="*/ 2773363 w 2960688"/>
                <a:gd name="T53" fmla="*/ 1705761 h 3298826"/>
                <a:gd name="T54" fmla="*/ 2930208 w 2960688"/>
                <a:gd name="T55" fmla="*/ 2034463 h 3298826"/>
                <a:gd name="T56" fmla="*/ 2534285 w 2960688"/>
                <a:gd name="T57" fmla="*/ 2333022 h 3298826"/>
                <a:gd name="T58" fmla="*/ 2062798 w 2960688"/>
                <a:gd name="T59" fmla="*/ 2832102 h 3298826"/>
                <a:gd name="T60" fmla="*/ 1393825 w 2960688"/>
                <a:gd name="T61" fmla="*/ 2435503 h 3298826"/>
                <a:gd name="T62" fmla="*/ 1449705 w 2960688"/>
                <a:gd name="T63" fmla="*/ 1990995 h 3298826"/>
                <a:gd name="T64" fmla="*/ 1293813 w 2960688"/>
                <a:gd name="T65" fmla="*/ 1642623 h 3298826"/>
                <a:gd name="T66" fmla="*/ 818833 w 2960688"/>
                <a:gd name="T67" fmla="*/ 1450340 h 3298826"/>
                <a:gd name="T68" fmla="*/ 1141095 w 2960688"/>
                <a:gd name="T69" fmla="*/ 1611630 h 3298826"/>
                <a:gd name="T70" fmla="*/ 1340803 w 2960688"/>
                <a:gd name="T71" fmla="*/ 1927861 h 3298826"/>
                <a:gd name="T72" fmla="*/ 1348423 w 2960688"/>
                <a:gd name="T73" fmla="*/ 2284731 h 3298826"/>
                <a:gd name="T74" fmla="*/ 1223010 w 2960688"/>
                <a:gd name="T75" fmla="*/ 2541906 h 3298826"/>
                <a:gd name="T76" fmla="*/ 1473200 w 2960688"/>
                <a:gd name="T77" fmla="*/ 3188336 h 3298826"/>
                <a:gd name="T78" fmla="*/ 1409700 w 2960688"/>
                <a:gd name="T79" fmla="*/ 3287079 h 3298826"/>
                <a:gd name="T80" fmla="*/ 1293813 w 2960688"/>
                <a:gd name="T81" fmla="*/ 3278189 h 3298826"/>
                <a:gd name="T82" fmla="*/ 780415 w 2960688"/>
                <a:gd name="T83" fmla="*/ 2798129 h 3298826"/>
                <a:gd name="T84" fmla="*/ 485775 w 2960688"/>
                <a:gd name="T85" fmla="*/ 2775904 h 3298826"/>
                <a:gd name="T86" fmla="*/ 179387 w 2960688"/>
                <a:gd name="T87" fmla="*/ 2582863 h 3298826"/>
                <a:gd name="T88" fmla="*/ 11747 w 2960688"/>
                <a:gd name="T89" fmla="*/ 2248853 h 3298826"/>
                <a:gd name="T90" fmla="*/ 39687 w 2960688"/>
                <a:gd name="T91" fmla="*/ 1891666 h 3298826"/>
                <a:gd name="T92" fmla="*/ 248285 w 2960688"/>
                <a:gd name="T93" fmla="*/ 1593533 h 3298826"/>
                <a:gd name="T94" fmla="*/ 589598 w 2960688"/>
                <a:gd name="T95" fmla="*/ 1443356 h 3298826"/>
                <a:gd name="T96" fmla="*/ 2009571 w 2960688"/>
                <a:gd name="T97" fmla="*/ 44471 h 3298826"/>
                <a:gd name="T98" fmla="*/ 2211293 w 2960688"/>
                <a:gd name="T99" fmla="*/ 227752 h 3298826"/>
                <a:gd name="T100" fmla="*/ 2308501 w 2960688"/>
                <a:gd name="T101" fmla="*/ 511410 h 3298826"/>
                <a:gd name="T102" fmla="*/ 2385695 w 2960688"/>
                <a:gd name="T103" fmla="*/ 681985 h 3298826"/>
                <a:gd name="T104" fmla="*/ 2326608 w 2960688"/>
                <a:gd name="T105" fmla="*/ 854149 h 3298826"/>
                <a:gd name="T106" fmla="*/ 2142358 w 2960688"/>
                <a:gd name="T107" fmla="*/ 1198477 h 3298826"/>
                <a:gd name="T108" fmla="*/ 1940000 w 2960688"/>
                <a:gd name="T109" fmla="*/ 1360477 h 3298826"/>
                <a:gd name="T110" fmla="*/ 1698569 w 2960688"/>
                <a:gd name="T111" fmla="*/ 1367782 h 3298826"/>
                <a:gd name="T112" fmla="*/ 1505106 w 2960688"/>
                <a:gd name="T113" fmla="*/ 1235642 h 3298826"/>
                <a:gd name="T114" fmla="*/ 1298619 w 2960688"/>
                <a:gd name="T115" fmla="*/ 873208 h 3298826"/>
                <a:gd name="T116" fmla="*/ 1219200 w 2960688"/>
                <a:gd name="T117" fmla="*/ 700409 h 3298826"/>
                <a:gd name="T118" fmla="*/ 1306560 w 2960688"/>
                <a:gd name="T119" fmla="*/ 536504 h 3298826"/>
                <a:gd name="T120" fmla="*/ 1394873 w 2960688"/>
                <a:gd name="T121" fmla="*/ 248081 h 3298826"/>
                <a:gd name="T122" fmla="*/ 1587383 w 2960688"/>
                <a:gd name="T123" fmla="*/ 54953 h 3298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60688" h="3298826">
                  <a:moveTo>
                    <a:pt x="472859" y="1797050"/>
                  </a:moveTo>
                  <a:lnTo>
                    <a:pt x="478276" y="1797050"/>
                  </a:lnTo>
                  <a:lnTo>
                    <a:pt x="483375" y="1797686"/>
                  </a:lnTo>
                  <a:lnTo>
                    <a:pt x="488792" y="1798640"/>
                  </a:lnTo>
                  <a:lnTo>
                    <a:pt x="493891" y="1800229"/>
                  </a:lnTo>
                  <a:lnTo>
                    <a:pt x="499309" y="1802454"/>
                  </a:lnTo>
                  <a:lnTo>
                    <a:pt x="503770" y="1804679"/>
                  </a:lnTo>
                  <a:lnTo>
                    <a:pt x="508550" y="1807858"/>
                  </a:lnTo>
                  <a:lnTo>
                    <a:pt x="512693" y="1811355"/>
                  </a:lnTo>
                  <a:lnTo>
                    <a:pt x="516836" y="1815170"/>
                  </a:lnTo>
                  <a:lnTo>
                    <a:pt x="520341" y="1819302"/>
                  </a:lnTo>
                  <a:lnTo>
                    <a:pt x="523846" y="1824071"/>
                  </a:lnTo>
                  <a:lnTo>
                    <a:pt x="526396" y="1829157"/>
                  </a:lnTo>
                  <a:lnTo>
                    <a:pt x="528945" y="1834561"/>
                  </a:lnTo>
                  <a:lnTo>
                    <a:pt x="530220" y="1839648"/>
                  </a:lnTo>
                  <a:lnTo>
                    <a:pt x="531495" y="1845370"/>
                  </a:lnTo>
                  <a:lnTo>
                    <a:pt x="531813" y="1850774"/>
                  </a:lnTo>
                  <a:lnTo>
                    <a:pt x="531813" y="1855860"/>
                  </a:lnTo>
                  <a:lnTo>
                    <a:pt x="531495" y="1861264"/>
                  </a:lnTo>
                  <a:lnTo>
                    <a:pt x="530220" y="1866668"/>
                  </a:lnTo>
                  <a:lnTo>
                    <a:pt x="528945" y="1871755"/>
                  </a:lnTo>
                  <a:lnTo>
                    <a:pt x="527033" y="1877159"/>
                  </a:lnTo>
                  <a:lnTo>
                    <a:pt x="524165" y="1881609"/>
                  </a:lnTo>
                  <a:lnTo>
                    <a:pt x="520978" y="1886378"/>
                  </a:lnTo>
                  <a:lnTo>
                    <a:pt x="517792" y="1890510"/>
                  </a:lnTo>
                  <a:lnTo>
                    <a:pt x="513968" y="1894643"/>
                  </a:lnTo>
                  <a:lnTo>
                    <a:pt x="509506" y="1898140"/>
                  </a:lnTo>
                  <a:lnTo>
                    <a:pt x="504726" y="1901636"/>
                  </a:lnTo>
                  <a:lnTo>
                    <a:pt x="495803" y="1907358"/>
                  </a:lnTo>
                  <a:lnTo>
                    <a:pt x="486880" y="1913080"/>
                  </a:lnTo>
                  <a:lnTo>
                    <a:pt x="478913" y="1918803"/>
                  </a:lnTo>
                  <a:lnTo>
                    <a:pt x="471265" y="1924842"/>
                  </a:lnTo>
                  <a:lnTo>
                    <a:pt x="463936" y="1931200"/>
                  </a:lnTo>
                  <a:lnTo>
                    <a:pt x="457244" y="1937240"/>
                  </a:lnTo>
                  <a:lnTo>
                    <a:pt x="450870" y="1943280"/>
                  </a:lnTo>
                  <a:lnTo>
                    <a:pt x="444815" y="1949320"/>
                  </a:lnTo>
                  <a:lnTo>
                    <a:pt x="439398" y="1955678"/>
                  </a:lnTo>
                  <a:lnTo>
                    <a:pt x="433980" y="1962036"/>
                  </a:lnTo>
                  <a:lnTo>
                    <a:pt x="429519" y="1968076"/>
                  </a:lnTo>
                  <a:lnTo>
                    <a:pt x="424739" y="1974751"/>
                  </a:lnTo>
                  <a:lnTo>
                    <a:pt x="420596" y="1980791"/>
                  </a:lnTo>
                  <a:lnTo>
                    <a:pt x="416453" y="1987467"/>
                  </a:lnTo>
                  <a:lnTo>
                    <a:pt x="412948" y="1993825"/>
                  </a:lnTo>
                  <a:lnTo>
                    <a:pt x="409443" y="2000501"/>
                  </a:lnTo>
                  <a:lnTo>
                    <a:pt x="406256" y="2006858"/>
                  </a:lnTo>
                  <a:lnTo>
                    <a:pt x="403388" y="2013534"/>
                  </a:lnTo>
                  <a:lnTo>
                    <a:pt x="400838" y="2019892"/>
                  </a:lnTo>
                  <a:lnTo>
                    <a:pt x="398608" y="2026886"/>
                  </a:lnTo>
                  <a:lnTo>
                    <a:pt x="394465" y="2039919"/>
                  </a:lnTo>
                  <a:lnTo>
                    <a:pt x="391278" y="2053271"/>
                  </a:lnTo>
                  <a:lnTo>
                    <a:pt x="388729" y="2066622"/>
                  </a:lnTo>
                  <a:lnTo>
                    <a:pt x="387135" y="2079974"/>
                  </a:lnTo>
                  <a:lnTo>
                    <a:pt x="386498" y="2093007"/>
                  </a:lnTo>
                  <a:lnTo>
                    <a:pt x="385861" y="2106041"/>
                  </a:lnTo>
                  <a:lnTo>
                    <a:pt x="385861" y="2118439"/>
                  </a:lnTo>
                  <a:lnTo>
                    <a:pt x="386817" y="2130518"/>
                  </a:lnTo>
                  <a:lnTo>
                    <a:pt x="387773" y="2141962"/>
                  </a:lnTo>
                  <a:lnTo>
                    <a:pt x="389366" y="2153724"/>
                  </a:lnTo>
                  <a:lnTo>
                    <a:pt x="391278" y="2164215"/>
                  </a:lnTo>
                  <a:lnTo>
                    <a:pt x="393190" y="2174705"/>
                  </a:lnTo>
                  <a:lnTo>
                    <a:pt x="395421" y="2184242"/>
                  </a:lnTo>
                  <a:lnTo>
                    <a:pt x="397970" y="2193461"/>
                  </a:lnTo>
                  <a:lnTo>
                    <a:pt x="402432" y="2209038"/>
                  </a:lnTo>
                  <a:lnTo>
                    <a:pt x="406574" y="2221435"/>
                  </a:lnTo>
                  <a:lnTo>
                    <a:pt x="409761" y="2229383"/>
                  </a:lnTo>
                  <a:lnTo>
                    <a:pt x="411355" y="2233197"/>
                  </a:lnTo>
                  <a:lnTo>
                    <a:pt x="413585" y="2238602"/>
                  </a:lnTo>
                  <a:lnTo>
                    <a:pt x="415179" y="2244006"/>
                  </a:lnTo>
                  <a:lnTo>
                    <a:pt x="416453" y="2249728"/>
                  </a:lnTo>
                  <a:lnTo>
                    <a:pt x="416772" y="2255132"/>
                  </a:lnTo>
                  <a:lnTo>
                    <a:pt x="416772" y="2260536"/>
                  </a:lnTo>
                  <a:lnTo>
                    <a:pt x="415816" y="2265940"/>
                  </a:lnTo>
                  <a:lnTo>
                    <a:pt x="414860" y="2271026"/>
                  </a:lnTo>
                  <a:lnTo>
                    <a:pt x="413267" y="2276113"/>
                  </a:lnTo>
                  <a:lnTo>
                    <a:pt x="411036" y="2281199"/>
                  </a:lnTo>
                  <a:lnTo>
                    <a:pt x="408168" y="2285967"/>
                  </a:lnTo>
                  <a:lnTo>
                    <a:pt x="405300" y="2290736"/>
                  </a:lnTo>
                  <a:lnTo>
                    <a:pt x="401794" y="2294868"/>
                  </a:lnTo>
                  <a:lnTo>
                    <a:pt x="397970" y="2298683"/>
                  </a:lnTo>
                  <a:lnTo>
                    <a:pt x="393509" y="2302180"/>
                  </a:lnTo>
                  <a:lnTo>
                    <a:pt x="389047" y="2305359"/>
                  </a:lnTo>
                  <a:lnTo>
                    <a:pt x="383630" y="2307902"/>
                  </a:lnTo>
                  <a:lnTo>
                    <a:pt x="378213" y="2309809"/>
                  </a:lnTo>
                  <a:lnTo>
                    <a:pt x="372795" y="2311717"/>
                  </a:lnTo>
                  <a:lnTo>
                    <a:pt x="367696" y="2312670"/>
                  </a:lnTo>
                  <a:lnTo>
                    <a:pt x="361642" y="2312988"/>
                  </a:lnTo>
                  <a:lnTo>
                    <a:pt x="356543" y="2312988"/>
                  </a:lnTo>
                  <a:lnTo>
                    <a:pt x="351125" y="2312034"/>
                  </a:lnTo>
                  <a:lnTo>
                    <a:pt x="345708" y="2311081"/>
                  </a:lnTo>
                  <a:lnTo>
                    <a:pt x="340609" y="2309491"/>
                  </a:lnTo>
                  <a:lnTo>
                    <a:pt x="335829" y="2307584"/>
                  </a:lnTo>
                  <a:lnTo>
                    <a:pt x="330730" y="2304723"/>
                  </a:lnTo>
                  <a:lnTo>
                    <a:pt x="326587" y="2301862"/>
                  </a:lnTo>
                  <a:lnTo>
                    <a:pt x="322126" y="2298365"/>
                  </a:lnTo>
                  <a:lnTo>
                    <a:pt x="318302" y="2294550"/>
                  </a:lnTo>
                  <a:lnTo>
                    <a:pt x="314478" y="2289782"/>
                  </a:lnTo>
                  <a:lnTo>
                    <a:pt x="311610" y="2285332"/>
                  </a:lnTo>
                  <a:lnTo>
                    <a:pt x="308742" y="2280245"/>
                  </a:lnTo>
                  <a:lnTo>
                    <a:pt x="306830" y="2275795"/>
                  </a:lnTo>
                  <a:lnTo>
                    <a:pt x="302687" y="2264987"/>
                  </a:lnTo>
                  <a:lnTo>
                    <a:pt x="296951" y="2249092"/>
                  </a:lnTo>
                  <a:lnTo>
                    <a:pt x="293764" y="2239237"/>
                  </a:lnTo>
                  <a:lnTo>
                    <a:pt x="290259" y="2228111"/>
                  </a:lnTo>
                  <a:lnTo>
                    <a:pt x="287391" y="2216349"/>
                  </a:lnTo>
                  <a:lnTo>
                    <a:pt x="284204" y="2202998"/>
                  </a:lnTo>
                  <a:lnTo>
                    <a:pt x="281017" y="2189328"/>
                  </a:lnTo>
                  <a:lnTo>
                    <a:pt x="278468" y="2173752"/>
                  </a:lnTo>
                  <a:lnTo>
                    <a:pt x="276556" y="2158175"/>
                  </a:lnTo>
                  <a:lnTo>
                    <a:pt x="274644" y="2141645"/>
                  </a:lnTo>
                  <a:lnTo>
                    <a:pt x="273369" y="2124161"/>
                  </a:lnTo>
                  <a:lnTo>
                    <a:pt x="273050" y="2106041"/>
                  </a:lnTo>
                  <a:lnTo>
                    <a:pt x="273369" y="2088239"/>
                  </a:lnTo>
                  <a:lnTo>
                    <a:pt x="274325" y="2078384"/>
                  </a:lnTo>
                  <a:lnTo>
                    <a:pt x="274962" y="2069483"/>
                  </a:lnTo>
                  <a:lnTo>
                    <a:pt x="275918" y="2059629"/>
                  </a:lnTo>
                  <a:lnTo>
                    <a:pt x="277193" y="2049774"/>
                  </a:lnTo>
                  <a:lnTo>
                    <a:pt x="278786" y="2040237"/>
                  </a:lnTo>
                  <a:lnTo>
                    <a:pt x="280698" y="2030382"/>
                  </a:lnTo>
                  <a:lnTo>
                    <a:pt x="282929" y="2020846"/>
                  </a:lnTo>
                  <a:lnTo>
                    <a:pt x="285479" y="2010673"/>
                  </a:lnTo>
                  <a:lnTo>
                    <a:pt x="288347" y="2000819"/>
                  </a:lnTo>
                  <a:lnTo>
                    <a:pt x="291533" y="1990328"/>
                  </a:lnTo>
                  <a:lnTo>
                    <a:pt x="295039" y="1980473"/>
                  </a:lnTo>
                  <a:lnTo>
                    <a:pt x="299181" y="1970619"/>
                  </a:lnTo>
                  <a:lnTo>
                    <a:pt x="303324" y="1960446"/>
                  </a:lnTo>
                  <a:lnTo>
                    <a:pt x="308423" y="1950274"/>
                  </a:lnTo>
                  <a:lnTo>
                    <a:pt x="313522" y="1940419"/>
                  </a:lnTo>
                  <a:lnTo>
                    <a:pt x="319258" y="1930247"/>
                  </a:lnTo>
                  <a:lnTo>
                    <a:pt x="325313" y="1920710"/>
                  </a:lnTo>
                  <a:lnTo>
                    <a:pt x="331368" y="1910855"/>
                  </a:lnTo>
                  <a:lnTo>
                    <a:pt x="338697" y="1901318"/>
                  </a:lnTo>
                  <a:lnTo>
                    <a:pt x="346027" y="1891464"/>
                  </a:lnTo>
                  <a:lnTo>
                    <a:pt x="353675" y="1881927"/>
                  </a:lnTo>
                  <a:lnTo>
                    <a:pt x="362279" y="1872708"/>
                  </a:lnTo>
                  <a:lnTo>
                    <a:pt x="370883" y="1863807"/>
                  </a:lnTo>
                  <a:lnTo>
                    <a:pt x="380125" y="1854906"/>
                  </a:lnTo>
                  <a:lnTo>
                    <a:pt x="389685" y="1846005"/>
                  </a:lnTo>
                  <a:lnTo>
                    <a:pt x="400201" y="1837740"/>
                  </a:lnTo>
                  <a:lnTo>
                    <a:pt x="411036" y="1829157"/>
                  </a:lnTo>
                  <a:lnTo>
                    <a:pt x="422190" y="1820892"/>
                  </a:lnTo>
                  <a:lnTo>
                    <a:pt x="433980" y="1813263"/>
                  </a:lnTo>
                  <a:lnTo>
                    <a:pt x="446409" y="1805315"/>
                  </a:lnTo>
                  <a:lnTo>
                    <a:pt x="451189" y="1802772"/>
                  </a:lnTo>
                  <a:lnTo>
                    <a:pt x="456606" y="1800547"/>
                  </a:lnTo>
                  <a:lnTo>
                    <a:pt x="461705" y="1798957"/>
                  </a:lnTo>
                  <a:lnTo>
                    <a:pt x="467441" y="1797686"/>
                  </a:lnTo>
                  <a:lnTo>
                    <a:pt x="472859" y="1797050"/>
                  </a:lnTo>
                  <a:close/>
                  <a:moveTo>
                    <a:pt x="799783" y="1741488"/>
                  </a:moveTo>
                  <a:lnTo>
                    <a:pt x="816611" y="1747205"/>
                  </a:lnTo>
                  <a:lnTo>
                    <a:pt x="833438" y="1753558"/>
                  </a:lnTo>
                  <a:lnTo>
                    <a:pt x="849631" y="1760228"/>
                  </a:lnTo>
                  <a:lnTo>
                    <a:pt x="865506" y="1767851"/>
                  </a:lnTo>
                  <a:lnTo>
                    <a:pt x="881064" y="1776427"/>
                  </a:lnTo>
                  <a:lnTo>
                    <a:pt x="896304" y="1785321"/>
                  </a:lnTo>
                  <a:lnTo>
                    <a:pt x="910909" y="1795167"/>
                  </a:lnTo>
                  <a:lnTo>
                    <a:pt x="925514" y="1805332"/>
                  </a:lnTo>
                  <a:lnTo>
                    <a:pt x="939166" y="1816131"/>
                  </a:lnTo>
                  <a:lnTo>
                    <a:pt x="952819" y="1827566"/>
                  </a:lnTo>
                  <a:lnTo>
                    <a:pt x="965201" y="1839953"/>
                  </a:lnTo>
                  <a:lnTo>
                    <a:pt x="977584" y="1852976"/>
                  </a:lnTo>
                  <a:lnTo>
                    <a:pt x="989331" y="1866317"/>
                  </a:lnTo>
                  <a:lnTo>
                    <a:pt x="1000444" y="1879975"/>
                  </a:lnTo>
                  <a:lnTo>
                    <a:pt x="1011239" y="1894586"/>
                  </a:lnTo>
                  <a:lnTo>
                    <a:pt x="1021081" y="1909514"/>
                  </a:lnTo>
                  <a:lnTo>
                    <a:pt x="1026479" y="1918090"/>
                  </a:lnTo>
                  <a:lnTo>
                    <a:pt x="1031559" y="1926666"/>
                  </a:lnTo>
                  <a:lnTo>
                    <a:pt x="1036004" y="1935242"/>
                  </a:lnTo>
                  <a:lnTo>
                    <a:pt x="1040766" y="1944136"/>
                  </a:lnTo>
                  <a:lnTo>
                    <a:pt x="1044894" y="1952712"/>
                  </a:lnTo>
                  <a:lnTo>
                    <a:pt x="1049021" y="1961605"/>
                  </a:lnTo>
                  <a:lnTo>
                    <a:pt x="1052831" y="1970817"/>
                  </a:lnTo>
                  <a:lnTo>
                    <a:pt x="1056324" y="1979710"/>
                  </a:lnTo>
                  <a:lnTo>
                    <a:pt x="1059816" y="1988922"/>
                  </a:lnTo>
                  <a:lnTo>
                    <a:pt x="1062991" y="1997815"/>
                  </a:lnTo>
                  <a:lnTo>
                    <a:pt x="1065849" y="2007026"/>
                  </a:lnTo>
                  <a:lnTo>
                    <a:pt x="1068706" y="2016555"/>
                  </a:lnTo>
                  <a:lnTo>
                    <a:pt x="1070929" y="2025767"/>
                  </a:lnTo>
                  <a:lnTo>
                    <a:pt x="1073151" y="2035295"/>
                  </a:lnTo>
                  <a:lnTo>
                    <a:pt x="1075056" y="2044507"/>
                  </a:lnTo>
                  <a:lnTo>
                    <a:pt x="1076961" y="2054353"/>
                  </a:lnTo>
                  <a:lnTo>
                    <a:pt x="1078549" y="2063882"/>
                  </a:lnTo>
                  <a:lnTo>
                    <a:pt x="1079819" y="2073411"/>
                  </a:lnTo>
                  <a:lnTo>
                    <a:pt x="1080771" y="2082940"/>
                  </a:lnTo>
                  <a:lnTo>
                    <a:pt x="1081724" y="2092786"/>
                  </a:lnTo>
                  <a:lnTo>
                    <a:pt x="1082359" y="2102315"/>
                  </a:lnTo>
                  <a:lnTo>
                    <a:pt x="1082676" y="2111844"/>
                  </a:lnTo>
                  <a:lnTo>
                    <a:pt x="1082676" y="2122008"/>
                  </a:lnTo>
                  <a:lnTo>
                    <a:pt x="1082676" y="2131537"/>
                  </a:lnTo>
                  <a:lnTo>
                    <a:pt x="1082359" y="2141066"/>
                  </a:lnTo>
                  <a:lnTo>
                    <a:pt x="1081724" y="2150913"/>
                  </a:lnTo>
                  <a:lnTo>
                    <a:pt x="1080771" y="2160442"/>
                  </a:lnTo>
                  <a:lnTo>
                    <a:pt x="1079819" y="2170606"/>
                  </a:lnTo>
                  <a:lnTo>
                    <a:pt x="1078231" y="2180135"/>
                  </a:lnTo>
                  <a:lnTo>
                    <a:pt x="1076644" y="2189981"/>
                  </a:lnTo>
                  <a:lnTo>
                    <a:pt x="1075056" y="2199510"/>
                  </a:lnTo>
                  <a:lnTo>
                    <a:pt x="1072834" y="2209674"/>
                  </a:lnTo>
                  <a:lnTo>
                    <a:pt x="1070611" y="2219203"/>
                  </a:lnTo>
                  <a:lnTo>
                    <a:pt x="1068071" y="2228732"/>
                  </a:lnTo>
                  <a:lnTo>
                    <a:pt x="1065214" y="2238261"/>
                  </a:lnTo>
                  <a:lnTo>
                    <a:pt x="1062356" y="2247472"/>
                  </a:lnTo>
                  <a:lnTo>
                    <a:pt x="1058864" y="2257001"/>
                  </a:lnTo>
                  <a:lnTo>
                    <a:pt x="1055689" y="2266212"/>
                  </a:lnTo>
                  <a:lnTo>
                    <a:pt x="1052196" y="2275106"/>
                  </a:lnTo>
                  <a:lnTo>
                    <a:pt x="1048386" y="2284317"/>
                  </a:lnTo>
                  <a:lnTo>
                    <a:pt x="1044259" y="2292893"/>
                  </a:lnTo>
                  <a:lnTo>
                    <a:pt x="1039814" y="2301787"/>
                  </a:lnTo>
                  <a:lnTo>
                    <a:pt x="1035369" y="2310045"/>
                  </a:lnTo>
                  <a:lnTo>
                    <a:pt x="1030606" y="2318621"/>
                  </a:lnTo>
                  <a:lnTo>
                    <a:pt x="1025844" y="2327197"/>
                  </a:lnTo>
                  <a:lnTo>
                    <a:pt x="1020764" y="2335456"/>
                  </a:lnTo>
                  <a:lnTo>
                    <a:pt x="1015366" y="2343396"/>
                  </a:lnTo>
                  <a:lnTo>
                    <a:pt x="1009969" y="2351655"/>
                  </a:lnTo>
                  <a:lnTo>
                    <a:pt x="1004254" y="2359278"/>
                  </a:lnTo>
                  <a:lnTo>
                    <a:pt x="998539" y="2366901"/>
                  </a:lnTo>
                  <a:lnTo>
                    <a:pt x="992506" y="2374524"/>
                  </a:lnTo>
                  <a:lnTo>
                    <a:pt x="985839" y="2381830"/>
                  </a:lnTo>
                  <a:lnTo>
                    <a:pt x="979806" y="2389135"/>
                  </a:lnTo>
                  <a:lnTo>
                    <a:pt x="972821" y="2396440"/>
                  </a:lnTo>
                  <a:lnTo>
                    <a:pt x="966471" y="2403111"/>
                  </a:lnTo>
                  <a:lnTo>
                    <a:pt x="959169" y="2409781"/>
                  </a:lnTo>
                  <a:lnTo>
                    <a:pt x="952184" y="2416451"/>
                  </a:lnTo>
                  <a:lnTo>
                    <a:pt x="944564" y="2423121"/>
                  </a:lnTo>
                  <a:lnTo>
                    <a:pt x="937261" y="2429156"/>
                  </a:lnTo>
                  <a:lnTo>
                    <a:pt x="929641" y="2435191"/>
                  </a:lnTo>
                  <a:lnTo>
                    <a:pt x="921704" y="2441544"/>
                  </a:lnTo>
                  <a:lnTo>
                    <a:pt x="913766" y="2447261"/>
                  </a:lnTo>
                  <a:lnTo>
                    <a:pt x="905511" y="2452661"/>
                  </a:lnTo>
                  <a:lnTo>
                    <a:pt x="897256" y="2458061"/>
                  </a:lnTo>
                  <a:lnTo>
                    <a:pt x="884874" y="2465684"/>
                  </a:lnTo>
                  <a:lnTo>
                    <a:pt x="872809" y="2472354"/>
                  </a:lnTo>
                  <a:lnTo>
                    <a:pt x="860426" y="2478707"/>
                  </a:lnTo>
                  <a:lnTo>
                    <a:pt x="847726" y="2484742"/>
                  </a:lnTo>
                  <a:lnTo>
                    <a:pt x="834708" y="2490141"/>
                  </a:lnTo>
                  <a:lnTo>
                    <a:pt x="821691" y="2495541"/>
                  </a:lnTo>
                  <a:lnTo>
                    <a:pt x="808991" y="2499988"/>
                  </a:lnTo>
                  <a:lnTo>
                    <a:pt x="795338" y="2503799"/>
                  </a:lnTo>
                  <a:lnTo>
                    <a:pt x="782003" y="2507611"/>
                  </a:lnTo>
                  <a:lnTo>
                    <a:pt x="768668" y="2510787"/>
                  </a:lnTo>
                  <a:lnTo>
                    <a:pt x="755016" y="2513328"/>
                  </a:lnTo>
                  <a:lnTo>
                    <a:pt x="741046" y="2515552"/>
                  </a:lnTo>
                  <a:lnTo>
                    <a:pt x="727393" y="2517140"/>
                  </a:lnTo>
                  <a:lnTo>
                    <a:pt x="713741" y="2518728"/>
                  </a:lnTo>
                  <a:lnTo>
                    <a:pt x="699771" y="2519363"/>
                  </a:lnTo>
                  <a:lnTo>
                    <a:pt x="685801" y="2519363"/>
                  </a:lnTo>
                  <a:lnTo>
                    <a:pt x="675958" y="2519363"/>
                  </a:lnTo>
                  <a:lnTo>
                    <a:pt x="666116" y="2519046"/>
                  </a:lnTo>
                  <a:lnTo>
                    <a:pt x="646113" y="2517140"/>
                  </a:lnTo>
                  <a:lnTo>
                    <a:pt x="647701" y="2406922"/>
                  </a:lnTo>
                  <a:lnTo>
                    <a:pt x="648971" y="2312586"/>
                  </a:lnTo>
                  <a:lnTo>
                    <a:pt x="650241" y="2242708"/>
                  </a:lnTo>
                  <a:lnTo>
                    <a:pt x="650876" y="2220156"/>
                  </a:lnTo>
                  <a:lnTo>
                    <a:pt x="651193" y="2207133"/>
                  </a:lnTo>
                  <a:lnTo>
                    <a:pt x="653416" y="2182040"/>
                  </a:lnTo>
                  <a:lnTo>
                    <a:pt x="656273" y="2157583"/>
                  </a:lnTo>
                  <a:lnTo>
                    <a:pt x="658813" y="2134078"/>
                  </a:lnTo>
                  <a:lnTo>
                    <a:pt x="661988" y="2111209"/>
                  </a:lnTo>
                  <a:lnTo>
                    <a:pt x="665481" y="2089293"/>
                  </a:lnTo>
                  <a:lnTo>
                    <a:pt x="668973" y="2068329"/>
                  </a:lnTo>
                  <a:lnTo>
                    <a:pt x="672148" y="2048001"/>
                  </a:lnTo>
                  <a:lnTo>
                    <a:pt x="675958" y="2028625"/>
                  </a:lnTo>
                  <a:lnTo>
                    <a:pt x="680403" y="2009885"/>
                  </a:lnTo>
                  <a:lnTo>
                    <a:pt x="684531" y="1991463"/>
                  </a:lnTo>
                  <a:lnTo>
                    <a:pt x="688658" y="1974311"/>
                  </a:lnTo>
                  <a:lnTo>
                    <a:pt x="693421" y="1957476"/>
                  </a:lnTo>
                  <a:lnTo>
                    <a:pt x="697866" y="1941595"/>
                  </a:lnTo>
                  <a:lnTo>
                    <a:pt x="702946" y="1926031"/>
                  </a:lnTo>
                  <a:lnTo>
                    <a:pt x="707708" y="1911420"/>
                  </a:lnTo>
                  <a:lnTo>
                    <a:pt x="712788" y="1897444"/>
                  </a:lnTo>
                  <a:lnTo>
                    <a:pt x="717868" y="1883786"/>
                  </a:lnTo>
                  <a:lnTo>
                    <a:pt x="723266" y="1870763"/>
                  </a:lnTo>
                  <a:lnTo>
                    <a:pt x="728663" y="1858693"/>
                  </a:lnTo>
                  <a:lnTo>
                    <a:pt x="733743" y="1846941"/>
                  </a:lnTo>
                  <a:lnTo>
                    <a:pt x="739141" y="1835824"/>
                  </a:lnTo>
                  <a:lnTo>
                    <a:pt x="744538" y="1825025"/>
                  </a:lnTo>
                  <a:lnTo>
                    <a:pt x="750253" y="1814543"/>
                  </a:lnTo>
                  <a:lnTo>
                    <a:pt x="755651" y="1804696"/>
                  </a:lnTo>
                  <a:lnTo>
                    <a:pt x="761366" y="1795485"/>
                  </a:lnTo>
                  <a:lnTo>
                    <a:pt x="766763" y="1786591"/>
                  </a:lnTo>
                  <a:lnTo>
                    <a:pt x="777876" y="1770392"/>
                  </a:lnTo>
                  <a:lnTo>
                    <a:pt x="788988" y="1755464"/>
                  </a:lnTo>
                  <a:lnTo>
                    <a:pt x="799783" y="1741488"/>
                  </a:lnTo>
                  <a:close/>
                  <a:moveTo>
                    <a:pt x="687070" y="1632268"/>
                  </a:moveTo>
                  <a:lnTo>
                    <a:pt x="675640" y="1632585"/>
                  </a:lnTo>
                  <a:lnTo>
                    <a:pt x="663575" y="1632585"/>
                  </a:lnTo>
                  <a:lnTo>
                    <a:pt x="651828" y="1633538"/>
                  </a:lnTo>
                  <a:lnTo>
                    <a:pt x="640080" y="1634173"/>
                  </a:lnTo>
                  <a:lnTo>
                    <a:pt x="628015" y="1635760"/>
                  </a:lnTo>
                  <a:lnTo>
                    <a:pt x="616585" y="1637348"/>
                  </a:lnTo>
                  <a:lnTo>
                    <a:pt x="604838" y="1638935"/>
                  </a:lnTo>
                  <a:lnTo>
                    <a:pt x="592773" y="1641158"/>
                  </a:lnTo>
                  <a:lnTo>
                    <a:pt x="581343" y="1643381"/>
                  </a:lnTo>
                  <a:lnTo>
                    <a:pt x="569595" y="1645920"/>
                  </a:lnTo>
                  <a:lnTo>
                    <a:pt x="558165" y="1649095"/>
                  </a:lnTo>
                  <a:lnTo>
                    <a:pt x="546735" y="1652270"/>
                  </a:lnTo>
                  <a:lnTo>
                    <a:pt x="534670" y="1655763"/>
                  </a:lnTo>
                  <a:lnTo>
                    <a:pt x="523240" y="1659573"/>
                  </a:lnTo>
                  <a:lnTo>
                    <a:pt x="512128" y="1663700"/>
                  </a:lnTo>
                  <a:lnTo>
                    <a:pt x="500698" y="1668145"/>
                  </a:lnTo>
                  <a:lnTo>
                    <a:pt x="489268" y="1672908"/>
                  </a:lnTo>
                  <a:lnTo>
                    <a:pt x="478155" y="1678305"/>
                  </a:lnTo>
                  <a:lnTo>
                    <a:pt x="467043" y="1683703"/>
                  </a:lnTo>
                  <a:lnTo>
                    <a:pt x="455930" y="1689418"/>
                  </a:lnTo>
                  <a:lnTo>
                    <a:pt x="444818" y="1695133"/>
                  </a:lnTo>
                  <a:lnTo>
                    <a:pt x="434023" y="1701483"/>
                  </a:lnTo>
                  <a:lnTo>
                    <a:pt x="423545" y="1708150"/>
                  </a:lnTo>
                  <a:lnTo>
                    <a:pt x="412750" y="1714818"/>
                  </a:lnTo>
                  <a:lnTo>
                    <a:pt x="402273" y="1721803"/>
                  </a:lnTo>
                  <a:lnTo>
                    <a:pt x="392430" y="1729423"/>
                  </a:lnTo>
                  <a:lnTo>
                    <a:pt x="382588" y="1736726"/>
                  </a:lnTo>
                  <a:lnTo>
                    <a:pt x="373063" y="1744663"/>
                  </a:lnTo>
                  <a:lnTo>
                    <a:pt x="363220" y="1752283"/>
                  </a:lnTo>
                  <a:lnTo>
                    <a:pt x="354330" y="1760856"/>
                  </a:lnTo>
                  <a:lnTo>
                    <a:pt x="345440" y="1768793"/>
                  </a:lnTo>
                  <a:lnTo>
                    <a:pt x="336550" y="1777683"/>
                  </a:lnTo>
                  <a:lnTo>
                    <a:pt x="328295" y="1785938"/>
                  </a:lnTo>
                  <a:lnTo>
                    <a:pt x="320040" y="1795146"/>
                  </a:lnTo>
                  <a:lnTo>
                    <a:pt x="312103" y="1804036"/>
                  </a:lnTo>
                  <a:lnTo>
                    <a:pt x="304483" y="1813243"/>
                  </a:lnTo>
                  <a:lnTo>
                    <a:pt x="297180" y="1822768"/>
                  </a:lnTo>
                  <a:lnTo>
                    <a:pt x="289878" y="1832293"/>
                  </a:lnTo>
                  <a:lnTo>
                    <a:pt x="282893" y="1841818"/>
                  </a:lnTo>
                  <a:lnTo>
                    <a:pt x="276225" y="1851978"/>
                  </a:lnTo>
                  <a:lnTo>
                    <a:pt x="269875" y="1861821"/>
                  </a:lnTo>
                  <a:lnTo>
                    <a:pt x="263842" y="1871663"/>
                  </a:lnTo>
                  <a:lnTo>
                    <a:pt x="257810" y="1882141"/>
                  </a:lnTo>
                  <a:lnTo>
                    <a:pt x="252095" y="1892301"/>
                  </a:lnTo>
                  <a:lnTo>
                    <a:pt x="246697" y="1903096"/>
                  </a:lnTo>
                  <a:lnTo>
                    <a:pt x="241617" y="1913573"/>
                  </a:lnTo>
                  <a:lnTo>
                    <a:pt x="236855" y="1924051"/>
                  </a:lnTo>
                  <a:lnTo>
                    <a:pt x="232092" y="1935163"/>
                  </a:lnTo>
                  <a:lnTo>
                    <a:pt x="227965" y="1945958"/>
                  </a:lnTo>
                  <a:lnTo>
                    <a:pt x="223837" y="1957071"/>
                  </a:lnTo>
                  <a:lnTo>
                    <a:pt x="220027" y="1968183"/>
                  </a:lnTo>
                  <a:lnTo>
                    <a:pt x="216535" y="1979296"/>
                  </a:lnTo>
                  <a:lnTo>
                    <a:pt x="213360" y="1990726"/>
                  </a:lnTo>
                  <a:lnTo>
                    <a:pt x="210502" y="2001838"/>
                  </a:lnTo>
                  <a:lnTo>
                    <a:pt x="207645" y="2013268"/>
                  </a:lnTo>
                  <a:lnTo>
                    <a:pt x="205105" y="2024698"/>
                  </a:lnTo>
                  <a:lnTo>
                    <a:pt x="203200" y="2036763"/>
                  </a:lnTo>
                  <a:lnTo>
                    <a:pt x="201295" y="2048193"/>
                  </a:lnTo>
                  <a:lnTo>
                    <a:pt x="199390" y="2059623"/>
                  </a:lnTo>
                  <a:lnTo>
                    <a:pt x="198120" y="2071371"/>
                  </a:lnTo>
                  <a:lnTo>
                    <a:pt x="196850" y="2082801"/>
                  </a:lnTo>
                  <a:lnTo>
                    <a:pt x="196215" y="2094866"/>
                  </a:lnTo>
                  <a:lnTo>
                    <a:pt x="195897" y="2106613"/>
                  </a:lnTo>
                  <a:lnTo>
                    <a:pt x="195580" y="2118043"/>
                  </a:lnTo>
                  <a:lnTo>
                    <a:pt x="195580" y="2129791"/>
                  </a:lnTo>
                  <a:lnTo>
                    <a:pt x="195897" y="2141856"/>
                  </a:lnTo>
                  <a:lnTo>
                    <a:pt x="196532" y="2153603"/>
                  </a:lnTo>
                  <a:lnTo>
                    <a:pt x="197485" y="2165668"/>
                  </a:lnTo>
                  <a:lnTo>
                    <a:pt x="198437" y="2177098"/>
                  </a:lnTo>
                  <a:lnTo>
                    <a:pt x="200025" y="2188846"/>
                  </a:lnTo>
                  <a:lnTo>
                    <a:pt x="201930" y="2200593"/>
                  </a:lnTo>
                  <a:lnTo>
                    <a:pt x="203835" y="2212023"/>
                  </a:lnTo>
                  <a:lnTo>
                    <a:pt x="206057" y="2224088"/>
                  </a:lnTo>
                  <a:lnTo>
                    <a:pt x="208915" y="2235518"/>
                  </a:lnTo>
                  <a:lnTo>
                    <a:pt x="211772" y="2247266"/>
                  </a:lnTo>
                  <a:lnTo>
                    <a:pt x="215265" y="2258696"/>
                  </a:lnTo>
                  <a:lnTo>
                    <a:pt x="218757" y="2270443"/>
                  </a:lnTo>
                  <a:lnTo>
                    <a:pt x="222567" y="2281873"/>
                  </a:lnTo>
                  <a:lnTo>
                    <a:pt x="226695" y="2293303"/>
                  </a:lnTo>
                  <a:lnTo>
                    <a:pt x="231140" y="2304733"/>
                  </a:lnTo>
                  <a:lnTo>
                    <a:pt x="235902" y="2315846"/>
                  </a:lnTo>
                  <a:lnTo>
                    <a:pt x="240982" y="2327276"/>
                  </a:lnTo>
                  <a:lnTo>
                    <a:pt x="246380" y="2338388"/>
                  </a:lnTo>
                  <a:lnTo>
                    <a:pt x="252095" y="2349501"/>
                  </a:lnTo>
                  <a:lnTo>
                    <a:pt x="257810" y="2360296"/>
                  </a:lnTo>
                  <a:lnTo>
                    <a:pt x="264160" y="2371408"/>
                  </a:lnTo>
                  <a:lnTo>
                    <a:pt x="270827" y="2381886"/>
                  </a:lnTo>
                  <a:lnTo>
                    <a:pt x="277813" y="2392681"/>
                  </a:lnTo>
                  <a:lnTo>
                    <a:pt x="284798" y="2403158"/>
                  </a:lnTo>
                  <a:lnTo>
                    <a:pt x="292100" y="2413001"/>
                  </a:lnTo>
                  <a:lnTo>
                    <a:pt x="299720" y="2422843"/>
                  </a:lnTo>
                  <a:lnTo>
                    <a:pt x="307658" y="2432368"/>
                  </a:lnTo>
                  <a:lnTo>
                    <a:pt x="315595" y="2442211"/>
                  </a:lnTo>
                  <a:lnTo>
                    <a:pt x="323533" y="2451101"/>
                  </a:lnTo>
                  <a:lnTo>
                    <a:pt x="332105" y="2459991"/>
                  </a:lnTo>
                  <a:lnTo>
                    <a:pt x="340360" y="2468881"/>
                  </a:lnTo>
                  <a:lnTo>
                    <a:pt x="349250" y="2477136"/>
                  </a:lnTo>
                  <a:lnTo>
                    <a:pt x="358140" y="2485391"/>
                  </a:lnTo>
                  <a:lnTo>
                    <a:pt x="367348" y="2493328"/>
                  </a:lnTo>
                  <a:lnTo>
                    <a:pt x="376238" y="2500948"/>
                  </a:lnTo>
                  <a:lnTo>
                    <a:pt x="385445" y="2508251"/>
                  </a:lnTo>
                  <a:lnTo>
                    <a:pt x="394970" y="2515553"/>
                  </a:lnTo>
                  <a:lnTo>
                    <a:pt x="405130" y="2522538"/>
                  </a:lnTo>
                  <a:lnTo>
                    <a:pt x="414655" y="2528888"/>
                  </a:lnTo>
                  <a:lnTo>
                    <a:pt x="424498" y="2535556"/>
                  </a:lnTo>
                  <a:lnTo>
                    <a:pt x="434975" y="2541588"/>
                  </a:lnTo>
                  <a:lnTo>
                    <a:pt x="445135" y="2547621"/>
                  </a:lnTo>
                  <a:lnTo>
                    <a:pt x="455613" y="2553018"/>
                  </a:lnTo>
                  <a:lnTo>
                    <a:pt x="465773" y="2558416"/>
                  </a:lnTo>
                  <a:lnTo>
                    <a:pt x="476568" y="2563813"/>
                  </a:lnTo>
                  <a:lnTo>
                    <a:pt x="487363" y="2568258"/>
                  </a:lnTo>
                  <a:lnTo>
                    <a:pt x="498158" y="2573021"/>
                  </a:lnTo>
                  <a:lnTo>
                    <a:pt x="509270" y="2577466"/>
                  </a:lnTo>
                  <a:lnTo>
                    <a:pt x="520065" y="2581276"/>
                  </a:lnTo>
                  <a:lnTo>
                    <a:pt x="531178" y="2585086"/>
                  </a:lnTo>
                  <a:lnTo>
                    <a:pt x="542290" y="2588896"/>
                  </a:lnTo>
                  <a:lnTo>
                    <a:pt x="553720" y="2592071"/>
                  </a:lnTo>
                  <a:lnTo>
                    <a:pt x="564833" y="2594928"/>
                  </a:lnTo>
                  <a:lnTo>
                    <a:pt x="576580" y="2597786"/>
                  </a:lnTo>
                  <a:lnTo>
                    <a:pt x="588010" y="2600326"/>
                  </a:lnTo>
                  <a:lnTo>
                    <a:pt x="599440" y="2602231"/>
                  </a:lnTo>
                  <a:lnTo>
                    <a:pt x="611188" y="2604136"/>
                  </a:lnTo>
                  <a:lnTo>
                    <a:pt x="622618" y="2605724"/>
                  </a:lnTo>
                  <a:lnTo>
                    <a:pt x="634683" y="2607311"/>
                  </a:lnTo>
                  <a:lnTo>
                    <a:pt x="646113" y="2608581"/>
                  </a:lnTo>
                  <a:lnTo>
                    <a:pt x="657860" y="2609216"/>
                  </a:lnTo>
                  <a:lnTo>
                    <a:pt x="669925" y="2609534"/>
                  </a:lnTo>
                  <a:lnTo>
                    <a:pt x="681355" y="2609851"/>
                  </a:lnTo>
                  <a:lnTo>
                    <a:pt x="693103" y="2609851"/>
                  </a:lnTo>
                  <a:lnTo>
                    <a:pt x="704850" y="2609534"/>
                  </a:lnTo>
                  <a:lnTo>
                    <a:pt x="716915" y="2608899"/>
                  </a:lnTo>
                  <a:lnTo>
                    <a:pt x="728345" y="2607946"/>
                  </a:lnTo>
                  <a:lnTo>
                    <a:pt x="740093" y="2606676"/>
                  </a:lnTo>
                  <a:lnTo>
                    <a:pt x="752158" y="2605406"/>
                  </a:lnTo>
                  <a:lnTo>
                    <a:pt x="763905" y="2603501"/>
                  </a:lnTo>
                  <a:lnTo>
                    <a:pt x="775335" y="2601279"/>
                  </a:lnTo>
                  <a:lnTo>
                    <a:pt x="787083" y="2598738"/>
                  </a:lnTo>
                  <a:lnTo>
                    <a:pt x="798830" y="2596198"/>
                  </a:lnTo>
                  <a:lnTo>
                    <a:pt x="810578" y="2593658"/>
                  </a:lnTo>
                  <a:lnTo>
                    <a:pt x="822008" y="2590166"/>
                  </a:lnTo>
                  <a:lnTo>
                    <a:pt x="833438" y="2586673"/>
                  </a:lnTo>
                  <a:lnTo>
                    <a:pt x="844868" y="2582863"/>
                  </a:lnTo>
                  <a:lnTo>
                    <a:pt x="856615" y="2578736"/>
                  </a:lnTo>
                  <a:lnTo>
                    <a:pt x="867410" y="2573973"/>
                  </a:lnTo>
                  <a:lnTo>
                    <a:pt x="879158" y="2569528"/>
                  </a:lnTo>
                  <a:lnTo>
                    <a:pt x="890270" y="2564131"/>
                  </a:lnTo>
                  <a:lnTo>
                    <a:pt x="901383" y="2558733"/>
                  </a:lnTo>
                  <a:lnTo>
                    <a:pt x="912178" y="2553336"/>
                  </a:lnTo>
                  <a:lnTo>
                    <a:pt x="923290" y="2547303"/>
                  </a:lnTo>
                  <a:lnTo>
                    <a:pt x="934085" y="2540636"/>
                  </a:lnTo>
                  <a:lnTo>
                    <a:pt x="944880" y="2534286"/>
                  </a:lnTo>
                  <a:lnTo>
                    <a:pt x="955675" y="2527301"/>
                  </a:lnTo>
                  <a:lnTo>
                    <a:pt x="965835" y="2520633"/>
                  </a:lnTo>
                  <a:lnTo>
                    <a:pt x="976313" y="2512696"/>
                  </a:lnTo>
                  <a:lnTo>
                    <a:pt x="986155" y="2505711"/>
                  </a:lnTo>
                  <a:lnTo>
                    <a:pt x="995680" y="2497456"/>
                  </a:lnTo>
                  <a:lnTo>
                    <a:pt x="1005205" y="2489836"/>
                  </a:lnTo>
                  <a:lnTo>
                    <a:pt x="1014095" y="2481581"/>
                  </a:lnTo>
                  <a:lnTo>
                    <a:pt x="1023303" y="2473326"/>
                  </a:lnTo>
                  <a:lnTo>
                    <a:pt x="1031558" y="2464753"/>
                  </a:lnTo>
                  <a:lnTo>
                    <a:pt x="1040130" y="2456181"/>
                  </a:lnTo>
                  <a:lnTo>
                    <a:pt x="1048385" y="2446973"/>
                  </a:lnTo>
                  <a:lnTo>
                    <a:pt x="1056640" y="2438083"/>
                  </a:lnTo>
                  <a:lnTo>
                    <a:pt x="1064260" y="2429193"/>
                  </a:lnTo>
                  <a:lnTo>
                    <a:pt x="1071563" y="2419351"/>
                  </a:lnTo>
                  <a:lnTo>
                    <a:pt x="1078865" y="2409826"/>
                  </a:lnTo>
                  <a:lnTo>
                    <a:pt x="1085533" y="2400301"/>
                  </a:lnTo>
                  <a:lnTo>
                    <a:pt x="1092200" y="2390458"/>
                  </a:lnTo>
                  <a:lnTo>
                    <a:pt x="1098550" y="2380616"/>
                  </a:lnTo>
                  <a:lnTo>
                    <a:pt x="1104583" y="2370456"/>
                  </a:lnTo>
                  <a:lnTo>
                    <a:pt x="1110933" y="2360296"/>
                  </a:lnTo>
                  <a:lnTo>
                    <a:pt x="1116330" y="2349818"/>
                  </a:lnTo>
                  <a:lnTo>
                    <a:pt x="1121728" y="2339023"/>
                  </a:lnTo>
                  <a:lnTo>
                    <a:pt x="1126808" y="2328863"/>
                  </a:lnTo>
                  <a:lnTo>
                    <a:pt x="1131570" y="2318068"/>
                  </a:lnTo>
                  <a:lnTo>
                    <a:pt x="1136015" y="2306956"/>
                  </a:lnTo>
                  <a:lnTo>
                    <a:pt x="1140778" y="2296478"/>
                  </a:lnTo>
                  <a:lnTo>
                    <a:pt x="1144588" y="2285366"/>
                  </a:lnTo>
                  <a:lnTo>
                    <a:pt x="1148398" y="2274253"/>
                  </a:lnTo>
                  <a:lnTo>
                    <a:pt x="1151890" y="2263141"/>
                  </a:lnTo>
                  <a:lnTo>
                    <a:pt x="1155383" y="2251711"/>
                  </a:lnTo>
                  <a:lnTo>
                    <a:pt x="1158240" y="2240598"/>
                  </a:lnTo>
                  <a:lnTo>
                    <a:pt x="1161098" y="2228851"/>
                  </a:lnTo>
                  <a:lnTo>
                    <a:pt x="1163320" y="2217421"/>
                  </a:lnTo>
                  <a:lnTo>
                    <a:pt x="1165543" y="2205673"/>
                  </a:lnTo>
                  <a:lnTo>
                    <a:pt x="1167448" y="2194243"/>
                  </a:lnTo>
                  <a:lnTo>
                    <a:pt x="1169035" y="2182813"/>
                  </a:lnTo>
                  <a:lnTo>
                    <a:pt x="1170305" y="2170748"/>
                  </a:lnTo>
                  <a:lnTo>
                    <a:pt x="1171258" y="2159318"/>
                  </a:lnTo>
                  <a:lnTo>
                    <a:pt x="1172210" y="2147571"/>
                  </a:lnTo>
                  <a:lnTo>
                    <a:pt x="1172845" y="2135823"/>
                  </a:lnTo>
                  <a:lnTo>
                    <a:pt x="1172845" y="2123758"/>
                  </a:lnTo>
                  <a:lnTo>
                    <a:pt x="1172845" y="2112328"/>
                  </a:lnTo>
                  <a:lnTo>
                    <a:pt x="1172528" y="2100581"/>
                  </a:lnTo>
                  <a:lnTo>
                    <a:pt x="1172210" y="2088516"/>
                  </a:lnTo>
                  <a:lnTo>
                    <a:pt x="1170940" y="2076768"/>
                  </a:lnTo>
                  <a:lnTo>
                    <a:pt x="1169670" y="2065021"/>
                  </a:lnTo>
                  <a:lnTo>
                    <a:pt x="1168083" y="2053591"/>
                  </a:lnTo>
                  <a:lnTo>
                    <a:pt x="1166813" y="2041526"/>
                  </a:lnTo>
                  <a:lnTo>
                    <a:pt x="1164273" y="2029778"/>
                  </a:lnTo>
                  <a:lnTo>
                    <a:pt x="1162050" y="2018348"/>
                  </a:lnTo>
                  <a:lnTo>
                    <a:pt x="1159510" y="2006283"/>
                  </a:lnTo>
                  <a:lnTo>
                    <a:pt x="1156335" y="1994853"/>
                  </a:lnTo>
                  <a:lnTo>
                    <a:pt x="1153478" y="1983423"/>
                  </a:lnTo>
                  <a:lnTo>
                    <a:pt x="1149985" y="1971993"/>
                  </a:lnTo>
                  <a:lnTo>
                    <a:pt x="1145540" y="1960563"/>
                  </a:lnTo>
                  <a:lnTo>
                    <a:pt x="1141730" y="1949133"/>
                  </a:lnTo>
                  <a:lnTo>
                    <a:pt x="1137285" y="1937386"/>
                  </a:lnTo>
                  <a:lnTo>
                    <a:pt x="1132205" y="1926591"/>
                  </a:lnTo>
                  <a:lnTo>
                    <a:pt x="1127443" y="1914843"/>
                  </a:lnTo>
                  <a:lnTo>
                    <a:pt x="1122045" y="1903731"/>
                  </a:lnTo>
                  <a:lnTo>
                    <a:pt x="1116330" y="1892936"/>
                  </a:lnTo>
                  <a:lnTo>
                    <a:pt x="1110615" y="1882141"/>
                  </a:lnTo>
                  <a:lnTo>
                    <a:pt x="1103948" y="1871028"/>
                  </a:lnTo>
                  <a:lnTo>
                    <a:pt x="1097598" y="1860233"/>
                  </a:lnTo>
                  <a:lnTo>
                    <a:pt x="1090613" y="1849438"/>
                  </a:lnTo>
                  <a:lnTo>
                    <a:pt x="1083310" y="1839278"/>
                  </a:lnTo>
                  <a:lnTo>
                    <a:pt x="1076008" y="1829436"/>
                  </a:lnTo>
                  <a:lnTo>
                    <a:pt x="1068388" y="1819276"/>
                  </a:lnTo>
                  <a:lnTo>
                    <a:pt x="1060768" y="1809751"/>
                  </a:lnTo>
                  <a:lnTo>
                    <a:pt x="1053148" y="1800226"/>
                  </a:lnTo>
                  <a:lnTo>
                    <a:pt x="1044575" y="1791018"/>
                  </a:lnTo>
                  <a:lnTo>
                    <a:pt x="1036320" y="1782128"/>
                  </a:lnTo>
                  <a:lnTo>
                    <a:pt x="1027748" y="1773556"/>
                  </a:lnTo>
                  <a:lnTo>
                    <a:pt x="1019175" y="1764983"/>
                  </a:lnTo>
                  <a:lnTo>
                    <a:pt x="1010285" y="1757046"/>
                  </a:lnTo>
                  <a:lnTo>
                    <a:pt x="1001395" y="1749108"/>
                  </a:lnTo>
                  <a:lnTo>
                    <a:pt x="992188" y="1741171"/>
                  </a:lnTo>
                  <a:lnTo>
                    <a:pt x="982663" y="1734186"/>
                  </a:lnTo>
                  <a:lnTo>
                    <a:pt x="973138" y="1726883"/>
                  </a:lnTo>
                  <a:lnTo>
                    <a:pt x="963613" y="1719898"/>
                  </a:lnTo>
                  <a:lnTo>
                    <a:pt x="953770" y="1713230"/>
                  </a:lnTo>
                  <a:lnTo>
                    <a:pt x="943610" y="1706880"/>
                  </a:lnTo>
                  <a:lnTo>
                    <a:pt x="933768" y="1700848"/>
                  </a:lnTo>
                  <a:lnTo>
                    <a:pt x="923290" y="1695133"/>
                  </a:lnTo>
                  <a:lnTo>
                    <a:pt x="913130" y="1689418"/>
                  </a:lnTo>
                  <a:lnTo>
                    <a:pt x="902335" y="1684020"/>
                  </a:lnTo>
                  <a:lnTo>
                    <a:pt x="892175" y="1678623"/>
                  </a:lnTo>
                  <a:lnTo>
                    <a:pt x="881380" y="1673860"/>
                  </a:lnTo>
                  <a:lnTo>
                    <a:pt x="870268" y="1669415"/>
                  </a:lnTo>
                  <a:lnTo>
                    <a:pt x="859473" y="1664653"/>
                  </a:lnTo>
                  <a:lnTo>
                    <a:pt x="848360" y="1660843"/>
                  </a:lnTo>
                  <a:lnTo>
                    <a:pt x="837248" y="1657033"/>
                  </a:lnTo>
                  <a:lnTo>
                    <a:pt x="825818" y="1653858"/>
                  </a:lnTo>
                  <a:lnTo>
                    <a:pt x="814705" y="1650365"/>
                  </a:lnTo>
                  <a:lnTo>
                    <a:pt x="803275" y="1647190"/>
                  </a:lnTo>
                  <a:lnTo>
                    <a:pt x="791845" y="1644651"/>
                  </a:lnTo>
                  <a:lnTo>
                    <a:pt x="780415" y="1642111"/>
                  </a:lnTo>
                  <a:lnTo>
                    <a:pt x="768985" y="1639888"/>
                  </a:lnTo>
                  <a:lnTo>
                    <a:pt x="757238" y="1637983"/>
                  </a:lnTo>
                  <a:lnTo>
                    <a:pt x="745490" y="1636395"/>
                  </a:lnTo>
                  <a:lnTo>
                    <a:pt x="734060" y="1635125"/>
                  </a:lnTo>
                  <a:lnTo>
                    <a:pt x="722313" y="1633855"/>
                  </a:lnTo>
                  <a:lnTo>
                    <a:pt x="710565" y="1632903"/>
                  </a:lnTo>
                  <a:lnTo>
                    <a:pt x="698818" y="1632585"/>
                  </a:lnTo>
                  <a:lnTo>
                    <a:pt x="687070" y="1632268"/>
                  </a:lnTo>
                  <a:close/>
                  <a:moveTo>
                    <a:pt x="1446848" y="1466850"/>
                  </a:moveTo>
                  <a:lnTo>
                    <a:pt x="1448435" y="1479858"/>
                  </a:lnTo>
                  <a:lnTo>
                    <a:pt x="1450658" y="1496357"/>
                  </a:lnTo>
                  <a:lnTo>
                    <a:pt x="1453833" y="1515711"/>
                  </a:lnTo>
                  <a:lnTo>
                    <a:pt x="1457960" y="1538238"/>
                  </a:lnTo>
                  <a:lnTo>
                    <a:pt x="1468120" y="1591541"/>
                  </a:lnTo>
                  <a:lnTo>
                    <a:pt x="1480185" y="1653093"/>
                  </a:lnTo>
                  <a:lnTo>
                    <a:pt x="1494155" y="1721308"/>
                  </a:lnTo>
                  <a:lnTo>
                    <a:pt x="1509713" y="1794282"/>
                  </a:lnTo>
                  <a:lnTo>
                    <a:pt x="1525905" y="1870112"/>
                  </a:lnTo>
                  <a:lnTo>
                    <a:pt x="1542098" y="1946576"/>
                  </a:lnTo>
                  <a:lnTo>
                    <a:pt x="1574800" y="2092842"/>
                  </a:lnTo>
                  <a:lnTo>
                    <a:pt x="1602740" y="2217533"/>
                  </a:lnTo>
                  <a:lnTo>
                    <a:pt x="1629410" y="2336830"/>
                  </a:lnTo>
                  <a:lnTo>
                    <a:pt x="1730693" y="1746690"/>
                  </a:lnTo>
                  <a:lnTo>
                    <a:pt x="1671003" y="1606453"/>
                  </a:lnTo>
                  <a:lnTo>
                    <a:pt x="1768475" y="1514442"/>
                  </a:lnTo>
                  <a:lnTo>
                    <a:pt x="1798955" y="1514442"/>
                  </a:lnTo>
                  <a:lnTo>
                    <a:pt x="1806258" y="1514442"/>
                  </a:lnTo>
                  <a:lnTo>
                    <a:pt x="1836420" y="1514442"/>
                  </a:lnTo>
                  <a:lnTo>
                    <a:pt x="1933575" y="1606453"/>
                  </a:lnTo>
                  <a:lnTo>
                    <a:pt x="1873885" y="1746690"/>
                  </a:lnTo>
                  <a:lnTo>
                    <a:pt x="1975168" y="2336830"/>
                  </a:lnTo>
                  <a:lnTo>
                    <a:pt x="2002155" y="2217533"/>
                  </a:lnTo>
                  <a:lnTo>
                    <a:pt x="2030095" y="2092842"/>
                  </a:lnTo>
                  <a:lnTo>
                    <a:pt x="2062480" y="1946576"/>
                  </a:lnTo>
                  <a:lnTo>
                    <a:pt x="2078990" y="1870112"/>
                  </a:lnTo>
                  <a:lnTo>
                    <a:pt x="2094865" y="1794282"/>
                  </a:lnTo>
                  <a:lnTo>
                    <a:pt x="2110740" y="1721308"/>
                  </a:lnTo>
                  <a:lnTo>
                    <a:pt x="2124393" y="1653093"/>
                  </a:lnTo>
                  <a:lnTo>
                    <a:pt x="2136775" y="1591541"/>
                  </a:lnTo>
                  <a:lnTo>
                    <a:pt x="2146618" y="1538238"/>
                  </a:lnTo>
                  <a:lnTo>
                    <a:pt x="2150428" y="1515711"/>
                  </a:lnTo>
                  <a:lnTo>
                    <a:pt x="2153920" y="1496357"/>
                  </a:lnTo>
                  <a:lnTo>
                    <a:pt x="2156143" y="1479858"/>
                  </a:lnTo>
                  <a:lnTo>
                    <a:pt x="2157730" y="1466850"/>
                  </a:lnTo>
                  <a:lnTo>
                    <a:pt x="2164398" y="1469071"/>
                  </a:lnTo>
                  <a:lnTo>
                    <a:pt x="2173923" y="1471609"/>
                  </a:lnTo>
                  <a:lnTo>
                    <a:pt x="2226628" y="1488108"/>
                  </a:lnTo>
                  <a:lnTo>
                    <a:pt x="2293620" y="1509683"/>
                  </a:lnTo>
                  <a:lnTo>
                    <a:pt x="2331085" y="1522374"/>
                  </a:lnTo>
                  <a:lnTo>
                    <a:pt x="2370455" y="1535700"/>
                  </a:lnTo>
                  <a:lnTo>
                    <a:pt x="2411730" y="1549660"/>
                  </a:lnTo>
                  <a:lnTo>
                    <a:pt x="2453323" y="1564255"/>
                  </a:lnTo>
                  <a:lnTo>
                    <a:pt x="2495868" y="1579801"/>
                  </a:lnTo>
                  <a:lnTo>
                    <a:pt x="2538413" y="1595665"/>
                  </a:lnTo>
                  <a:lnTo>
                    <a:pt x="2580005" y="1612164"/>
                  </a:lnTo>
                  <a:lnTo>
                    <a:pt x="2620645" y="1628345"/>
                  </a:lnTo>
                  <a:lnTo>
                    <a:pt x="2659698" y="1644844"/>
                  </a:lnTo>
                  <a:lnTo>
                    <a:pt x="2678430" y="1653410"/>
                  </a:lnTo>
                  <a:lnTo>
                    <a:pt x="2696210" y="1661342"/>
                  </a:lnTo>
                  <a:lnTo>
                    <a:pt x="2713990" y="1669909"/>
                  </a:lnTo>
                  <a:lnTo>
                    <a:pt x="2730818" y="1678158"/>
                  </a:lnTo>
                  <a:lnTo>
                    <a:pt x="2747010" y="1686090"/>
                  </a:lnTo>
                  <a:lnTo>
                    <a:pt x="2761933" y="1694339"/>
                  </a:lnTo>
                  <a:lnTo>
                    <a:pt x="2773363" y="1705761"/>
                  </a:lnTo>
                  <a:lnTo>
                    <a:pt x="2785110" y="1718770"/>
                  </a:lnTo>
                  <a:lnTo>
                    <a:pt x="2798128" y="1733364"/>
                  </a:lnTo>
                  <a:lnTo>
                    <a:pt x="2805113" y="1741296"/>
                  </a:lnTo>
                  <a:lnTo>
                    <a:pt x="2811780" y="1749546"/>
                  </a:lnTo>
                  <a:lnTo>
                    <a:pt x="2818766" y="1758747"/>
                  </a:lnTo>
                  <a:lnTo>
                    <a:pt x="2825750" y="1768265"/>
                  </a:lnTo>
                  <a:lnTo>
                    <a:pt x="2833053" y="1778735"/>
                  </a:lnTo>
                  <a:lnTo>
                    <a:pt x="2839720" y="1789840"/>
                  </a:lnTo>
                  <a:lnTo>
                    <a:pt x="2847023" y="1801262"/>
                  </a:lnTo>
                  <a:lnTo>
                    <a:pt x="2854326" y="1813636"/>
                  </a:lnTo>
                  <a:lnTo>
                    <a:pt x="2861310" y="1826962"/>
                  </a:lnTo>
                  <a:lnTo>
                    <a:pt x="2867978" y="1840922"/>
                  </a:lnTo>
                  <a:lnTo>
                    <a:pt x="2874963" y="1855517"/>
                  </a:lnTo>
                  <a:lnTo>
                    <a:pt x="2881948" y="1871698"/>
                  </a:lnTo>
                  <a:lnTo>
                    <a:pt x="2888933" y="1887880"/>
                  </a:lnTo>
                  <a:lnTo>
                    <a:pt x="2895283" y="1905964"/>
                  </a:lnTo>
                  <a:lnTo>
                    <a:pt x="2901316" y="1924367"/>
                  </a:lnTo>
                  <a:lnTo>
                    <a:pt x="2907666" y="1944355"/>
                  </a:lnTo>
                  <a:lnTo>
                    <a:pt x="2913698" y="1964978"/>
                  </a:lnTo>
                  <a:lnTo>
                    <a:pt x="2919413" y="1986871"/>
                  </a:lnTo>
                  <a:lnTo>
                    <a:pt x="2924810" y="2010032"/>
                  </a:lnTo>
                  <a:lnTo>
                    <a:pt x="2930208" y="2034463"/>
                  </a:lnTo>
                  <a:lnTo>
                    <a:pt x="2934653" y="2059528"/>
                  </a:lnTo>
                  <a:lnTo>
                    <a:pt x="2939416" y="2086496"/>
                  </a:lnTo>
                  <a:lnTo>
                    <a:pt x="2943543" y="2114734"/>
                  </a:lnTo>
                  <a:lnTo>
                    <a:pt x="2947353" y="2144241"/>
                  </a:lnTo>
                  <a:lnTo>
                    <a:pt x="2950846" y="2175017"/>
                  </a:lnTo>
                  <a:lnTo>
                    <a:pt x="2953703" y="2207062"/>
                  </a:lnTo>
                  <a:lnTo>
                    <a:pt x="2954338" y="2215946"/>
                  </a:lnTo>
                  <a:lnTo>
                    <a:pt x="2954656" y="2230858"/>
                  </a:lnTo>
                  <a:lnTo>
                    <a:pt x="2955608" y="2275595"/>
                  </a:lnTo>
                  <a:lnTo>
                    <a:pt x="2957196" y="2411390"/>
                  </a:lnTo>
                  <a:lnTo>
                    <a:pt x="2959100" y="2583673"/>
                  </a:lnTo>
                  <a:lnTo>
                    <a:pt x="2960688" y="2760715"/>
                  </a:lnTo>
                  <a:lnTo>
                    <a:pt x="2908936" y="2767695"/>
                  </a:lnTo>
                  <a:lnTo>
                    <a:pt x="2857818" y="2773723"/>
                  </a:lnTo>
                  <a:lnTo>
                    <a:pt x="2806383" y="2779434"/>
                  </a:lnTo>
                  <a:lnTo>
                    <a:pt x="2755266" y="2784511"/>
                  </a:lnTo>
                  <a:lnTo>
                    <a:pt x="2702878" y="2788952"/>
                  </a:lnTo>
                  <a:lnTo>
                    <a:pt x="2649220" y="2793712"/>
                  </a:lnTo>
                  <a:lnTo>
                    <a:pt x="2536825" y="2802278"/>
                  </a:lnTo>
                  <a:lnTo>
                    <a:pt x="2535555" y="2668704"/>
                  </a:lnTo>
                  <a:lnTo>
                    <a:pt x="2534920" y="2527832"/>
                  </a:lnTo>
                  <a:lnTo>
                    <a:pt x="2534285" y="2333022"/>
                  </a:lnTo>
                  <a:lnTo>
                    <a:pt x="2534285" y="2318745"/>
                  </a:lnTo>
                  <a:lnTo>
                    <a:pt x="2533333" y="2305102"/>
                  </a:lnTo>
                  <a:lnTo>
                    <a:pt x="2531745" y="2291776"/>
                  </a:lnTo>
                  <a:lnTo>
                    <a:pt x="2530475" y="2279085"/>
                  </a:lnTo>
                  <a:lnTo>
                    <a:pt x="2527935" y="2266711"/>
                  </a:lnTo>
                  <a:lnTo>
                    <a:pt x="2525713" y="2254654"/>
                  </a:lnTo>
                  <a:lnTo>
                    <a:pt x="2522538" y="2243232"/>
                  </a:lnTo>
                  <a:lnTo>
                    <a:pt x="2519680" y="2232127"/>
                  </a:lnTo>
                  <a:lnTo>
                    <a:pt x="2515870" y="2221340"/>
                  </a:lnTo>
                  <a:lnTo>
                    <a:pt x="2512060" y="2210870"/>
                  </a:lnTo>
                  <a:lnTo>
                    <a:pt x="2508250" y="2200717"/>
                  </a:lnTo>
                  <a:lnTo>
                    <a:pt x="2503488" y="2191198"/>
                  </a:lnTo>
                  <a:lnTo>
                    <a:pt x="2499360" y="2181680"/>
                  </a:lnTo>
                  <a:lnTo>
                    <a:pt x="2494280" y="2172796"/>
                  </a:lnTo>
                  <a:lnTo>
                    <a:pt x="2489835" y="2163912"/>
                  </a:lnTo>
                  <a:lnTo>
                    <a:pt x="2484755" y="2155346"/>
                  </a:lnTo>
                  <a:lnTo>
                    <a:pt x="2484755" y="2813383"/>
                  </a:lnTo>
                  <a:lnTo>
                    <a:pt x="2405698" y="2818459"/>
                  </a:lnTo>
                  <a:lnTo>
                    <a:pt x="2323148" y="2822584"/>
                  </a:lnTo>
                  <a:lnTo>
                    <a:pt x="2238058" y="2826391"/>
                  </a:lnTo>
                  <a:lnTo>
                    <a:pt x="2150745" y="2829881"/>
                  </a:lnTo>
                  <a:lnTo>
                    <a:pt x="2062798" y="2832102"/>
                  </a:lnTo>
                  <a:lnTo>
                    <a:pt x="1974850" y="2834006"/>
                  </a:lnTo>
                  <a:lnTo>
                    <a:pt x="1887538" y="2835275"/>
                  </a:lnTo>
                  <a:lnTo>
                    <a:pt x="1802448" y="2835275"/>
                  </a:lnTo>
                  <a:lnTo>
                    <a:pt x="1750378" y="2835275"/>
                  </a:lnTo>
                  <a:lnTo>
                    <a:pt x="1697673" y="2834958"/>
                  </a:lnTo>
                  <a:lnTo>
                    <a:pt x="1644333" y="2834006"/>
                  </a:lnTo>
                  <a:lnTo>
                    <a:pt x="1590358" y="2833372"/>
                  </a:lnTo>
                  <a:lnTo>
                    <a:pt x="1536065" y="2832102"/>
                  </a:lnTo>
                  <a:lnTo>
                    <a:pt x="1482090" y="2830516"/>
                  </a:lnTo>
                  <a:lnTo>
                    <a:pt x="1427798" y="2829247"/>
                  </a:lnTo>
                  <a:lnTo>
                    <a:pt x="1374775" y="2826709"/>
                  </a:lnTo>
                  <a:lnTo>
                    <a:pt x="1257300" y="2643639"/>
                  </a:lnTo>
                  <a:lnTo>
                    <a:pt x="1274128" y="2624919"/>
                  </a:lnTo>
                  <a:lnTo>
                    <a:pt x="1290003" y="2605882"/>
                  </a:lnTo>
                  <a:lnTo>
                    <a:pt x="1305560" y="2585894"/>
                  </a:lnTo>
                  <a:lnTo>
                    <a:pt x="1319848" y="2565588"/>
                  </a:lnTo>
                  <a:lnTo>
                    <a:pt x="1334135" y="2544965"/>
                  </a:lnTo>
                  <a:lnTo>
                    <a:pt x="1347470" y="2524024"/>
                  </a:lnTo>
                  <a:lnTo>
                    <a:pt x="1360170" y="2502132"/>
                  </a:lnTo>
                  <a:lnTo>
                    <a:pt x="1371918" y="2480557"/>
                  </a:lnTo>
                  <a:lnTo>
                    <a:pt x="1383348" y="2458348"/>
                  </a:lnTo>
                  <a:lnTo>
                    <a:pt x="1393825" y="2435503"/>
                  </a:lnTo>
                  <a:lnTo>
                    <a:pt x="1403668" y="2412342"/>
                  </a:lnTo>
                  <a:lnTo>
                    <a:pt x="1412558" y="2389181"/>
                  </a:lnTo>
                  <a:lnTo>
                    <a:pt x="1420813" y="2365385"/>
                  </a:lnTo>
                  <a:lnTo>
                    <a:pt x="1428115" y="2341589"/>
                  </a:lnTo>
                  <a:lnTo>
                    <a:pt x="1435100" y="2317158"/>
                  </a:lnTo>
                  <a:lnTo>
                    <a:pt x="1441133" y="2293045"/>
                  </a:lnTo>
                  <a:lnTo>
                    <a:pt x="1444943" y="2274008"/>
                  </a:lnTo>
                  <a:lnTo>
                    <a:pt x="1448753" y="2254972"/>
                  </a:lnTo>
                  <a:lnTo>
                    <a:pt x="1451928" y="2236252"/>
                  </a:lnTo>
                  <a:lnTo>
                    <a:pt x="1454785" y="2217215"/>
                  </a:lnTo>
                  <a:lnTo>
                    <a:pt x="1456690" y="2198179"/>
                  </a:lnTo>
                  <a:lnTo>
                    <a:pt x="1458595" y="2179142"/>
                  </a:lnTo>
                  <a:lnTo>
                    <a:pt x="1459548" y="2160105"/>
                  </a:lnTo>
                  <a:lnTo>
                    <a:pt x="1460500" y="2141068"/>
                  </a:lnTo>
                  <a:lnTo>
                    <a:pt x="1460818" y="2122349"/>
                  </a:lnTo>
                  <a:lnTo>
                    <a:pt x="1460500" y="2103312"/>
                  </a:lnTo>
                  <a:lnTo>
                    <a:pt x="1459548" y="2084593"/>
                  </a:lnTo>
                  <a:lnTo>
                    <a:pt x="1458913" y="2065873"/>
                  </a:lnTo>
                  <a:lnTo>
                    <a:pt x="1457008" y="2046519"/>
                  </a:lnTo>
                  <a:lnTo>
                    <a:pt x="1455103" y="2027800"/>
                  </a:lnTo>
                  <a:lnTo>
                    <a:pt x="1452880" y="2009715"/>
                  </a:lnTo>
                  <a:lnTo>
                    <a:pt x="1449705" y="1990995"/>
                  </a:lnTo>
                  <a:lnTo>
                    <a:pt x="1446213" y="1971958"/>
                  </a:lnTo>
                  <a:lnTo>
                    <a:pt x="1442403" y="1953874"/>
                  </a:lnTo>
                  <a:lnTo>
                    <a:pt x="1437958" y="1935471"/>
                  </a:lnTo>
                  <a:lnTo>
                    <a:pt x="1433195" y="1917069"/>
                  </a:lnTo>
                  <a:lnTo>
                    <a:pt x="1427798" y="1898984"/>
                  </a:lnTo>
                  <a:lnTo>
                    <a:pt x="1422083" y="1881217"/>
                  </a:lnTo>
                  <a:lnTo>
                    <a:pt x="1416050" y="1863132"/>
                  </a:lnTo>
                  <a:lnTo>
                    <a:pt x="1409383" y="1845364"/>
                  </a:lnTo>
                  <a:lnTo>
                    <a:pt x="1402715" y="1827596"/>
                  </a:lnTo>
                  <a:lnTo>
                    <a:pt x="1395095" y="1810146"/>
                  </a:lnTo>
                  <a:lnTo>
                    <a:pt x="1386840" y="1792696"/>
                  </a:lnTo>
                  <a:lnTo>
                    <a:pt x="1378585" y="1775563"/>
                  </a:lnTo>
                  <a:lnTo>
                    <a:pt x="1369695" y="1758429"/>
                  </a:lnTo>
                  <a:lnTo>
                    <a:pt x="1360488" y="1741614"/>
                  </a:lnTo>
                  <a:lnTo>
                    <a:pt x="1350963" y="1724798"/>
                  </a:lnTo>
                  <a:lnTo>
                    <a:pt x="1340485" y="1708299"/>
                  </a:lnTo>
                  <a:lnTo>
                    <a:pt x="1333500" y="1696877"/>
                  </a:lnTo>
                  <a:lnTo>
                    <a:pt x="1325563" y="1685773"/>
                  </a:lnTo>
                  <a:lnTo>
                    <a:pt x="1317943" y="1674668"/>
                  </a:lnTo>
                  <a:lnTo>
                    <a:pt x="1310323" y="1663563"/>
                  </a:lnTo>
                  <a:lnTo>
                    <a:pt x="1302385" y="1653093"/>
                  </a:lnTo>
                  <a:lnTo>
                    <a:pt x="1293813" y="1642623"/>
                  </a:lnTo>
                  <a:lnTo>
                    <a:pt x="1285558" y="1632152"/>
                  </a:lnTo>
                  <a:lnTo>
                    <a:pt x="1276985" y="1621999"/>
                  </a:lnTo>
                  <a:lnTo>
                    <a:pt x="1259523" y="1602011"/>
                  </a:lnTo>
                  <a:lnTo>
                    <a:pt x="1241425" y="1582657"/>
                  </a:lnTo>
                  <a:lnTo>
                    <a:pt x="1222693" y="1564255"/>
                  </a:lnTo>
                  <a:lnTo>
                    <a:pt x="1203325" y="1546170"/>
                  </a:lnTo>
                  <a:lnTo>
                    <a:pt x="1270953" y="1523008"/>
                  </a:lnTo>
                  <a:lnTo>
                    <a:pt x="1332865" y="1502702"/>
                  </a:lnTo>
                  <a:lnTo>
                    <a:pt x="1386840" y="1485569"/>
                  </a:lnTo>
                  <a:lnTo>
                    <a:pt x="1430655" y="1471609"/>
                  </a:lnTo>
                  <a:lnTo>
                    <a:pt x="1440815" y="1468754"/>
                  </a:lnTo>
                  <a:lnTo>
                    <a:pt x="1446848" y="1466850"/>
                  </a:lnTo>
                  <a:close/>
                  <a:moveTo>
                    <a:pt x="671830" y="1436688"/>
                  </a:moveTo>
                  <a:lnTo>
                    <a:pt x="688658" y="1436688"/>
                  </a:lnTo>
                  <a:lnTo>
                    <a:pt x="704850" y="1437323"/>
                  </a:lnTo>
                  <a:lnTo>
                    <a:pt x="721360" y="1437958"/>
                  </a:lnTo>
                  <a:lnTo>
                    <a:pt x="737870" y="1439228"/>
                  </a:lnTo>
                  <a:lnTo>
                    <a:pt x="754380" y="1440816"/>
                  </a:lnTo>
                  <a:lnTo>
                    <a:pt x="770255" y="1442721"/>
                  </a:lnTo>
                  <a:lnTo>
                    <a:pt x="786765" y="1444943"/>
                  </a:lnTo>
                  <a:lnTo>
                    <a:pt x="802958" y="1447483"/>
                  </a:lnTo>
                  <a:lnTo>
                    <a:pt x="818833" y="1450340"/>
                  </a:lnTo>
                  <a:lnTo>
                    <a:pt x="835025" y="1453515"/>
                  </a:lnTo>
                  <a:lnTo>
                    <a:pt x="851218" y="1457643"/>
                  </a:lnTo>
                  <a:lnTo>
                    <a:pt x="866775" y="1461771"/>
                  </a:lnTo>
                  <a:lnTo>
                    <a:pt x="882333" y="1466215"/>
                  </a:lnTo>
                  <a:lnTo>
                    <a:pt x="898208" y="1471295"/>
                  </a:lnTo>
                  <a:lnTo>
                    <a:pt x="913765" y="1476693"/>
                  </a:lnTo>
                  <a:lnTo>
                    <a:pt x="929005" y="1482408"/>
                  </a:lnTo>
                  <a:lnTo>
                    <a:pt x="944563" y="1488440"/>
                  </a:lnTo>
                  <a:lnTo>
                    <a:pt x="959803" y="1495108"/>
                  </a:lnTo>
                  <a:lnTo>
                    <a:pt x="974725" y="1501458"/>
                  </a:lnTo>
                  <a:lnTo>
                    <a:pt x="989648" y="1508760"/>
                  </a:lnTo>
                  <a:lnTo>
                    <a:pt x="1004253" y="1516380"/>
                  </a:lnTo>
                  <a:lnTo>
                    <a:pt x="1018540" y="1524318"/>
                  </a:lnTo>
                  <a:lnTo>
                    <a:pt x="1033145" y="1532573"/>
                  </a:lnTo>
                  <a:lnTo>
                    <a:pt x="1047433" y="1541146"/>
                  </a:lnTo>
                  <a:lnTo>
                    <a:pt x="1061085" y="1550035"/>
                  </a:lnTo>
                  <a:lnTo>
                    <a:pt x="1075373" y="1559560"/>
                  </a:lnTo>
                  <a:lnTo>
                    <a:pt x="1088708" y="1569085"/>
                  </a:lnTo>
                  <a:lnTo>
                    <a:pt x="1102043" y="1579245"/>
                  </a:lnTo>
                  <a:lnTo>
                    <a:pt x="1115378" y="1589723"/>
                  </a:lnTo>
                  <a:lnTo>
                    <a:pt x="1128078" y="1600518"/>
                  </a:lnTo>
                  <a:lnTo>
                    <a:pt x="1141095" y="1611630"/>
                  </a:lnTo>
                  <a:lnTo>
                    <a:pt x="1153478" y="1623061"/>
                  </a:lnTo>
                  <a:lnTo>
                    <a:pt x="1165543" y="1634490"/>
                  </a:lnTo>
                  <a:lnTo>
                    <a:pt x="1177290" y="1646873"/>
                  </a:lnTo>
                  <a:lnTo>
                    <a:pt x="1189355" y="1659573"/>
                  </a:lnTo>
                  <a:lnTo>
                    <a:pt x="1200785" y="1671955"/>
                  </a:lnTo>
                  <a:lnTo>
                    <a:pt x="1211898" y="1685608"/>
                  </a:lnTo>
                  <a:lnTo>
                    <a:pt x="1222693" y="1698943"/>
                  </a:lnTo>
                  <a:lnTo>
                    <a:pt x="1233170" y="1712595"/>
                  </a:lnTo>
                  <a:lnTo>
                    <a:pt x="1243330" y="1726883"/>
                  </a:lnTo>
                  <a:lnTo>
                    <a:pt x="1253173" y="1741171"/>
                  </a:lnTo>
                  <a:lnTo>
                    <a:pt x="1262698" y="1755776"/>
                  </a:lnTo>
                  <a:lnTo>
                    <a:pt x="1272223" y="1771016"/>
                  </a:lnTo>
                  <a:lnTo>
                    <a:pt x="1280795" y="1785938"/>
                  </a:lnTo>
                  <a:lnTo>
                    <a:pt x="1289050" y="1801496"/>
                  </a:lnTo>
                  <a:lnTo>
                    <a:pt x="1297305" y="1817053"/>
                  </a:lnTo>
                  <a:lnTo>
                    <a:pt x="1304925" y="1832293"/>
                  </a:lnTo>
                  <a:lnTo>
                    <a:pt x="1311593" y="1848168"/>
                  </a:lnTo>
                  <a:lnTo>
                    <a:pt x="1318578" y="1864043"/>
                  </a:lnTo>
                  <a:lnTo>
                    <a:pt x="1324610" y="1879918"/>
                  </a:lnTo>
                  <a:lnTo>
                    <a:pt x="1330325" y="1895793"/>
                  </a:lnTo>
                  <a:lnTo>
                    <a:pt x="1335723" y="1911986"/>
                  </a:lnTo>
                  <a:lnTo>
                    <a:pt x="1340803" y="1927861"/>
                  </a:lnTo>
                  <a:lnTo>
                    <a:pt x="1345248" y="1944371"/>
                  </a:lnTo>
                  <a:lnTo>
                    <a:pt x="1349693" y="1960881"/>
                  </a:lnTo>
                  <a:lnTo>
                    <a:pt x="1353503" y="1977073"/>
                  </a:lnTo>
                  <a:lnTo>
                    <a:pt x="1356360" y="1993266"/>
                  </a:lnTo>
                  <a:lnTo>
                    <a:pt x="1359535" y="2009776"/>
                  </a:lnTo>
                  <a:lnTo>
                    <a:pt x="1361758" y="2026286"/>
                  </a:lnTo>
                  <a:lnTo>
                    <a:pt x="1363980" y="2042796"/>
                  </a:lnTo>
                  <a:lnTo>
                    <a:pt x="1365568" y="2059623"/>
                  </a:lnTo>
                  <a:lnTo>
                    <a:pt x="1367155" y="2076133"/>
                  </a:lnTo>
                  <a:lnTo>
                    <a:pt x="1367790" y="2092326"/>
                  </a:lnTo>
                  <a:lnTo>
                    <a:pt x="1368425" y="2108836"/>
                  </a:lnTo>
                  <a:lnTo>
                    <a:pt x="1368425" y="2125346"/>
                  </a:lnTo>
                  <a:lnTo>
                    <a:pt x="1368425" y="2141856"/>
                  </a:lnTo>
                  <a:lnTo>
                    <a:pt x="1367473" y="2158366"/>
                  </a:lnTo>
                  <a:lnTo>
                    <a:pt x="1366520" y="2174558"/>
                  </a:lnTo>
                  <a:lnTo>
                    <a:pt x="1364933" y="2191068"/>
                  </a:lnTo>
                  <a:lnTo>
                    <a:pt x="1363028" y="2207578"/>
                  </a:lnTo>
                  <a:lnTo>
                    <a:pt x="1360805" y="2223771"/>
                  </a:lnTo>
                  <a:lnTo>
                    <a:pt x="1357948" y="2239963"/>
                  </a:lnTo>
                  <a:lnTo>
                    <a:pt x="1354773" y="2256156"/>
                  </a:lnTo>
                  <a:lnTo>
                    <a:pt x="1351598" y="2272348"/>
                  </a:lnTo>
                  <a:lnTo>
                    <a:pt x="1348423" y="2284731"/>
                  </a:lnTo>
                  <a:lnTo>
                    <a:pt x="1345248" y="2297431"/>
                  </a:lnTo>
                  <a:lnTo>
                    <a:pt x="1342073" y="2309813"/>
                  </a:lnTo>
                  <a:lnTo>
                    <a:pt x="1337945" y="2322196"/>
                  </a:lnTo>
                  <a:lnTo>
                    <a:pt x="1334135" y="2334578"/>
                  </a:lnTo>
                  <a:lnTo>
                    <a:pt x="1330008" y="2347278"/>
                  </a:lnTo>
                  <a:lnTo>
                    <a:pt x="1325563" y="2359343"/>
                  </a:lnTo>
                  <a:lnTo>
                    <a:pt x="1320800" y="2371408"/>
                  </a:lnTo>
                  <a:lnTo>
                    <a:pt x="1316038" y="2383473"/>
                  </a:lnTo>
                  <a:lnTo>
                    <a:pt x="1310958" y="2395538"/>
                  </a:lnTo>
                  <a:lnTo>
                    <a:pt x="1305560" y="2407286"/>
                  </a:lnTo>
                  <a:lnTo>
                    <a:pt x="1299845" y="2419033"/>
                  </a:lnTo>
                  <a:lnTo>
                    <a:pt x="1294130" y="2431098"/>
                  </a:lnTo>
                  <a:lnTo>
                    <a:pt x="1288098" y="2442528"/>
                  </a:lnTo>
                  <a:lnTo>
                    <a:pt x="1281430" y="2453958"/>
                  </a:lnTo>
                  <a:lnTo>
                    <a:pt x="1275080" y="2465388"/>
                  </a:lnTo>
                  <a:lnTo>
                    <a:pt x="1268413" y="2476818"/>
                  </a:lnTo>
                  <a:lnTo>
                    <a:pt x="1261110" y="2487931"/>
                  </a:lnTo>
                  <a:lnTo>
                    <a:pt x="1253808" y="2499043"/>
                  </a:lnTo>
                  <a:lnTo>
                    <a:pt x="1246505" y="2509838"/>
                  </a:lnTo>
                  <a:lnTo>
                    <a:pt x="1238885" y="2520951"/>
                  </a:lnTo>
                  <a:lnTo>
                    <a:pt x="1230948" y="2531428"/>
                  </a:lnTo>
                  <a:lnTo>
                    <a:pt x="1223010" y="2541906"/>
                  </a:lnTo>
                  <a:lnTo>
                    <a:pt x="1214438" y="2552383"/>
                  </a:lnTo>
                  <a:lnTo>
                    <a:pt x="1206183" y="2562543"/>
                  </a:lnTo>
                  <a:lnTo>
                    <a:pt x="1197293" y="2573021"/>
                  </a:lnTo>
                  <a:lnTo>
                    <a:pt x="1188403" y="2582863"/>
                  </a:lnTo>
                  <a:lnTo>
                    <a:pt x="1179195" y="2592388"/>
                  </a:lnTo>
                  <a:lnTo>
                    <a:pt x="1169670" y="2602231"/>
                  </a:lnTo>
                  <a:lnTo>
                    <a:pt x="1160145" y="2611439"/>
                  </a:lnTo>
                  <a:lnTo>
                    <a:pt x="1150303" y="2620964"/>
                  </a:lnTo>
                  <a:lnTo>
                    <a:pt x="1140460" y="2630171"/>
                  </a:lnTo>
                  <a:lnTo>
                    <a:pt x="1455420" y="3124201"/>
                  </a:lnTo>
                  <a:lnTo>
                    <a:pt x="1458595" y="3128964"/>
                  </a:lnTo>
                  <a:lnTo>
                    <a:pt x="1461135" y="3134044"/>
                  </a:lnTo>
                  <a:lnTo>
                    <a:pt x="1463675" y="3139441"/>
                  </a:lnTo>
                  <a:lnTo>
                    <a:pt x="1465898" y="3144839"/>
                  </a:lnTo>
                  <a:lnTo>
                    <a:pt x="1467803" y="3150236"/>
                  </a:lnTo>
                  <a:lnTo>
                    <a:pt x="1469390" y="3155316"/>
                  </a:lnTo>
                  <a:lnTo>
                    <a:pt x="1470343" y="3160714"/>
                  </a:lnTo>
                  <a:lnTo>
                    <a:pt x="1471613" y="3166111"/>
                  </a:lnTo>
                  <a:lnTo>
                    <a:pt x="1472248" y="3171826"/>
                  </a:lnTo>
                  <a:lnTo>
                    <a:pt x="1472883" y="3177224"/>
                  </a:lnTo>
                  <a:lnTo>
                    <a:pt x="1473200" y="3182621"/>
                  </a:lnTo>
                  <a:lnTo>
                    <a:pt x="1473200" y="3188336"/>
                  </a:lnTo>
                  <a:lnTo>
                    <a:pt x="1472883" y="3193734"/>
                  </a:lnTo>
                  <a:lnTo>
                    <a:pt x="1471930" y="3199131"/>
                  </a:lnTo>
                  <a:lnTo>
                    <a:pt x="1471295" y="3204529"/>
                  </a:lnTo>
                  <a:lnTo>
                    <a:pt x="1470025" y="3209609"/>
                  </a:lnTo>
                  <a:lnTo>
                    <a:pt x="1469073" y="3215006"/>
                  </a:lnTo>
                  <a:lnTo>
                    <a:pt x="1467485" y="3220404"/>
                  </a:lnTo>
                  <a:lnTo>
                    <a:pt x="1465580" y="3225484"/>
                  </a:lnTo>
                  <a:lnTo>
                    <a:pt x="1463675" y="3230881"/>
                  </a:lnTo>
                  <a:lnTo>
                    <a:pt x="1461135" y="3235644"/>
                  </a:lnTo>
                  <a:lnTo>
                    <a:pt x="1458595" y="3240406"/>
                  </a:lnTo>
                  <a:lnTo>
                    <a:pt x="1455420" y="3245486"/>
                  </a:lnTo>
                  <a:lnTo>
                    <a:pt x="1452563" y="3249931"/>
                  </a:lnTo>
                  <a:lnTo>
                    <a:pt x="1449388" y="3254376"/>
                  </a:lnTo>
                  <a:lnTo>
                    <a:pt x="1445895" y="3258821"/>
                  </a:lnTo>
                  <a:lnTo>
                    <a:pt x="1442085" y="3262949"/>
                  </a:lnTo>
                  <a:lnTo>
                    <a:pt x="1437958" y="3266759"/>
                  </a:lnTo>
                  <a:lnTo>
                    <a:pt x="1433830" y="3270886"/>
                  </a:lnTo>
                  <a:lnTo>
                    <a:pt x="1429385" y="3274379"/>
                  </a:lnTo>
                  <a:lnTo>
                    <a:pt x="1424940" y="3277871"/>
                  </a:lnTo>
                  <a:lnTo>
                    <a:pt x="1419860" y="3281364"/>
                  </a:lnTo>
                  <a:lnTo>
                    <a:pt x="1415098" y="3283904"/>
                  </a:lnTo>
                  <a:lnTo>
                    <a:pt x="1409700" y="3287079"/>
                  </a:lnTo>
                  <a:lnTo>
                    <a:pt x="1404620" y="3289301"/>
                  </a:lnTo>
                  <a:lnTo>
                    <a:pt x="1399223" y="3291524"/>
                  </a:lnTo>
                  <a:lnTo>
                    <a:pt x="1393825" y="3293429"/>
                  </a:lnTo>
                  <a:lnTo>
                    <a:pt x="1388428" y="3295016"/>
                  </a:lnTo>
                  <a:lnTo>
                    <a:pt x="1382713" y="3296286"/>
                  </a:lnTo>
                  <a:lnTo>
                    <a:pt x="1377633" y="3297239"/>
                  </a:lnTo>
                  <a:lnTo>
                    <a:pt x="1372235" y="3298191"/>
                  </a:lnTo>
                  <a:lnTo>
                    <a:pt x="1366520" y="3298509"/>
                  </a:lnTo>
                  <a:lnTo>
                    <a:pt x="1361123" y="3298826"/>
                  </a:lnTo>
                  <a:lnTo>
                    <a:pt x="1355725" y="3298826"/>
                  </a:lnTo>
                  <a:lnTo>
                    <a:pt x="1350010" y="3298509"/>
                  </a:lnTo>
                  <a:lnTo>
                    <a:pt x="1344613" y="3297874"/>
                  </a:lnTo>
                  <a:lnTo>
                    <a:pt x="1339215" y="3296921"/>
                  </a:lnTo>
                  <a:lnTo>
                    <a:pt x="1333818" y="3295969"/>
                  </a:lnTo>
                  <a:lnTo>
                    <a:pt x="1328420" y="3294699"/>
                  </a:lnTo>
                  <a:lnTo>
                    <a:pt x="1323658" y="3293111"/>
                  </a:lnTo>
                  <a:lnTo>
                    <a:pt x="1318260" y="3291206"/>
                  </a:lnTo>
                  <a:lnTo>
                    <a:pt x="1313180" y="3289301"/>
                  </a:lnTo>
                  <a:lnTo>
                    <a:pt x="1308100" y="3287079"/>
                  </a:lnTo>
                  <a:lnTo>
                    <a:pt x="1303338" y="3284221"/>
                  </a:lnTo>
                  <a:lnTo>
                    <a:pt x="1298575" y="3281364"/>
                  </a:lnTo>
                  <a:lnTo>
                    <a:pt x="1293813" y="3278189"/>
                  </a:lnTo>
                  <a:lnTo>
                    <a:pt x="1289368" y="3275014"/>
                  </a:lnTo>
                  <a:lnTo>
                    <a:pt x="1284923" y="3271839"/>
                  </a:lnTo>
                  <a:lnTo>
                    <a:pt x="1280795" y="3268029"/>
                  </a:lnTo>
                  <a:lnTo>
                    <a:pt x="1276985" y="3263584"/>
                  </a:lnTo>
                  <a:lnTo>
                    <a:pt x="1273175" y="3259456"/>
                  </a:lnTo>
                  <a:lnTo>
                    <a:pt x="1269365" y="3255329"/>
                  </a:lnTo>
                  <a:lnTo>
                    <a:pt x="1265873" y="3250249"/>
                  </a:lnTo>
                  <a:lnTo>
                    <a:pt x="1262698" y="3245804"/>
                  </a:lnTo>
                  <a:lnTo>
                    <a:pt x="947420" y="2751774"/>
                  </a:lnTo>
                  <a:lnTo>
                    <a:pt x="935038" y="2756854"/>
                  </a:lnTo>
                  <a:lnTo>
                    <a:pt x="922338" y="2761934"/>
                  </a:lnTo>
                  <a:lnTo>
                    <a:pt x="909638" y="2766379"/>
                  </a:lnTo>
                  <a:lnTo>
                    <a:pt x="896938" y="2770506"/>
                  </a:lnTo>
                  <a:lnTo>
                    <a:pt x="883920" y="2774951"/>
                  </a:lnTo>
                  <a:lnTo>
                    <a:pt x="871538" y="2778761"/>
                  </a:lnTo>
                  <a:lnTo>
                    <a:pt x="858520" y="2782254"/>
                  </a:lnTo>
                  <a:lnTo>
                    <a:pt x="845503" y="2785429"/>
                  </a:lnTo>
                  <a:lnTo>
                    <a:pt x="832485" y="2788604"/>
                  </a:lnTo>
                  <a:lnTo>
                    <a:pt x="819468" y="2791144"/>
                  </a:lnTo>
                  <a:lnTo>
                    <a:pt x="806450" y="2794001"/>
                  </a:lnTo>
                  <a:lnTo>
                    <a:pt x="793433" y="2796224"/>
                  </a:lnTo>
                  <a:lnTo>
                    <a:pt x="780415" y="2798129"/>
                  </a:lnTo>
                  <a:lnTo>
                    <a:pt x="767398" y="2799716"/>
                  </a:lnTo>
                  <a:lnTo>
                    <a:pt x="754063" y="2801304"/>
                  </a:lnTo>
                  <a:lnTo>
                    <a:pt x="741045" y="2802891"/>
                  </a:lnTo>
                  <a:lnTo>
                    <a:pt x="728028" y="2803526"/>
                  </a:lnTo>
                  <a:lnTo>
                    <a:pt x="715010" y="2804161"/>
                  </a:lnTo>
                  <a:lnTo>
                    <a:pt x="701675" y="2804796"/>
                  </a:lnTo>
                  <a:lnTo>
                    <a:pt x="688658" y="2805114"/>
                  </a:lnTo>
                  <a:lnTo>
                    <a:pt x="675640" y="2805114"/>
                  </a:lnTo>
                  <a:lnTo>
                    <a:pt x="662623" y="2804796"/>
                  </a:lnTo>
                  <a:lnTo>
                    <a:pt x="649605" y="2804161"/>
                  </a:lnTo>
                  <a:lnTo>
                    <a:pt x="636588" y="2803526"/>
                  </a:lnTo>
                  <a:lnTo>
                    <a:pt x="623570" y="2802256"/>
                  </a:lnTo>
                  <a:lnTo>
                    <a:pt x="610553" y="2801304"/>
                  </a:lnTo>
                  <a:lnTo>
                    <a:pt x="597535" y="2799716"/>
                  </a:lnTo>
                  <a:lnTo>
                    <a:pt x="584518" y="2797811"/>
                  </a:lnTo>
                  <a:lnTo>
                    <a:pt x="571818" y="2795906"/>
                  </a:lnTo>
                  <a:lnTo>
                    <a:pt x="558800" y="2793684"/>
                  </a:lnTo>
                  <a:lnTo>
                    <a:pt x="546100" y="2791144"/>
                  </a:lnTo>
                  <a:lnTo>
                    <a:pt x="533718" y="2788286"/>
                  </a:lnTo>
                  <a:lnTo>
                    <a:pt x="517525" y="2784794"/>
                  </a:lnTo>
                  <a:lnTo>
                    <a:pt x="501968" y="2780666"/>
                  </a:lnTo>
                  <a:lnTo>
                    <a:pt x="485775" y="2775904"/>
                  </a:lnTo>
                  <a:lnTo>
                    <a:pt x="470218" y="2771141"/>
                  </a:lnTo>
                  <a:lnTo>
                    <a:pt x="454660" y="2765744"/>
                  </a:lnTo>
                  <a:lnTo>
                    <a:pt x="439103" y="2760029"/>
                  </a:lnTo>
                  <a:lnTo>
                    <a:pt x="424180" y="2753679"/>
                  </a:lnTo>
                  <a:lnTo>
                    <a:pt x="408940" y="2747329"/>
                  </a:lnTo>
                  <a:lnTo>
                    <a:pt x="394018" y="2740661"/>
                  </a:lnTo>
                  <a:lnTo>
                    <a:pt x="379095" y="2733676"/>
                  </a:lnTo>
                  <a:lnTo>
                    <a:pt x="364173" y="2725739"/>
                  </a:lnTo>
                  <a:lnTo>
                    <a:pt x="349568" y="2717801"/>
                  </a:lnTo>
                  <a:lnTo>
                    <a:pt x="335598" y="2709864"/>
                  </a:lnTo>
                  <a:lnTo>
                    <a:pt x="321310" y="2700974"/>
                  </a:lnTo>
                  <a:lnTo>
                    <a:pt x="307023" y="2692084"/>
                  </a:lnTo>
                  <a:lnTo>
                    <a:pt x="293370" y="2682559"/>
                  </a:lnTo>
                  <a:lnTo>
                    <a:pt x="279718" y="2673034"/>
                  </a:lnTo>
                  <a:lnTo>
                    <a:pt x="266065" y="2663191"/>
                  </a:lnTo>
                  <a:lnTo>
                    <a:pt x="253047" y="2652396"/>
                  </a:lnTo>
                  <a:lnTo>
                    <a:pt x="240347" y="2641601"/>
                  </a:lnTo>
                  <a:lnTo>
                    <a:pt x="227647" y="2630489"/>
                  </a:lnTo>
                  <a:lnTo>
                    <a:pt x="214947" y="2619059"/>
                  </a:lnTo>
                  <a:lnTo>
                    <a:pt x="203200" y="2607629"/>
                  </a:lnTo>
                  <a:lnTo>
                    <a:pt x="190817" y="2595563"/>
                  </a:lnTo>
                  <a:lnTo>
                    <a:pt x="179387" y="2582863"/>
                  </a:lnTo>
                  <a:lnTo>
                    <a:pt x="167957" y="2570163"/>
                  </a:lnTo>
                  <a:lnTo>
                    <a:pt x="156845" y="2556828"/>
                  </a:lnTo>
                  <a:lnTo>
                    <a:pt x="146050" y="2543493"/>
                  </a:lnTo>
                  <a:lnTo>
                    <a:pt x="135255" y="2529523"/>
                  </a:lnTo>
                  <a:lnTo>
                    <a:pt x="125095" y="2515553"/>
                  </a:lnTo>
                  <a:lnTo>
                    <a:pt x="115252" y="2500948"/>
                  </a:lnTo>
                  <a:lnTo>
                    <a:pt x="105410" y="2486343"/>
                  </a:lnTo>
                  <a:lnTo>
                    <a:pt x="96202" y="2471103"/>
                  </a:lnTo>
                  <a:lnTo>
                    <a:pt x="87630" y="2456181"/>
                  </a:lnTo>
                  <a:lnTo>
                    <a:pt x="79057" y="2440941"/>
                  </a:lnTo>
                  <a:lnTo>
                    <a:pt x="71437" y="2425383"/>
                  </a:lnTo>
                  <a:lnTo>
                    <a:pt x="63817" y="2409826"/>
                  </a:lnTo>
                  <a:lnTo>
                    <a:pt x="56515" y="2394268"/>
                  </a:lnTo>
                  <a:lnTo>
                    <a:pt x="50165" y="2378076"/>
                  </a:lnTo>
                  <a:lnTo>
                    <a:pt x="43815" y="2362518"/>
                  </a:lnTo>
                  <a:lnTo>
                    <a:pt x="38100" y="2346326"/>
                  </a:lnTo>
                  <a:lnTo>
                    <a:pt x="32385" y="2330451"/>
                  </a:lnTo>
                  <a:lnTo>
                    <a:pt x="27622" y="2313941"/>
                  </a:lnTo>
                  <a:lnTo>
                    <a:pt x="23177" y="2297748"/>
                  </a:lnTo>
                  <a:lnTo>
                    <a:pt x="19050" y="2281556"/>
                  </a:lnTo>
                  <a:lnTo>
                    <a:pt x="15240" y="2265363"/>
                  </a:lnTo>
                  <a:lnTo>
                    <a:pt x="11747" y="2248853"/>
                  </a:lnTo>
                  <a:lnTo>
                    <a:pt x="9207" y="2232343"/>
                  </a:lnTo>
                  <a:lnTo>
                    <a:pt x="6350" y="2216151"/>
                  </a:lnTo>
                  <a:lnTo>
                    <a:pt x="4445" y="2199641"/>
                  </a:lnTo>
                  <a:lnTo>
                    <a:pt x="2540" y="2182813"/>
                  </a:lnTo>
                  <a:lnTo>
                    <a:pt x="1587" y="2166303"/>
                  </a:lnTo>
                  <a:lnTo>
                    <a:pt x="635" y="2149793"/>
                  </a:lnTo>
                  <a:lnTo>
                    <a:pt x="0" y="2133283"/>
                  </a:lnTo>
                  <a:lnTo>
                    <a:pt x="0" y="2117091"/>
                  </a:lnTo>
                  <a:lnTo>
                    <a:pt x="317" y="2100581"/>
                  </a:lnTo>
                  <a:lnTo>
                    <a:pt x="952" y="2084071"/>
                  </a:lnTo>
                  <a:lnTo>
                    <a:pt x="2222" y="2067561"/>
                  </a:lnTo>
                  <a:lnTo>
                    <a:pt x="3810" y="2051051"/>
                  </a:lnTo>
                  <a:lnTo>
                    <a:pt x="5715" y="2034541"/>
                  </a:lnTo>
                  <a:lnTo>
                    <a:pt x="7937" y="2018666"/>
                  </a:lnTo>
                  <a:lnTo>
                    <a:pt x="10795" y="2002473"/>
                  </a:lnTo>
                  <a:lnTo>
                    <a:pt x="13652" y="1986598"/>
                  </a:lnTo>
                  <a:lnTo>
                    <a:pt x="17145" y="1970406"/>
                  </a:lnTo>
                  <a:lnTo>
                    <a:pt x="20955" y="1954213"/>
                  </a:lnTo>
                  <a:lnTo>
                    <a:pt x="24765" y="1938656"/>
                  </a:lnTo>
                  <a:lnTo>
                    <a:pt x="29527" y="1922463"/>
                  </a:lnTo>
                  <a:lnTo>
                    <a:pt x="34290" y="1906906"/>
                  </a:lnTo>
                  <a:lnTo>
                    <a:pt x="39687" y="1891666"/>
                  </a:lnTo>
                  <a:lnTo>
                    <a:pt x="45402" y="1876426"/>
                  </a:lnTo>
                  <a:lnTo>
                    <a:pt x="51752" y="1861186"/>
                  </a:lnTo>
                  <a:lnTo>
                    <a:pt x="58102" y="1845628"/>
                  </a:lnTo>
                  <a:lnTo>
                    <a:pt x="64452" y="1830706"/>
                  </a:lnTo>
                  <a:lnTo>
                    <a:pt x="71755" y="1815783"/>
                  </a:lnTo>
                  <a:lnTo>
                    <a:pt x="79375" y="1800861"/>
                  </a:lnTo>
                  <a:lnTo>
                    <a:pt x="87630" y="1786573"/>
                  </a:lnTo>
                  <a:lnTo>
                    <a:pt x="95567" y="1772286"/>
                  </a:lnTo>
                  <a:lnTo>
                    <a:pt x="104457" y="1757998"/>
                  </a:lnTo>
                  <a:lnTo>
                    <a:pt x="113030" y="1744028"/>
                  </a:lnTo>
                  <a:lnTo>
                    <a:pt x="122872" y="1730376"/>
                  </a:lnTo>
                  <a:lnTo>
                    <a:pt x="132397" y="1716723"/>
                  </a:lnTo>
                  <a:lnTo>
                    <a:pt x="142240" y="1703388"/>
                  </a:lnTo>
                  <a:lnTo>
                    <a:pt x="152717" y="1690053"/>
                  </a:lnTo>
                  <a:lnTo>
                    <a:pt x="163195" y="1677353"/>
                  </a:lnTo>
                  <a:lnTo>
                    <a:pt x="174307" y="1664335"/>
                  </a:lnTo>
                  <a:lnTo>
                    <a:pt x="185737" y="1652270"/>
                  </a:lnTo>
                  <a:lnTo>
                    <a:pt x="197802" y="1639888"/>
                  </a:lnTo>
                  <a:lnTo>
                    <a:pt x="209867" y="1628140"/>
                  </a:lnTo>
                  <a:lnTo>
                    <a:pt x="222250" y="1616075"/>
                  </a:lnTo>
                  <a:lnTo>
                    <a:pt x="235267" y="1604646"/>
                  </a:lnTo>
                  <a:lnTo>
                    <a:pt x="248285" y="1593533"/>
                  </a:lnTo>
                  <a:lnTo>
                    <a:pt x="261937" y="1583056"/>
                  </a:lnTo>
                  <a:lnTo>
                    <a:pt x="275908" y="1572260"/>
                  </a:lnTo>
                  <a:lnTo>
                    <a:pt x="289878" y="1561783"/>
                  </a:lnTo>
                  <a:lnTo>
                    <a:pt x="304165" y="1552258"/>
                  </a:lnTo>
                  <a:lnTo>
                    <a:pt x="319088" y="1542416"/>
                  </a:lnTo>
                  <a:lnTo>
                    <a:pt x="334010" y="1533208"/>
                  </a:lnTo>
                  <a:lnTo>
                    <a:pt x="349250" y="1524318"/>
                  </a:lnTo>
                  <a:lnTo>
                    <a:pt x="364490" y="1516063"/>
                  </a:lnTo>
                  <a:lnTo>
                    <a:pt x="379730" y="1508443"/>
                  </a:lnTo>
                  <a:lnTo>
                    <a:pt x="395605" y="1500823"/>
                  </a:lnTo>
                  <a:lnTo>
                    <a:pt x="411163" y="1493838"/>
                  </a:lnTo>
                  <a:lnTo>
                    <a:pt x="426720" y="1486853"/>
                  </a:lnTo>
                  <a:lnTo>
                    <a:pt x="442913" y="1480821"/>
                  </a:lnTo>
                  <a:lnTo>
                    <a:pt x="459105" y="1475105"/>
                  </a:lnTo>
                  <a:lnTo>
                    <a:pt x="474980" y="1469708"/>
                  </a:lnTo>
                  <a:lnTo>
                    <a:pt x="491173" y="1464628"/>
                  </a:lnTo>
                  <a:lnTo>
                    <a:pt x="507365" y="1460183"/>
                  </a:lnTo>
                  <a:lnTo>
                    <a:pt x="523558" y="1456055"/>
                  </a:lnTo>
                  <a:lnTo>
                    <a:pt x="540068" y="1452245"/>
                  </a:lnTo>
                  <a:lnTo>
                    <a:pt x="556578" y="1449070"/>
                  </a:lnTo>
                  <a:lnTo>
                    <a:pt x="573088" y="1445895"/>
                  </a:lnTo>
                  <a:lnTo>
                    <a:pt x="589598" y="1443356"/>
                  </a:lnTo>
                  <a:lnTo>
                    <a:pt x="605790" y="1441451"/>
                  </a:lnTo>
                  <a:lnTo>
                    <a:pt x="622300" y="1439546"/>
                  </a:lnTo>
                  <a:lnTo>
                    <a:pt x="638810" y="1438275"/>
                  </a:lnTo>
                  <a:lnTo>
                    <a:pt x="655320" y="1437640"/>
                  </a:lnTo>
                  <a:lnTo>
                    <a:pt x="671830" y="1436688"/>
                  </a:lnTo>
                  <a:close/>
                  <a:moveTo>
                    <a:pt x="1808801" y="0"/>
                  </a:moveTo>
                  <a:lnTo>
                    <a:pt x="1822779" y="318"/>
                  </a:lnTo>
                  <a:lnTo>
                    <a:pt x="1836121" y="635"/>
                  </a:lnTo>
                  <a:lnTo>
                    <a:pt x="1849463" y="1588"/>
                  </a:lnTo>
                  <a:lnTo>
                    <a:pt x="1862806" y="3177"/>
                  </a:lnTo>
                  <a:lnTo>
                    <a:pt x="1875830" y="4447"/>
                  </a:lnTo>
                  <a:lnTo>
                    <a:pt x="1888855" y="6353"/>
                  </a:lnTo>
                  <a:lnTo>
                    <a:pt x="1901562" y="8894"/>
                  </a:lnTo>
                  <a:lnTo>
                    <a:pt x="1914269" y="11435"/>
                  </a:lnTo>
                  <a:lnTo>
                    <a:pt x="1926658" y="14612"/>
                  </a:lnTo>
                  <a:lnTo>
                    <a:pt x="1939047" y="17471"/>
                  </a:lnTo>
                  <a:lnTo>
                    <a:pt x="1951119" y="21282"/>
                  </a:lnTo>
                  <a:lnTo>
                    <a:pt x="1963190" y="25412"/>
                  </a:lnTo>
                  <a:lnTo>
                    <a:pt x="1974944" y="29859"/>
                  </a:lnTo>
                  <a:lnTo>
                    <a:pt x="1986698" y="34306"/>
                  </a:lnTo>
                  <a:lnTo>
                    <a:pt x="1998452" y="39071"/>
                  </a:lnTo>
                  <a:lnTo>
                    <a:pt x="2009571" y="44471"/>
                  </a:lnTo>
                  <a:lnTo>
                    <a:pt x="2020689" y="49870"/>
                  </a:lnTo>
                  <a:lnTo>
                    <a:pt x="2031490" y="55906"/>
                  </a:lnTo>
                  <a:lnTo>
                    <a:pt x="2042291" y="61941"/>
                  </a:lnTo>
                  <a:lnTo>
                    <a:pt x="2053092" y="67976"/>
                  </a:lnTo>
                  <a:lnTo>
                    <a:pt x="2063257" y="74964"/>
                  </a:lnTo>
                  <a:lnTo>
                    <a:pt x="2073741" y="81953"/>
                  </a:lnTo>
                  <a:lnTo>
                    <a:pt x="2083589" y="89259"/>
                  </a:lnTo>
                  <a:lnTo>
                    <a:pt x="2093754" y="96564"/>
                  </a:lnTo>
                  <a:lnTo>
                    <a:pt x="2103284" y="104506"/>
                  </a:lnTo>
                  <a:lnTo>
                    <a:pt x="2112814" y="112447"/>
                  </a:lnTo>
                  <a:lnTo>
                    <a:pt x="2122027" y="120388"/>
                  </a:lnTo>
                  <a:lnTo>
                    <a:pt x="2131239" y="129282"/>
                  </a:lnTo>
                  <a:lnTo>
                    <a:pt x="2139816" y="138176"/>
                  </a:lnTo>
                  <a:lnTo>
                    <a:pt x="2148711" y="147070"/>
                  </a:lnTo>
                  <a:lnTo>
                    <a:pt x="2157288" y="156282"/>
                  </a:lnTo>
                  <a:lnTo>
                    <a:pt x="2165548" y="165811"/>
                  </a:lnTo>
                  <a:lnTo>
                    <a:pt x="2173490" y="175658"/>
                  </a:lnTo>
                  <a:lnTo>
                    <a:pt x="2181749" y="185505"/>
                  </a:lnTo>
                  <a:lnTo>
                    <a:pt x="2189373" y="195987"/>
                  </a:lnTo>
                  <a:lnTo>
                    <a:pt x="2196680" y="206152"/>
                  </a:lnTo>
                  <a:lnTo>
                    <a:pt x="2203986" y="216952"/>
                  </a:lnTo>
                  <a:lnTo>
                    <a:pt x="2211293" y="227752"/>
                  </a:lnTo>
                  <a:lnTo>
                    <a:pt x="2217646" y="238870"/>
                  </a:lnTo>
                  <a:lnTo>
                    <a:pt x="2224635" y="249987"/>
                  </a:lnTo>
                  <a:lnTo>
                    <a:pt x="2230671" y="261423"/>
                  </a:lnTo>
                  <a:lnTo>
                    <a:pt x="2237024" y="273175"/>
                  </a:lnTo>
                  <a:lnTo>
                    <a:pt x="2243060" y="285246"/>
                  </a:lnTo>
                  <a:lnTo>
                    <a:pt x="2248778" y="296999"/>
                  </a:lnTo>
                  <a:lnTo>
                    <a:pt x="2253861" y="309069"/>
                  </a:lnTo>
                  <a:lnTo>
                    <a:pt x="2259261" y="321458"/>
                  </a:lnTo>
                  <a:lnTo>
                    <a:pt x="2264344" y="334163"/>
                  </a:lnTo>
                  <a:lnTo>
                    <a:pt x="2269427" y="347187"/>
                  </a:lnTo>
                  <a:lnTo>
                    <a:pt x="2273874" y="359575"/>
                  </a:lnTo>
                  <a:lnTo>
                    <a:pt x="2278004" y="372599"/>
                  </a:lnTo>
                  <a:lnTo>
                    <a:pt x="2282452" y="386257"/>
                  </a:lnTo>
                  <a:lnTo>
                    <a:pt x="2286264" y="399598"/>
                  </a:lnTo>
                  <a:lnTo>
                    <a:pt x="2290076" y="412939"/>
                  </a:lnTo>
                  <a:lnTo>
                    <a:pt x="2292935" y="426598"/>
                  </a:lnTo>
                  <a:lnTo>
                    <a:pt x="2296429" y="440575"/>
                  </a:lnTo>
                  <a:lnTo>
                    <a:pt x="2299288" y="454233"/>
                  </a:lnTo>
                  <a:lnTo>
                    <a:pt x="2301830" y="468527"/>
                  </a:lnTo>
                  <a:lnTo>
                    <a:pt x="2304053" y="482504"/>
                  </a:lnTo>
                  <a:lnTo>
                    <a:pt x="2306595" y="497116"/>
                  </a:lnTo>
                  <a:lnTo>
                    <a:pt x="2308501" y="511410"/>
                  </a:lnTo>
                  <a:lnTo>
                    <a:pt x="2309772" y="526339"/>
                  </a:lnTo>
                  <a:lnTo>
                    <a:pt x="2311360" y="540633"/>
                  </a:lnTo>
                  <a:lnTo>
                    <a:pt x="2312630" y="555245"/>
                  </a:lnTo>
                  <a:lnTo>
                    <a:pt x="2313266" y="570174"/>
                  </a:lnTo>
                  <a:lnTo>
                    <a:pt x="2320255" y="573033"/>
                  </a:lnTo>
                  <a:lnTo>
                    <a:pt x="2327244" y="576209"/>
                  </a:lnTo>
                  <a:lnTo>
                    <a:pt x="2333597" y="579704"/>
                  </a:lnTo>
                  <a:lnTo>
                    <a:pt x="2339633" y="583515"/>
                  </a:lnTo>
                  <a:lnTo>
                    <a:pt x="2345351" y="587645"/>
                  </a:lnTo>
                  <a:lnTo>
                    <a:pt x="2350751" y="592727"/>
                  </a:lnTo>
                  <a:lnTo>
                    <a:pt x="2356152" y="597809"/>
                  </a:lnTo>
                  <a:lnTo>
                    <a:pt x="2361234" y="603527"/>
                  </a:lnTo>
                  <a:lnTo>
                    <a:pt x="2365364" y="609562"/>
                  </a:lnTo>
                  <a:lnTo>
                    <a:pt x="2369494" y="616233"/>
                  </a:lnTo>
                  <a:lnTo>
                    <a:pt x="2372988" y="622903"/>
                  </a:lnTo>
                  <a:lnTo>
                    <a:pt x="2376483" y="630527"/>
                  </a:lnTo>
                  <a:lnTo>
                    <a:pt x="2379024" y="638786"/>
                  </a:lnTo>
                  <a:lnTo>
                    <a:pt x="2381566" y="647362"/>
                  </a:lnTo>
                  <a:lnTo>
                    <a:pt x="2383472" y="656574"/>
                  </a:lnTo>
                  <a:lnTo>
                    <a:pt x="2384425" y="666103"/>
                  </a:lnTo>
                  <a:lnTo>
                    <a:pt x="2385378" y="674362"/>
                  </a:lnTo>
                  <a:lnTo>
                    <a:pt x="2385695" y="681985"/>
                  </a:lnTo>
                  <a:lnTo>
                    <a:pt x="2386013" y="689927"/>
                  </a:lnTo>
                  <a:lnTo>
                    <a:pt x="2385695" y="698503"/>
                  </a:lnTo>
                  <a:lnTo>
                    <a:pt x="2385378" y="706444"/>
                  </a:lnTo>
                  <a:lnTo>
                    <a:pt x="2384425" y="714703"/>
                  </a:lnTo>
                  <a:lnTo>
                    <a:pt x="2383472" y="723279"/>
                  </a:lnTo>
                  <a:lnTo>
                    <a:pt x="2381883" y="731538"/>
                  </a:lnTo>
                  <a:lnTo>
                    <a:pt x="2380295" y="740115"/>
                  </a:lnTo>
                  <a:lnTo>
                    <a:pt x="2378389" y="748373"/>
                  </a:lnTo>
                  <a:lnTo>
                    <a:pt x="2376483" y="756950"/>
                  </a:lnTo>
                  <a:lnTo>
                    <a:pt x="2374259" y="765526"/>
                  </a:lnTo>
                  <a:lnTo>
                    <a:pt x="2371400" y="773467"/>
                  </a:lnTo>
                  <a:lnTo>
                    <a:pt x="2368541" y="781726"/>
                  </a:lnTo>
                  <a:lnTo>
                    <a:pt x="2365364" y="789985"/>
                  </a:lnTo>
                  <a:lnTo>
                    <a:pt x="2361870" y="797926"/>
                  </a:lnTo>
                  <a:lnTo>
                    <a:pt x="2358376" y="805550"/>
                  </a:lnTo>
                  <a:lnTo>
                    <a:pt x="2354563" y="813173"/>
                  </a:lnTo>
                  <a:lnTo>
                    <a:pt x="2350434" y="820479"/>
                  </a:lnTo>
                  <a:lnTo>
                    <a:pt x="2346304" y="827785"/>
                  </a:lnTo>
                  <a:lnTo>
                    <a:pt x="2341539" y="834773"/>
                  </a:lnTo>
                  <a:lnTo>
                    <a:pt x="2337091" y="841444"/>
                  </a:lnTo>
                  <a:lnTo>
                    <a:pt x="2332009" y="848114"/>
                  </a:lnTo>
                  <a:lnTo>
                    <a:pt x="2326608" y="854149"/>
                  </a:lnTo>
                  <a:lnTo>
                    <a:pt x="2321843" y="859867"/>
                  </a:lnTo>
                  <a:lnTo>
                    <a:pt x="2316125" y="865585"/>
                  </a:lnTo>
                  <a:lnTo>
                    <a:pt x="2310407" y="870667"/>
                  </a:lnTo>
                  <a:lnTo>
                    <a:pt x="2304689" y="875432"/>
                  </a:lnTo>
                  <a:lnTo>
                    <a:pt x="2298335" y="879879"/>
                  </a:lnTo>
                  <a:lnTo>
                    <a:pt x="2292300" y="884008"/>
                  </a:lnTo>
                  <a:lnTo>
                    <a:pt x="2285628" y="887502"/>
                  </a:lnTo>
                  <a:lnTo>
                    <a:pt x="2279275" y="890996"/>
                  </a:lnTo>
                  <a:lnTo>
                    <a:pt x="2273239" y="915137"/>
                  </a:lnTo>
                  <a:lnTo>
                    <a:pt x="2266250" y="938643"/>
                  </a:lnTo>
                  <a:lnTo>
                    <a:pt x="2258626" y="962467"/>
                  </a:lnTo>
                  <a:lnTo>
                    <a:pt x="2251002" y="986290"/>
                  </a:lnTo>
                  <a:lnTo>
                    <a:pt x="2242425" y="1009161"/>
                  </a:lnTo>
                  <a:lnTo>
                    <a:pt x="2233212" y="1032031"/>
                  </a:lnTo>
                  <a:lnTo>
                    <a:pt x="2223682" y="1054584"/>
                  </a:lnTo>
                  <a:lnTo>
                    <a:pt x="2213834" y="1076819"/>
                  </a:lnTo>
                  <a:lnTo>
                    <a:pt x="2203351" y="1098419"/>
                  </a:lnTo>
                  <a:lnTo>
                    <a:pt x="2192232" y="1119701"/>
                  </a:lnTo>
                  <a:lnTo>
                    <a:pt x="2180479" y="1140348"/>
                  </a:lnTo>
                  <a:lnTo>
                    <a:pt x="2168407" y="1160360"/>
                  </a:lnTo>
                  <a:lnTo>
                    <a:pt x="2155700" y="1179736"/>
                  </a:lnTo>
                  <a:lnTo>
                    <a:pt x="2142358" y="1198477"/>
                  </a:lnTo>
                  <a:lnTo>
                    <a:pt x="2128380" y="1216901"/>
                  </a:lnTo>
                  <a:lnTo>
                    <a:pt x="2114403" y="1234054"/>
                  </a:lnTo>
                  <a:lnTo>
                    <a:pt x="2106779" y="1242630"/>
                  </a:lnTo>
                  <a:lnTo>
                    <a:pt x="2099472" y="1250889"/>
                  </a:lnTo>
                  <a:lnTo>
                    <a:pt x="2091848" y="1259148"/>
                  </a:lnTo>
                  <a:lnTo>
                    <a:pt x="2083589" y="1266771"/>
                  </a:lnTo>
                  <a:lnTo>
                    <a:pt x="2075647" y="1274395"/>
                  </a:lnTo>
                  <a:lnTo>
                    <a:pt x="2067705" y="1282018"/>
                  </a:lnTo>
                  <a:lnTo>
                    <a:pt x="2059445" y="1289006"/>
                  </a:lnTo>
                  <a:lnTo>
                    <a:pt x="2051186" y="1295994"/>
                  </a:lnTo>
                  <a:lnTo>
                    <a:pt x="2042609" y="1302665"/>
                  </a:lnTo>
                  <a:lnTo>
                    <a:pt x="2034032" y="1309018"/>
                  </a:lnTo>
                  <a:lnTo>
                    <a:pt x="2025137" y="1315688"/>
                  </a:lnTo>
                  <a:lnTo>
                    <a:pt x="2016242" y="1321724"/>
                  </a:lnTo>
                  <a:lnTo>
                    <a:pt x="2007029" y="1327441"/>
                  </a:lnTo>
                  <a:lnTo>
                    <a:pt x="1997817" y="1332841"/>
                  </a:lnTo>
                  <a:lnTo>
                    <a:pt x="1988922" y="1338241"/>
                  </a:lnTo>
                  <a:lnTo>
                    <a:pt x="1979074" y="1343324"/>
                  </a:lnTo>
                  <a:lnTo>
                    <a:pt x="1969544" y="1348088"/>
                  </a:lnTo>
                  <a:lnTo>
                    <a:pt x="1960014" y="1352535"/>
                  </a:lnTo>
                  <a:lnTo>
                    <a:pt x="1950166" y="1356665"/>
                  </a:lnTo>
                  <a:lnTo>
                    <a:pt x="1940000" y="1360477"/>
                  </a:lnTo>
                  <a:lnTo>
                    <a:pt x="1929835" y="1364288"/>
                  </a:lnTo>
                  <a:lnTo>
                    <a:pt x="1919352" y="1367782"/>
                  </a:lnTo>
                  <a:lnTo>
                    <a:pt x="1909186" y="1370641"/>
                  </a:lnTo>
                  <a:lnTo>
                    <a:pt x="1898703" y="1373500"/>
                  </a:lnTo>
                  <a:lnTo>
                    <a:pt x="1888220" y="1375724"/>
                  </a:lnTo>
                  <a:lnTo>
                    <a:pt x="1877101" y="1377947"/>
                  </a:lnTo>
                  <a:lnTo>
                    <a:pt x="1865982" y="1379853"/>
                  </a:lnTo>
                  <a:lnTo>
                    <a:pt x="1854864" y="1381123"/>
                  </a:lnTo>
                  <a:lnTo>
                    <a:pt x="1843745" y="1382712"/>
                  </a:lnTo>
                  <a:lnTo>
                    <a:pt x="1832309" y="1383347"/>
                  </a:lnTo>
                  <a:lnTo>
                    <a:pt x="1820873" y="1383665"/>
                  </a:lnTo>
                  <a:lnTo>
                    <a:pt x="1808801" y="1384300"/>
                  </a:lnTo>
                  <a:lnTo>
                    <a:pt x="1797365" y="1383665"/>
                  </a:lnTo>
                  <a:lnTo>
                    <a:pt x="1785929" y="1383347"/>
                  </a:lnTo>
                  <a:lnTo>
                    <a:pt x="1774493" y="1382712"/>
                  </a:lnTo>
                  <a:lnTo>
                    <a:pt x="1763374" y="1381441"/>
                  </a:lnTo>
                  <a:lnTo>
                    <a:pt x="1752256" y="1379853"/>
                  </a:lnTo>
                  <a:lnTo>
                    <a:pt x="1741137" y="1377947"/>
                  </a:lnTo>
                  <a:lnTo>
                    <a:pt x="1730336" y="1375724"/>
                  </a:lnTo>
                  <a:lnTo>
                    <a:pt x="1719535" y="1373500"/>
                  </a:lnTo>
                  <a:lnTo>
                    <a:pt x="1709052" y="1370641"/>
                  </a:lnTo>
                  <a:lnTo>
                    <a:pt x="1698569" y="1367782"/>
                  </a:lnTo>
                  <a:lnTo>
                    <a:pt x="1688721" y="1364606"/>
                  </a:lnTo>
                  <a:lnTo>
                    <a:pt x="1678238" y="1360794"/>
                  </a:lnTo>
                  <a:lnTo>
                    <a:pt x="1668390" y="1356982"/>
                  </a:lnTo>
                  <a:lnTo>
                    <a:pt x="1658542" y="1352853"/>
                  </a:lnTo>
                  <a:lnTo>
                    <a:pt x="1649012" y="1348088"/>
                  </a:lnTo>
                  <a:lnTo>
                    <a:pt x="1639164" y="1343641"/>
                  </a:lnTo>
                  <a:lnTo>
                    <a:pt x="1630269" y="1338559"/>
                  </a:lnTo>
                  <a:lnTo>
                    <a:pt x="1620421" y="1333794"/>
                  </a:lnTo>
                  <a:lnTo>
                    <a:pt x="1611526" y="1327759"/>
                  </a:lnTo>
                  <a:lnTo>
                    <a:pt x="1602632" y="1322042"/>
                  </a:lnTo>
                  <a:lnTo>
                    <a:pt x="1593737" y="1316324"/>
                  </a:lnTo>
                  <a:lnTo>
                    <a:pt x="1584842" y="1309971"/>
                  </a:lnTo>
                  <a:lnTo>
                    <a:pt x="1576265" y="1303936"/>
                  </a:lnTo>
                  <a:lnTo>
                    <a:pt x="1567688" y="1296947"/>
                  </a:lnTo>
                  <a:lnTo>
                    <a:pt x="1559746" y="1289959"/>
                  </a:lnTo>
                  <a:lnTo>
                    <a:pt x="1551169" y="1282653"/>
                  </a:lnTo>
                  <a:lnTo>
                    <a:pt x="1543227" y="1275348"/>
                  </a:lnTo>
                  <a:lnTo>
                    <a:pt x="1535285" y="1267724"/>
                  </a:lnTo>
                  <a:lnTo>
                    <a:pt x="1527661" y="1260100"/>
                  </a:lnTo>
                  <a:lnTo>
                    <a:pt x="1520037" y="1252159"/>
                  </a:lnTo>
                  <a:lnTo>
                    <a:pt x="1512095" y="1244218"/>
                  </a:lnTo>
                  <a:lnTo>
                    <a:pt x="1505106" y="1235642"/>
                  </a:lnTo>
                  <a:lnTo>
                    <a:pt x="1490811" y="1218489"/>
                  </a:lnTo>
                  <a:lnTo>
                    <a:pt x="1477151" y="1200383"/>
                  </a:lnTo>
                  <a:lnTo>
                    <a:pt x="1463491" y="1181642"/>
                  </a:lnTo>
                  <a:lnTo>
                    <a:pt x="1451102" y="1162583"/>
                  </a:lnTo>
                  <a:lnTo>
                    <a:pt x="1438712" y="1142572"/>
                  </a:lnTo>
                  <a:lnTo>
                    <a:pt x="1426958" y="1121925"/>
                  </a:lnTo>
                  <a:lnTo>
                    <a:pt x="1415840" y="1101278"/>
                  </a:lnTo>
                  <a:lnTo>
                    <a:pt x="1405357" y="1079678"/>
                  </a:lnTo>
                  <a:lnTo>
                    <a:pt x="1395191" y="1057760"/>
                  </a:lnTo>
                  <a:lnTo>
                    <a:pt x="1385979" y="1035525"/>
                  </a:lnTo>
                  <a:lnTo>
                    <a:pt x="1376766" y="1012972"/>
                  </a:lnTo>
                  <a:lnTo>
                    <a:pt x="1368189" y="989467"/>
                  </a:lnTo>
                  <a:lnTo>
                    <a:pt x="1360247" y="966278"/>
                  </a:lnTo>
                  <a:lnTo>
                    <a:pt x="1352941" y="943090"/>
                  </a:lnTo>
                  <a:lnTo>
                    <a:pt x="1346269" y="919267"/>
                  </a:lnTo>
                  <a:lnTo>
                    <a:pt x="1339598" y="895126"/>
                  </a:lnTo>
                  <a:lnTo>
                    <a:pt x="1332292" y="892902"/>
                  </a:lnTo>
                  <a:lnTo>
                    <a:pt x="1324985" y="889726"/>
                  </a:lnTo>
                  <a:lnTo>
                    <a:pt x="1318314" y="886232"/>
                  </a:lnTo>
                  <a:lnTo>
                    <a:pt x="1311325" y="882420"/>
                  </a:lnTo>
                  <a:lnTo>
                    <a:pt x="1304654" y="878290"/>
                  </a:lnTo>
                  <a:lnTo>
                    <a:pt x="1298619" y="873208"/>
                  </a:lnTo>
                  <a:lnTo>
                    <a:pt x="1292265" y="867808"/>
                  </a:lnTo>
                  <a:lnTo>
                    <a:pt x="1286547" y="862726"/>
                  </a:lnTo>
                  <a:lnTo>
                    <a:pt x="1280829" y="856373"/>
                  </a:lnTo>
                  <a:lnTo>
                    <a:pt x="1274793" y="850020"/>
                  </a:lnTo>
                  <a:lnTo>
                    <a:pt x="1269710" y="843032"/>
                  </a:lnTo>
                  <a:lnTo>
                    <a:pt x="1264627" y="836044"/>
                  </a:lnTo>
                  <a:lnTo>
                    <a:pt x="1259545" y="828738"/>
                  </a:lnTo>
                  <a:lnTo>
                    <a:pt x="1255097" y="821114"/>
                  </a:lnTo>
                  <a:lnTo>
                    <a:pt x="1250968" y="813491"/>
                  </a:lnTo>
                  <a:lnTo>
                    <a:pt x="1246520" y="805550"/>
                  </a:lnTo>
                  <a:lnTo>
                    <a:pt x="1242708" y="796973"/>
                  </a:lnTo>
                  <a:lnTo>
                    <a:pt x="1239214" y="788714"/>
                  </a:lnTo>
                  <a:lnTo>
                    <a:pt x="1236037" y="780138"/>
                  </a:lnTo>
                  <a:lnTo>
                    <a:pt x="1232860" y="771562"/>
                  </a:lnTo>
                  <a:lnTo>
                    <a:pt x="1230001" y="762667"/>
                  </a:lnTo>
                  <a:lnTo>
                    <a:pt x="1227460" y="753773"/>
                  </a:lnTo>
                  <a:lnTo>
                    <a:pt x="1225554" y="745197"/>
                  </a:lnTo>
                  <a:lnTo>
                    <a:pt x="1223648" y="735985"/>
                  </a:lnTo>
                  <a:lnTo>
                    <a:pt x="1222059" y="727091"/>
                  </a:lnTo>
                  <a:lnTo>
                    <a:pt x="1220471" y="718197"/>
                  </a:lnTo>
                  <a:lnTo>
                    <a:pt x="1219836" y="708985"/>
                  </a:lnTo>
                  <a:lnTo>
                    <a:pt x="1219200" y="700409"/>
                  </a:lnTo>
                  <a:lnTo>
                    <a:pt x="1219200" y="691832"/>
                  </a:lnTo>
                  <a:lnTo>
                    <a:pt x="1219200" y="682938"/>
                  </a:lnTo>
                  <a:lnTo>
                    <a:pt x="1219518" y="674680"/>
                  </a:lnTo>
                  <a:lnTo>
                    <a:pt x="1220153" y="666103"/>
                  </a:lnTo>
                  <a:lnTo>
                    <a:pt x="1221742" y="655621"/>
                  </a:lnTo>
                  <a:lnTo>
                    <a:pt x="1223648" y="645456"/>
                  </a:lnTo>
                  <a:lnTo>
                    <a:pt x="1226824" y="635927"/>
                  </a:lnTo>
                  <a:lnTo>
                    <a:pt x="1229683" y="627350"/>
                  </a:lnTo>
                  <a:lnTo>
                    <a:pt x="1233496" y="618774"/>
                  </a:lnTo>
                  <a:lnTo>
                    <a:pt x="1237943" y="611468"/>
                  </a:lnTo>
                  <a:lnTo>
                    <a:pt x="1242708" y="604162"/>
                  </a:lnTo>
                  <a:lnTo>
                    <a:pt x="1248108" y="598127"/>
                  </a:lnTo>
                  <a:lnTo>
                    <a:pt x="1253827" y="592409"/>
                  </a:lnTo>
                  <a:lnTo>
                    <a:pt x="1259862" y="587009"/>
                  </a:lnTo>
                  <a:lnTo>
                    <a:pt x="1266534" y="581927"/>
                  </a:lnTo>
                  <a:lnTo>
                    <a:pt x="1273522" y="577798"/>
                  </a:lnTo>
                  <a:lnTo>
                    <a:pt x="1280829" y="574304"/>
                  </a:lnTo>
                  <a:lnTo>
                    <a:pt x="1288453" y="570809"/>
                  </a:lnTo>
                  <a:lnTo>
                    <a:pt x="1296395" y="568268"/>
                  </a:lnTo>
                  <a:lnTo>
                    <a:pt x="1304654" y="566045"/>
                  </a:lnTo>
                  <a:lnTo>
                    <a:pt x="1305607" y="551115"/>
                  </a:lnTo>
                  <a:lnTo>
                    <a:pt x="1306560" y="536504"/>
                  </a:lnTo>
                  <a:lnTo>
                    <a:pt x="1308149" y="521892"/>
                  </a:lnTo>
                  <a:lnTo>
                    <a:pt x="1310055" y="507598"/>
                  </a:lnTo>
                  <a:lnTo>
                    <a:pt x="1311961" y="493304"/>
                  </a:lnTo>
                  <a:lnTo>
                    <a:pt x="1314502" y="479010"/>
                  </a:lnTo>
                  <a:lnTo>
                    <a:pt x="1316726" y="465033"/>
                  </a:lnTo>
                  <a:lnTo>
                    <a:pt x="1319267" y="450739"/>
                  </a:lnTo>
                  <a:lnTo>
                    <a:pt x="1322444" y="437081"/>
                  </a:lnTo>
                  <a:lnTo>
                    <a:pt x="1325303" y="423104"/>
                  </a:lnTo>
                  <a:lnTo>
                    <a:pt x="1328797" y="409763"/>
                  </a:lnTo>
                  <a:lnTo>
                    <a:pt x="1332610" y="396422"/>
                  </a:lnTo>
                  <a:lnTo>
                    <a:pt x="1336422" y="383081"/>
                  </a:lnTo>
                  <a:lnTo>
                    <a:pt x="1340869" y="370057"/>
                  </a:lnTo>
                  <a:lnTo>
                    <a:pt x="1344999" y="357034"/>
                  </a:lnTo>
                  <a:lnTo>
                    <a:pt x="1349446" y="344010"/>
                  </a:lnTo>
                  <a:lnTo>
                    <a:pt x="1354529" y="331305"/>
                  </a:lnTo>
                  <a:lnTo>
                    <a:pt x="1359612" y="319234"/>
                  </a:lnTo>
                  <a:lnTo>
                    <a:pt x="1365012" y="306528"/>
                  </a:lnTo>
                  <a:lnTo>
                    <a:pt x="1370095" y="294775"/>
                  </a:lnTo>
                  <a:lnTo>
                    <a:pt x="1376131" y="282705"/>
                  </a:lnTo>
                  <a:lnTo>
                    <a:pt x="1382167" y="270952"/>
                  </a:lnTo>
                  <a:lnTo>
                    <a:pt x="1388202" y="259517"/>
                  </a:lnTo>
                  <a:lnTo>
                    <a:pt x="1394873" y="248081"/>
                  </a:lnTo>
                  <a:lnTo>
                    <a:pt x="1401227" y="236964"/>
                  </a:lnTo>
                  <a:lnTo>
                    <a:pt x="1408216" y="225846"/>
                  </a:lnTo>
                  <a:lnTo>
                    <a:pt x="1414887" y="215046"/>
                  </a:lnTo>
                  <a:lnTo>
                    <a:pt x="1422193" y="204246"/>
                  </a:lnTo>
                  <a:lnTo>
                    <a:pt x="1429817" y="194082"/>
                  </a:lnTo>
                  <a:lnTo>
                    <a:pt x="1437759" y="183917"/>
                  </a:lnTo>
                  <a:lnTo>
                    <a:pt x="1445701" y="174070"/>
                  </a:lnTo>
                  <a:lnTo>
                    <a:pt x="1453643" y="164541"/>
                  </a:lnTo>
                  <a:lnTo>
                    <a:pt x="1461585" y="155011"/>
                  </a:lnTo>
                  <a:lnTo>
                    <a:pt x="1470480" y="145799"/>
                  </a:lnTo>
                  <a:lnTo>
                    <a:pt x="1479057" y="136588"/>
                  </a:lnTo>
                  <a:lnTo>
                    <a:pt x="1488269" y="128329"/>
                  </a:lnTo>
                  <a:lnTo>
                    <a:pt x="1496846" y="119753"/>
                  </a:lnTo>
                  <a:lnTo>
                    <a:pt x="1506377" y="111494"/>
                  </a:lnTo>
                  <a:lnTo>
                    <a:pt x="1515589" y="103235"/>
                  </a:lnTo>
                  <a:lnTo>
                    <a:pt x="1525755" y="95611"/>
                  </a:lnTo>
                  <a:lnTo>
                    <a:pt x="1535285" y="88306"/>
                  </a:lnTo>
                  <a:lnTo>
                    <a:pt x="1545133" y="81000"/>
                  </a:lnTo>
                  <a:lnTo>
                    <a:pt x="1555616" y="74329"/>
                  </a:lnTo>
                  <a:lnTo>
                    <a:pt x="1565781" y="67659"/>
                  </a:lnTo>
                  <a:lnTo>
                    <a:pt x="1576582" y="61306"/>
                  </a:lnTo>
                  <a:lnTo>
                    <a:pt x="1587383" y="54953"/>
                  </a:lnTo>
                  <a:lnTo>
                    <a:pt x="1597866" y="49235"/>
                  </a:lnTo>
                  <a:lnTo>
                    <a:pt x="1608985" y="44153"/>
                  </a:lnTo>
                  <a:lnTo>
                    <a:pt x="1620421" y="38753"/>
                  </a:lnTo>
                  <a:lnTo>
                    <a:pt x="1632175" y="33988"/>
                  </a:lnTo>
                  <a:lnTo>
                    <a:pt x="1643611" y="29541"/>
                  </a:lnTo>
                  <a:lnTo>
                    <a:pt x="1655365" y="25412"/>
                  </a:lnTo>
                  <a:lnTo>
                    <a:pt x="1667119" y="20965"/>
                  </a:lnTo>
                  <a:lnTo>
                    <a:pt x="1679508" y="17471"/>
                  </a:lnTo>
                  <a:lnTo>
                    <a:pt x="1691898" y="14294"/>
                  </a:lnTo>
                  <a:lnTo>
                    <a:pt x="1703969" y="11435"/>
                  </a:lnTo>
                  <a:lnTo>
                    <a:pt x="1716676" y="8894"/>
                  </a:lnTo>
                  <a:lnTo>
                    <a:pt x="1729383" y="6353"/>
                  </a:lnTo>
                  <a:lnTo>
                    <a:pt x="1742408" y="4447"/>
                  </a:lnTo>
                  <a:lnTo>
                    <a:pt x="1755432" y="3177"/>
                  </a:lnTo>
                  <a:lnTo>
                    <a:pt x="1768457" y="1588"/>
                  </a:lnTo>
                  <a:lnTo>
                    <a:pt x="1781799" y="635"/>
                  </a:lnTo>
                  <a:lnTo>
                    <a:pt x="1795459" y="318"/>
                  </a:lnTo>
                  <a:lnTo>
                    <a:pt x="1808801" y="0"/>
                  </a:lnTo>
                  <a:close/>
                </a:path>
              </a:pathLst>
            </a:custGeom>
            <a:solidFill>
              <a:srgbClr val="DC342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9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593285" y="3591162"/>
              <a:ext cx="268288" cy="377825"/>
            </a:xfrm>
            <a:custGeom>
              <a:avLst/>
              <a:gdLst>
                <a:gd name="T0" fmla="*/ 651555 w 1550987"/>
                <a:gd name="T1" fmla="*/ 1893658 h 2189163"/>
                <a:gd name="T2" fmla="*/ 568017 w 1550987"/>
                <a:gd name="T3" fmla="*/ 1894689 h 2189163"/>
                <a:gd name="T4" fmla="*/ 520232 w 1550987"/>
                <a:gd name="T5" fmla="*/ 1873723 h 2189163"/>
                <a:gd name="T6" fmla="*/ 343215 w 1550987"/>
                <a:gd name="T7" fmla="*/ 1837978 h 2189163"/>
                <a:gd name="T8" fmla="*/ 314618 w 1550987"/>
                <a:gd name="T9" fmla="*/ 1869255 h 2189163"/>
                <a:gd name="T10" fmla="*/ 233999 w 1550987"/>
                <a:gd name="T11" fmla="*/ 1904313 h 2189163"/>
                <a:gd name="T12" fmla="*/ 193000 w 1550987"/>
                <a:gd name="T13" fmla="*/ 1876472 h 2189163"/>
                <a:gd name="T14" fmla="*/ 138805 w 1550987"/>
                <a:gd name="T15" fmla="*/ 1242713 h 2189163"/>
                <a:gd name="T16" fmla="*/ 134662 w 1550987"/>
                <a:gd name="T17" fmla="*/ 1289519 h 2189163"/>
                <a:gd name="T18" fmla="*/ 119124 w 1550987"/>
                <a:gd name="T19" fmla="*/ 1264902 h 2189163"/>
                <a:gd name="T20" fmla="*/ 102550 w 1550987"/>
                <a:gd name="T21" fmla="*/ 1301654 h 2189163"/>
                <a:gd name="T22" fmla="*/ 54900 w 1550987"/>
                <a:gd name="T23" fmla="*/ 1257621 h 2189163"/>
                <a:gd name="T24" fmla="*/ 1249587 w 1550987"/>
                <a:gd name="T25" fmla="*/ 1043801 h 2189163"/>
                <a:gd name="T26" fmla="*/ 1189508 w 1550987"/>
                <a:gd name="T27" fmla="*/ 1168265 h 2189163"/>
                <a:gd name="T28" fmla="*/ 1031712 w 1550987"/>
                <a:gd name="T29" fmla="*/ 1197653 h 2189163"/>
                <a:gd name="T30" fmla="*/ 1041725 w 1550987"/>
                <a:gd name="T31" fmla="*/ 1266108 h 2189163"/>
                <a:gd name="T32" fmla="*/ 1227489 w 1550987"/>
                <a:gd name="T33" fmla="*/ 1357727 h 2189163"/>
                <a:gd name="T34" fmla="*/ 1332456 w 1550987"/>
                <a:gd name="T35" fmla="*/ 1459718 h 2189163"/>
                <a:gd name="T36" fmla="*/ 1341779 w 1550987"/>
                <a:gd name="T37" fmla="*/ 1604581 h 2189163"/>
                <a:gd name="T38" fmla="*/ 1252350 w 1550987"/>
                <a:gd name="T39" fmla="*/ 1724896 h 2189163"/>
                <a:gd name="T40" fmla="*/ 994077 w 1550987"/>
                <a:gd name="T41" fmla="*/ 1768804 h 2189163"/>
                <a:gd name="T42" fmla="*/ 896361 w 1550987"/>
                <a:gd name="T43" fmla="*/ 1594901 h 2189163"/>
                <a:gd name="T44" fmla="*/ 1089030 w 1550987"/>
                <a:gd name="T45" fmla="*/ 1635352 h 2189163"/>
                <a:gd name="T46" fmla="*/ 1170172 w 1550987"/>
                <a:gd name="T47" fmla="*/ 1587986 h 2189163"/>
                <a:gd name="T48" fmla="*/ 1161194 w 1550987"/>
                <a:gd name="T49" fmla="*/ 1522988 h 2189163"/>
                <a:gd name="T50" fmla="*/ 981301 w 1550987"/>
                <a:gd name="T51" fmla="*/ 1431368 h 2189163"/>
                <a:gd name="T52" fmla="*/ 869428 w 1550987"/>
                <a:gd name="T53" fmla="*/ 1330761 h 2189163"/>
                <a:gd name="T54" fmla="*/ 860451 w 1550987"/>
                <a:gd name="T55" fmla="*/ 1182786 h 2189163"/>
                <a:gd name="T56" fmla="*/ 952297 w 1550987"/>
                <a:gd name="T57" fmla="*/ 1071461 h 2189163"/>
                <a:gd name="T58" fmla="*/ 1135466 w 1550987"/>
                <a:gd name="T59" fmla="*/ 837130 h 2189163"/>
                <a:gd name="T60" fmla="*/ 1216437 w 1550987"/>
                <a:gd name="T61" fmla="*/ 917079 h 2189163"/>
                <a:gd name="T62" fmla="*/ 1196367 w 1550987"/>
                <a:gd name="T63" fmla="*/ 983934 h 2189163"/>
                <a:gd name="T64" fmla="*/ 694839 w 1550987"/>
                <a:gd name="T65" fmla="*/ 496977 h 2189163"/>
                <a:gd name="T66" fmla="*/ 836707 w 1550987"/>
                <a:gd name="T67" fmla="*/ 581266 h 2189163"/>
                <a:gd name="T68" fmla="*/ 879163 w 1550987"/>
                <a:gd name="T69" fmla="*/ 684900 h 2189163"/>
                <a:gd name="T70" fmla="*/ 1014472 w 1550987"/>
                <a:gd name="T71" fmla="*/ 806153 h 2189163"/>
                <a:gd name="T72" fmla="*/ 1022411 w 1550987"/>
                <a:gd name="T73" fmla="*/ 922569 h 2189163"/>
                <a:gd name="T74" fmla="*/ 966492 w 1550987"/>
                <a:gd name="T75" fmla="*/ 930169 h 2189163"/>
                <a:gd name="T76" fmla="*/ 771468 w 1550987"/>
                <a:gd name="T77" fmla="*/ 797517 h 2189163"/>
                <a:gd name="T78" fmla="*/ 698636 w 1550987"/>
                <a:gd name="T79" fmla="*/ 728427 h 2189163"/>
                <a:gd name="T80" fmla="*/ 430089 w 1550987"/>
                <a:gd name="T81" fmla="*/ 1387888 h 2189163"/>
                <a:gd name="T82" fmla="*/ 176385 w 1550987"/>
                <a:gd name="T83" fmla="*/ 1216546 h 2189163"/>
                <a:gd name="T84" fmla="*/ 122538 w 1550987"/>
                <a:gd name="T85" fmla="*/ 803734 h 2189163"/>
                <a:gd name="T86" fmla="*/ 68000 w 1550987"/>
                <a:gd name="T87" fmla="*/ 1193747 h 2189163"/>
                <a:gd name="T88" fmla="*/ 3107 w 1550987"/>
                <a:gd name="T89" fmla="*/ 753645 h 2189163"/>
                <a:gd name="T90" fmla="*/ 30376 w 1550987"/>
                <a:gd name="T91" fmla="*/ 568830 h 2189163"/>
                <a:gd name="T92" fmla="*/ 216426 w 1550987"/>
                <a:gd name="T93" fmla="*/ 489723 h 2189163"/>
                <a:gd name="T94" fmla="*/ 545723 w 1550987"/>
                <a:gd name="T95" fmla="*/ 486268 h 2189163"/>
                <a:gd name="T96" fmla="*/ 529138 w 1550987"/>
                <a:gd name="T97" fmla="*/ 15841 h 2189163"/>
                <a:gd name="T98" fmla="*/ 594968 w 1550987"/>
                <a:gd name="T99" fmla="*/ 95735 h 2189163"/>
                <a:gd name="T100" fmla="*/ 510871 w 1550987"/>
                <a:gd name="T101" fmla="*/ 127072 h 2189163"/>
                <a:gd name="T102" fmla="*/ 570842 w 1550987"/>
                <a:gd name="T103" fmla="*/ 148423 h 2189163"/>
                <a:gd name="T104" fmla="*/ 601172 w 1550987"/>
                <a:gd name="T105" fmla="*/ 189747 h 2189163"/>
                <a:gd name="T106" fmla="*/ 612890 w 1550987"/>
                <a:gd name="T107" fmla="*/ 294436 h 2189163"/>
                <a:gd name="T108" fmla="*/ 588075 w 1550987"/>
                <a:gd name="T109" fmla="*/ 314409 h 2189163"/>
                <a:gd name="T110" fmla="*/ 517420 w 1550987"/>
                <a:gd name="T111" fmla="*/ 441825 h 2189163"/>
                <a:gd name="T112" fmla="*/ 419881 w 1550987"/>
                <a:gd name="T113" fmla="*/ 480050 h 2189163"/>
                <a:gd name="T114" fmla="*/ 325445 w 1550987"/>
                <a:gd name="T115" fmla="*/ 416687 h 2189163"/>
                <a:gd name="T116" fmla="*/ 259615 w 1550987"/>
                <a:gd name="T117" fmla="*/ 309243 h 2189163"/>
                <a:gd name="T118" fmla="*/ 237556 w 1550987"/>
                <a:gd name="T119" fmla="*/ 254144 h 2189163"/>
                <a:gd name="T120" fmla="*/ 256513 w 1550987"/>
                <a:gd name="T121" fmla="*/ 169774 h 2189163"/>
                <a:gd name="T122" fmla="*/ 280638 w 1550987"/>
                <a:gd name="T123" fmla="*/ 79204 h 2189163"/>
                <a:gd name="T124" fmla="*/ 338886 w 1550987"/>
                <a:gd name="T125" fmla="*/ 21007 h 2189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50987" h="2189163">
                  <a:moveTo>
                    <a:pt x="568325" y="2106613"/>
                  </a:moveTo>
                  <a:lnTo>
                    <a:pt x="680545" y="2106613"/>
                  </a:lnTo>
                  <a:lnTo>
                    <a:pt x="685287" y="2110168"/>
                  </a:lnTo>
                  <a:lnTo>
                    <a:pt x="698327" y="2118858"/>
                  </a:lnTo>
                  <a:lnTo>
                    <a:pt x="706625" y="2124387"/>
                  </a:lnTo>
                  <a:lnTo>
                    <a:pt x="715318" y="2131102"/>
                  </a:lnTo>
                  <a:lnTo>
                    <a:pt x="723616" y="2138211"/>
                  </a:lnTo>
                  <a:lnTo>
                    <a:pt x="731519" y="2145321"/>
                  </a:lnTo>
                  <a:lnTo>
                    <a:pt x="738631" y="2152825"/>
                  </a:lnTo>
                  <a:lnTo>
                    <a:pt x="741792" y="2156380"/>
                  </a:lnTo>
                  <a:lnTo>
                    <a:pt x="744163" y="2159935"/>
                  </a:lnTo>
                  <a:lnTo>
                    <a:pt x="746139" y="2163490"/>
                  </a:lnTo>
                  <a:lnTo>
                    <a:pt x="748115" y="2166650"/>
                  </a:lnTo>
                  <a:lnTo>
                    <a:pt x="748905" y="2170204"/>
                  </a:lnTo>
                  <a:lnTo>
                    <a:pt x="749300" y="2172969"/>
                  </a:lnTo>
                  <a:lnTo>
                    <a:pt x="748905" y="2176129"/>
                  </a:lnTo>
                  <a:lnTo>
                    <a:pt x="747719" y="2178499"/>
                  </a:lnTo>
                  <a:lnTo>
                    <a:pt x="745349" y="2180869"/>
                  </a:lnTo>
                  <a:lnTo>
                    <a:pt x="742583" y="2183239"/>
                  </a:lnTo>
                  <a:lnTo>
                    <a:pt x="738631" y="2185213"/>
                  </a:lnTo>
                  <a:lnTo>
                    <a:pt x="733889" y="2186398"/>
                  </a:lnTo>
                  <a:lnTo>
                    <a:pt x="727567" y="2187583"/>
                  </a:lnTo>
                  <a:lnTo>
                    <a:pt x="720455" y="2188373"/>
                  </a:lnTo>
                  <a:lnTo>
                    <a:pt x="711366" y="2189163"/>
                  </a:lnTo>
                  <a:lnTo>
                    <a:pt x="702673" y="2189163"/>
                  </a:lnTo>
                  <a:lnTo>
                    <a:pt x="694770" y="2188373"/>
                  </a:lnTo>
                  <a:lnTo>
                    <a:pt x="686868" y="2187188"/>
                  </a:lnTo>
                  <a:lnTo>
                    <a:pt x="679755" y="2186003"/>
                  </a:lnTo>
                  <a:lnTo>
                    <a:pt x="672247" y="2184424"/>
                  </a:lnTo>
                  <a:lnTo>
                    <a:pt x="665135" y="2182449"/>
                  </a:lnTo>
                  <a:lnTo>
                    <a:pt x="658813" y="2179684"/>
                  </a:lnTo>
                  <a:lnTo>
                    <a:pt x="652885" y="2177314"/>
                  </a:lnTo>
                  <a:lnTo>
                    <a:pt x="646563" y="2174154"/>
                  </a:lnTo>
                  <a:lnTo>
                    <a:pt x="640636" y="2170994"/>
                  </a:lnTo>
                  <a:lnTo>
                    <a:pt x="634709" y="2167440"/>
                  </a:lnTo>
                  <a:lnTo>
                    <a:pt x="623645" y="2160330"/>
                  </a:lnTo>
                  <a:lnTo>
                    <a:pt x="612976" y="2152430"/>
                  </a:lnTo>
                  <a:lnTo>
                    <a:pt x="608234" y="2149666"/>
                  </a:lnTo>
                  <a:lnTo>
                    <a:pt x="604678" y="2148086"/>
                  </a:lnTo>
                  <a:lnTo>
                    <a:pt x="603888" y="2147691"/>
                  </a:lnTo>
                  <a:lnTo>
                    <a:pt x="602702" y="2148086"/>
                  </a:lnTo>
                  <a:lnTo>
                    <a:pt x="602307" y="2148086"/>
                  </a:lnTo>
                  <a:lnTo>
                    <a:pt x="601517" y="2149271"/>
                  </a:lnTo>
                  <a:lnTo>
                    <a:pt x="600727" y="2150456"/>
                  </a:lnTo>
                  <a:lnTo>
                    <a:pt x="600331" y="2152035"/>
                  </a:lnTo>
                  <a:lnTo>
                    <a:pt x="599541" y="2152825"/>
                  </a:lnTo>
                  <a:lnTo>
                    <a:pt x="598751" y="2153220"/>
                  </a:lnTo>
                  <a:lnTo>
                    <a:pt x="597961" y="2153220"/>
                  </a:lnTo>
                  <a:lnTo>
                    <a:pt x="585316" y="2152825"/>
                  </a:lnTo>
                  <a:lnTo>
                    <a:pt x="578599" y="2152430"/>
                  </a:lnTo>
                  <a:lnTo>
                    <a:pt x="575438" y="2151641"/>
                  </a:lnTo>
                  <a:lnTo>
                    <a:pt x="573857" y="2150851"/>
                  </a:lnTo>
                  <a:lnTo>
                    <a:pt x="571091" y="2140186"/>
                  </a:lnTo>
                  <a:lnTo>
                    <a:pt x="569906" y="2131497"/>
                  </a:lnTo>
                  <a:lnTo>
                    <a:pt x="569115" y="2124387"/>
                  </a:lnTo>
                  <a:lnTo>
                    <a:pt x="569115" y="2118858"/>
                  </a:lnTo>
                  <a:lnTo>
                    <a:pt x="569115" y="2114908"/>
                  </a:lnTo>
                  <a:lnTo>
                    <a:pt x="569510" y="2112143"/>
                  </a:lnTo>
                  <a:lnTo>
                    <a:pt x="570301" y="2110168"/>
                  </a:lnTo>
                  <a:lnTo>
                    <a:pt x="568325" y="2106613"/>
                  </a:lnTo>
                  <a:close/>
                  <a:moveTo>
                    <a:pt x="282821" y="2106613"/>
                  </a:moveTo>
                  <a:lnTo>
                    <a:pt x="395287" y="2106613"/>
                  </a:lnTo>
                  <a:lnTo>
                    <a:pt x="393307" y="2110168"/>
                  </a:lnTo>
                  <a:lnTo>
                    <a:pt x="394495" y="2112143"/>
                  </a:lnTo>
                  <a:lnTo>
                    <a:pt x="394495" y="2114908"/>
                  </a:lnTo>
                  <a:lnTo>
                    <a:pt x="394891" y="2118858"/>
                  </a:lnTo>
                  <a:lnTo>
                    <a:pt x="394891" y="2124387"/>
                  </a:lnTo>
                  <a:lnTo>
                    <a:pt x="394099" y="2131497"/>
                  </a:lnTo>
                  <a:lnTo>
                    <a:pt x="392515" y="2140186"/>
                  </a:lnTo>
                  <a:lnTo>
                    <a:pt x="390139" y="2150851"/>
                  </a:lnTo>
                  <a:lnTo>
                    <a:pt x="388555" y="2151641"/>
                  </a:lnTo>
                  <a:lnTo>
                    <a:pt x="385387" y="2152430"/>
                  </a:lnTo>
                  <a:lnTo>
                    <a:pt x="378655" y="2152825"/>
                  </a:lnTo>
                  <a:lnTo>
                    <a:pt x="365587" y="2153220"/>
                  </a:lnTo>
                  <a:lnTo>
                    <a:pt x="364795" y="2153220"/>
                  </a:lnTo>
                  <a:lnTo>
                    <a:pt x="364398" y="2152825"/>
                  </a:lnTo>
                  <a:lnTo>
                    <a:pt x="363606" y="2152035"/>
                  </a:lnTo>
                  <a:lnTo>
                    <a:pt x="362814" y="2150456"/>
                  </a:lnTo>
                  <a:lnTo>
                    <a:pt x="362022" y="2149271"/>
                  </a:lnTo>
                  <a:lnTo>
                    <a:pt x="361626" y="2148086"/>
                  </a:lnTo>
                  <a:lnTo>
                    <a:pt x="361230" y="2148086"/>
                  </a:lnTo>
                  <a:lnTo>
                    <a:pt x="359646" y="2147691"/>
                  </a:lnTo>
                  <a:lnTo>
                    <a:pt x="358854" y="2148086"/>
                  </a:lnTo>
                  <a:lnTo>
                    <a:pt x="355686" y="2149666"/>
                  </a:lnTo>
                  <a:lnTo>
                    <a:pt x="350934" y="2152430"/>
                  </a:lnTo>
                  <a:lnTo>
                    <a:pt x="340242" y="2160330"/>
                  </a:lnTo>
                  <a:lnTo>
                    <a:pt x="328758" y="2167440"/>
                  </a:lnTo>
                  <a:lnTo>
                    <a:pt x="323214" y="2170994"/>
                  </a:lnTo>
                  <a:lnTo>
                    <a:pt x="317274" y="2174154"/>
                  </a:lnTo>
                  <a:lnTo>
                    <a:pt x="310938" y="2177314"/>
                  </a:lnTo>
                  <a:lnTo>
                    <a:pt x="304601" y="2179684"/>
                  </a:lnTo>
                  <a:lnTo>
                    <a:pt x="297869" y="2182449"/>
                  </a:lnTo>
                  <a:lnTo>
                    <a:pt x="291137" y="2184424"/>
                  </a:lnTo>
                  <a:lnTo>
                    <a:pt x="284009" y="2186003"/>
                  </a:lnTo>
                  <a:lnTo>
                    <a:pt x="276485" y="2187188"/>
                  </a:lnTo>
                  <a:lnTo>
                    <a:pt x="268961" y="2188373"/>
                  </a:lnTo>
                  <a:lnTo>
                    <a:pt x="260645" y="2189163"/>
                  </a:lnTo>
                  <a:lnTo>
                    <a:pt x="252329" y="2189163"/>
                  </a:lnTo>
                  <a:lnTo>
                    <a:pt x="243220" y="2188373"/>
                  </a:lnTo>
                  <a:lnTo>
                    <a:pt x="235696" y="2187583"/>
                  </a:lnTo>
                  <a:lnTo>
                    <a:pt x="229756" y="2186398"/>
                  </a:lnTo>
                  <a:lnTo>
                    <a:pt x="225004" y="2185213"/>
                  </a:lnTo>
                  <a:lnTo>
                    <a:pt x="221044" y="2183239"/>
                  </a:lnTo>
                  <a:lnTo>
                    <a:pt x="218272" y="2180869"/>
                  </a:lnTo>
                  <a:lnTo>
                    <a:pt x="215896" y="2178499"/>
                  </a:lnTo>
                  <a:lnTo>
                    <a:pt x="214708" y="2176129"/>
                  </a:lnTo>
                  <a:lnTo>
                    <a:pt x="214312" y="2172969"/>
                  </a:lnTo>
                  <a:lnTo>
                    <a:pt x="214708" y="2170204"/>
                  </a:lnTo>
                  <a:lnTo>
                    <a:pt x="215500" y="2166650"/>
                  </a:lnTo>
                  <a:lnTo>
                    <a:pt x="217084" y="2163490"/>
                  </a:lnTo>
                  <a:lnTo>
                    <a:pt x="219460" y="2159935"/>
                  </a:lnTo>
                  <a:lnTo>
                    <a:pt x="221836" y="2156380"/>
                  </a:lnTo>
                  <a:lnTo>
                    <a:pt x="225004" y="2152825"/>
                  </a:lnTo>
                  <a:lnTo>
                    <a:pt x="232132" y="2145321"/>
                  </a:lnTo>
                  <a:lnTo>
                    <a:pt x="240052" y="2138211"/>
                  </a:lnTo>
                  <a:lnTo>
                    <a:pt x="248369" y="2131102"/>
                  </a:lnTo>
                  <a:lnTo>
                    <a:pt x="257081" y="2124387"/>
                  </a:lnTo>
                  <a:lnTo>
                    <a:pt x="265001" y="2118858"/>
                  </a:lnTo>
                  <a:lnTo>
                    <a:pt x="277673" y="2110168"/>
                  </a:lnTo>
                  <a:lnTo>
                    <a:pt x="282821" y="2106613"/>
                  </a:lnTo>
                  <a:close/>
                  <a:moveTo>
                    <a:pt x="53975" y="1395413"/>
                  </a:moveTo>
                  <a:lnTo>
                    <a:pt x="145257" y="1412546"/>
                  </a:lnTo>
                  <a:lnTo>
                    <a:pt x="148035" y="1413343"/>
                  </a:lnTo>
                  <a:lnTo>
                    <a:pt x="150813" y="1414936"/>
                  </a:lnTo>
                  <a:lnTo>
                    <a:pt x="153591" y="1417327"/>
                  </a:lnTo>
                  <a:lnTo>
                    <a:pt x="155575" y="1420514"/>
                  </a:lnTo>
                  <a:lnTo>
                    <a:pt x="157560" y="1424100"/>
                  </a:lnTo>
                  <a:lnTo>
                    <a:pt x="159544" y="1428085"/>
                  </a:lnTo>
                  <a:lnTo>
                    <a:pt x="161132" y="1432866"/>
                  </a:lnTo>
                  <a:lnTo>
                    <a:pt x="162322" y="1438045"/>
                  </a:lnTo>
                  <a:lnTo>
                    <a:pt x="164704" y="1448803"/>
                  </a:lnTo>
                  <a:lnTo>
                    <a:pt x="167085" y="1460358"/>
                  </a:lnTo>
                  <a:lnTo>
                    <a:pt x="168275" y="1472311"/>
                  </a:lnTo>
                  <a:lnTo>
                    <a:pt x="169466" y="1483068"/>
                  </a:lnTo>
                  <a:lnTo>
                    <a:pt x="169863" y="1487849"/>
                  </a:lnTo>
                  <a:lnTo>
                    <a:pt x="169466" y="1491037"/>
                  </a:lnTo>
                  <a:lnTo>
                    <a:pt x="168672" y="1493427"/>
                  </a:lnTo>
                  <a:lnTo>
                    <a:pt x="167879" y="1493826"/>
                  </a:lnTo>
                  <a:lnTo>
                    <a:pt x="167482" y="1493826"/>
                  </a:lnTo>
                  <a:lnTo>
                    <a:pt x="165894" y="1493826"/>
                  </a:lnTo>
                  <a:lnTo>
                    <a:pt x="163513" y="1492631"/>
                  </a:lnTo>
                  <a:lnTo>
                    <a:pt x="161529" y="1490638"/>
                  </a:lnTo>
                  <a:lnTo>
                    <a:pt x="159544" y="1488248"/>
                  </a:lnTo>
                  <a:lnTo>
                    <a:pt x="154782" y="1481873"/>
                  </a:lnTo>
                  <a:lnTo>
                    <a:pt x="150416" y="1474701"/>
                  </a:lnTo>
                  <a:lnTo>
                    <a:pt x="148829" y="1470717"/>
                  </a:lnTo>
                  <a:lnTo>
                    <a:pt x="147638" y="1467529"/>
                  </a:lnTo>
                  <a:lnTo>
                    <a:pt x="146844" y="1463943"/>
                  </a:lnTo>
                  <a:lnTo>
                    <a:pt x="146844" y="1461553"/>
                  </a:lnTo>
                  <a:lnTo>
                    <a:pt x="146447" y="1459162"/>
                  </a:lnTo>
                  <a:lnTo>
                    <a:pt x="146050" y="1456772"/>
                  </a:lnTo>
                  <a:lnTo>
                    <a:pt x="145654" y="1455178"/>
                  </a:lnTo>
                  <a:lnTo>
                    <a:pt x="144463" y="1453584"/>
                  </a:lnTo>
                  <a:lnTo>
                    <a:pt x="143669" y="1452787"/>
                  </a:lnTo>
                  <a:lnTo>
                    <a:pt x="142479" y="1451991"/>
                  </a:lnTo>
                  <a:lnTo>
                    <a:pt x="141685" y="1451592"/>
                  </a:lnTo>
                  <a:lnTo>
                    <a:pt x="140494" y="1451592"/>
                  </a:lnTo>
                  <a:lnTo>
                    <a:pt x="139303" y="1451991"/>
                  </a:lnTo>
                  <a:lnTo>
                    <a:pt x="138510" y="1452389"/>
                  </a:lnTo>
                  <a:lnTo>
                    <a:pt x="136922" y="1453584"/>
                  </a:lnTo>
                  <a:lnTo>
                    <a:pt x="136128" y="1455178"/>
                  </a:lnTo>
                  <a:lnTo>
                    <a:pt x="135335" y="1457170"/>
                  </a:lnTo>
                  <a:lnTo>
                    <a:pt x="134938" y="1459959"/>
                  </a:lnTo>
                  <a:lnTo>
                    <a:pt x="134541" y="1462748"/>
                  </a:lnTo>
                  <a:lnTo>
                    <a:pt x="134541" y="1466732"/>
                  </a:lnTo>
                  <a:lnTo>
                    <a:pt x="134144" y="1473904"/>
                  </a:lnTo>
                  <a:lnTo>
                    <a:pt x="133747" y="1476693"/>
                  </a:lnTo>
                  <a:lnTo>
                    <a:pt x="132953" y="1480279"/>
                  </a:lnTo>
                  <a:lnTo>
                    <a:pt x="132160" y="1482670"/>
                  </a:lnTo>
                  <a:lnTo>
                    <a:pt x="130572" y="1485857"/>
                  </a:lnTo>
                  <a:lnTo>
                    <a:pt x="128985" y="1487849"/>
                  </a:lnTo>
                  <a:lnTo>
                    <a:pt x="127397" y="1489841"/>
                  </a:lnTo>
                  <a:lnTo>
                    <a:pt x="125413" y="1492232"/>
                  </a:lnTo>
                  <a:lnTo>
                    <a:pt x="123032" y="1493427"/>
                  </a:lnTo>
                  <a:lnTo>
                    <a:pt x="120650" y="1495021"/>
                  </a:lnTo>
                  <a:lnTo>
                    <a:pt x="117872" y="1495818"/>
                  </a:lnTo>
                  <a:lnTo>
                    <a:pt x="114300" y="1496615"/>
                  </a:lnTo>
                  <a:lnTo>
                    <a:pt x="110331" y="1497013"/>
                  </a:lnTo>
                  <a:lnTo>
                    <a:pt x="106760" y="1497013"/>
                  </a:lnTo>
                  <a:lnTo>
                    <a:pt x="101997" y="1496615"/>
                  </a:lnTo>
                  <a:lnTo>
                    <a:pt x="98822" y="1496216"/>
                  </a:lnTo>
                  <a:lnTo>
                    <a:pt x="94853" y="1495021"/>
                  </a:lnTo>
                  <a:lnTo>
                    <a:pt x="92075" y="1493826"/>
                  </a:lnTo>
                  <a:lnTo>
                    <a:pt x="88503" y="1491834"/>
                  </a:lnTo>
                  <a:lnTo>
                    <a:pt x="85725" y="1489045"/>
                  </a:lnTo>
                  <a:lnTo>
                    <a:pt x="82947" y="1486256"/>
                  </a:lnTo>
                  <a:lnTo>
                    <a:pt x="80169" y="1483068"/>
                  </a:lnTo>
                  <a:lnTo>
                    <a:pt x="78184" y="1479881"/>
                  </a:lnTo>
                  <a:lnTo>
                    <a:pt x="73422" y="1471912"/>
                  </a:lnTo>
                  <a:lnTo>
                    <a:pt x="69453" y="1463147"/>
                  </a:lnTo>
                  <a:lnTo>
                    <a:pt x="66278" y="1454381"/>
                  </a:lnTo>
                  <a:lnTo>
                    <a:pt x="63103" y="1445217"/>
                  </a:lnTo>
                  <a:lnTo>
                    <a:pt x="60722" y="1435655"/>
                  </a:lnTo>
                  <a:lnTo>
                    <a:pt x="58738" y="1426889"/>
                  </a:lnTo>
                  <a:lnTo>
                    <a:pt x="55563" y="1410952"/>
                  </a:lnTo>
                  <a:lnTo>
                    <a:pt x="54372" y="1399796"/>
                  </a:lnTo>
                  <a:lnTo>
                    <a:pt x="53975" y="1395413"/>
                  </a:lnTo>
                  <a:close/>
                  <a:moveTo>
                    <a:pt x="1197768" y="1065213"/>
                  </a:moveTo>
                  <a:lnTo>
                    <a:pt x="1325562" y="1065213"/>
                  </a:lnTo>
                  <a:lnTo>
                    <a:pt x="1325562" y="1183610"/>
                  </a:lnTo>
                  <a:lnTo>
                    <a:pt x="1341437" y="1184405"/>
                  </a:lnTo>
                  <a:lnTo>
                    <a:pt x="1357312" y="1185994"/>
                  </a:lnTo>
                  <a:lnTo>
                    <a:pt x="1371996" y="1187583"/>
                  </a:lnTo>
                  <a:lnTo>
                    <a:pt x="1385887" y="1189172"/>
                  </a:lnTo>
                  <a:lnTo>
                    <a:pt x="1399381" y="1191159"/>
                  </a:lnTo>
                  <a:lnTo>
                    <a:pt x="1412478" y="1193940"/>
                  </a:lnTo>
                  <a:lnTo>
                    <a:pt x="1424384" y="1196324"/>
                  </a:lnTo>
                  <a:lnTo>
                    <a:pt x="1436290" y="1199502"/>
                  </a:lnTo>
                  <a:lnTo>
                    <a:pt x="1447799" y="1202284"/>
                  </a:lnTo>
                  <a:lnTo>
                    <a:pt x="1458912" y="1205462"/>
                  </a:lnTo>
                  <a:lnTo>
                    <a:pt x="1469231" y="1209038"/>
                  </a:lnTo>
                  <a:lnTo>
                    <a:pt x="1478756" y="1212613"/>
                  </a:lnTo>
                  <a:lnTo>
                    <a:pt x="1488678" y="1216587"/>
                  </a:lnTo>
                  <a:lnTo>
                    <a:pt x="1497409" y="1220560"/>
                  </a:lnTo>
                  <a:lnTo>
                    <a:pt x="1514475" y="1228108"/>
                  </a:lnTo>
                  <a:lnTo>
                    <a:pt x="1476771" y="1380276"/>
                  </a:lnTo>
                  <a:lnTo>
                    <a:pt x="1462484" y="1374317"/>
                  </a:lnTo>
                  <a:lnTo>
                    <a:pt x="1446212" y="1367165"/>
                  </a:lnTo>
                  <a:lnTo>
                    <a:pt x="1427162" y="1359616"/>
                  </a:lnTo>
                  <a:lnTo>
                    <a:pt x="1416446" y="1356041"/>
                  </a:lnTo>
                  <a:lnTo>
                    <a:pt x="1405334" y="1352068"/>
                  </a:lnTo>
                  <a:lnTo>
                    <a:pt x="1393428" y="1348889"/>
                  </a:lnTo>
                  <a:lnTo>
                    <a:pt x="1380728" y="1345313"/>
                  </a:lnTo>
                  <a:lnTo>
                    <a:pt x="1367234" y="1342532"/>
                  </a:lnTo>
                  <a:lnTo>
                    <a:pt x="1353343" y="1339751"/>
                  </a:lnTo>
                  <a:lnTo>
                    <a:pt x="1338262" y="1337765"/>
                  </a:lnTo>
                  <a:lnTo>
                    <a:pt x="1322387" y="1336175"/>
                  </a:lnTo>
                  <a:lnTo>
                    <a:pt x="1306115" y="1335381"/>
                  </a:lnTo>
                  <a:lnTo>
                    <a:pt x="1288653" y="1334586"/>
                  </a:lnTo>
                  <a:lnTo>
                    <a:pt x="1273571" y="1335381"/>
                  </a:lnTo>
                  <a:lnTo>
                    <a:pt x="1259681" y="1336573"/>
                  </a:lnTo>
                  <a:lnTo>
                    <a:pt x="1246981" y="1338559"/>
                  </a:lnTo>
                  <a:lnTo>
                    <a:pt x="1235868" y="1340943"/>
                  </a:lnTo>
                  <a:lnTo>
                    <a:pt x="1225549" y="1344519"/>
                  </a:lnTo>
                  <a:lnTo>
                    <a:pt x="1216421" y="1348889"/>
                  </a:lnTo>
                  <a:lnTo>
                    <a:pt x="1208484" y="1353259"/>
                  </a:lnTo>
                  <a:lnTo>
                    <a:pt x="1200943" y="1358424"/>
                  </a:lnTo>
                  <a:lnTo>
                    <a:pt x="1195387" y="1363987"/>
                  </a:lnTo>
                  <a:lnTo>
                    <a:pt x="1190228" y="1369946"/>
                  </a:lnTo>
                  <a:lnTo>
                    <a:pt x="1185862" y="1376303"/>
                  </a:lnTo>
                  <a:lnTo>
                    <a:pt x="1182687" y="1382660"/>
                  </a:lnTo>
                  <a:lnTo>
                    <a:pt x="1179909" y="1389414"/>
                  </a:lnTo>
                  <a:lnTo>
                    <a:pt x="1178321" y="1396168"/>
                  </a:lnTo>
                  <a:lnTo>
                    <a:pt x="1177528" y="1403320"/>
                  </a:lnTo>
                  <a:lnTo>
                    <a:pt x="1177131" y="1410471"/>
                  </a:lnTo>
                  <a:lnTo>
                    <a:pt x="1177131" y="1414444"/>
                  </a:lnTo>
                  <a:lnTo>
                    <a:pt x="1177528" y="1418418"/>
                  </a:lnTo>
                  <a:lnTo>
                    <a:pt x="1178321" y="1421993"/>
                  </a:lnTo>
                  <a:lnTo>
                    <a:pt x="1179115" y="1426364"/>
                  </a:lnTo>
                  <a:lnTo>
                    <a:pt x="1180306" y="1430337"/>
                  </a:lnTo>
                  <a:lnTo>
                    <a:pt x="1182290" y="1433515"/>
                  </a:lnTo>
                  <a:lnTo>
                    <a:pt x="1183878" y="1437488"/>
                  </a:lnTo>
                  <a:lnTo>
                    <a:pt x="1185862" y="1441064"/>
                  </a:lnTo>
                  <a:lnTo>
                    <a:pt x="1188243" y="1444640"/>
                  </a:lnTo>
                  <a:lnTo>
                    <a:pt x="1191021" y="1448215"/>
                  </a:lnTo>
                  <a:lnTo>
                    <a:pt x="1197371" y="1454970"/>
                  </a:lnTo>
                  <a:lnTo>
                    <a:pt x="1204912" y="1461724"/>
                  </a:lnTo>
                  <a:lnTo>
                    <a:pt x="1213643" y="1468478"/>
                  </a:lnTo>
                  <a:lnTo>
                    <a:pt x="1223962" y="1475232"/>
                  </a:lnTo>
                  <a:lnTo>
                    <a:pt x="1235471" y="1481986"/>
                  </a:lnTo>
                  <a:lnTo>
                    <a:pt x="1247775" y="1489138"/>
                  </a:lnTo>
                  <a:lnTo>
                    <a:pt x="1262459" y="1495892"/>
                  </a:lnTo>
                  <a:lnTo>
                    <a:pt x="1277937" y="1503044"/>
                  </a:lnTo>
                  <a:lnTo>
                    <a:pt x="1294606" y="1510592"/>
                  </a:lnTo>
                  <a:lnTo>
                    <a:pt x="1313259" y="1518538"/>
                  </a:lnTo>
                  <a:lnTo>
                    <a:pt x="1333499" y="1526087"/>
                  </a:lnTo>
                  <a:lnTo>
                    <a:pt x="1347390" y="1531649"/>
                  </a:lnTo>
                  <a:lnTo>
                    <a:pt x="1361281" y="1536814"/>
                  </a:lnTo>
                  <a:lnTo>
                    <a:pt x="1374378" y="1542377"/>
                  </a:lnTo>
                  <a:lnTo>
                    <a:pt x="1387078" y="1548336"/>
                  </a:lnTo>
                  <a:lnTo>
                    <a:pt x="1399381" y="1554296"/>
                  </a:lnTo>
                  <a:lnTo>
                    <a:pt x="1410890" y="1560255"/>
                  </a:lnTo>
                  <a:lnTo>
                    <a:pt x="1422003" y="1566215"/>
                  </a:lnTo>
                  <a:lnTo>
                    <a:pt x="1432718" y="1572572"/>
                  </a:lnTo>
                  <a:lnTo>
                    <a:pt x="1442640" y="1578532"/>
                  </a:lnTo>
                  <a:lnTo>
                    <a:pt x="1452562" y="1585286"/>
                  </a:lnTo>
                  <a:lnTo>
                    <a:pt x="1461690" y="1591643"/>
                  </a:lnTo>
                  <a:lnTo>
                    <a:pt x="1470025" y="1598794"/>
                  </a:lnTo>
                  <a:lnTo>
                    <a:pt x="1478359" y="1605548"/>
                  </a:lnTo>
                  <a:lnTo>
                    <a:pt x="1486296" y="1613097"/>
                  </a:lnTo>
                  <a:lnTo>
                    <a:pt x="1493440" y="1620646"/>
                  </a:lnTo>
                  <a:lnTo>
                    <a:pt x="1500584" y="1628195"/>
                  </a:lnTo>
                  <a:lnTo>
                    <a:pt x="1506934" y="1635743"/>
                  </a:lnTo>
                  <a:lnTo>
                    <a:pt x="1512490" y="1643690"/>
                  </a:lnTo>
                  <a:lnTo>
                    <a:pt x="1517649" y="1651636"/>
                  </a:lnTo>
                  <a:lnTo>
                    <a:pt x="1522809" y="1660376"/>
                  </a:lnTo>
                  <a:lnTo>
                    <a:pt x="1527571" y="1668720"/>
                  </a:lnTo>
                  <a:lnTo>
                    <a:pt x="1531540" y="1677460"/>
                  </a:lnTo>
                  <a:lnTo>
                    <a:pt x="1535509" y="1686201"/>
                  </a:lnTo>
                  <a:lnTo>
                    <a:pt x="1538684" y="1695737"/>
                  </a:lnTo>
                  <a:lnTo>
                    <a:pt x="1541859" y="1704875"/>
                  </a:lnTo>
                  <a:lnTo>
                    <a:pt x="1544240" y="1714807"/>
                  </a:lnTo>
                  <a:lnTo>
                    <a:pt x="1546225" y="1724740"/>
                  </a:lnTo>
                  <a:lnTo>
                    <a:pt x="1548209" y="1735070"/>
                  </a:lnTo>
                  <a:lnTo>
                    <a:pt x="1549399" y="1745400"/>
                  </a:lnTo>
                  <a:lnTo>
                    <a:pt x="1550193" y="1756127"/>
                  </a:lnTo>
                  <a:lnTo>
                    <a:pt x="1550590" y="1766854"/>
                  </a:lnTo>
                  <a:lnTo>
                    <a:pt x="1550987" y="1778376"/>
                  </a:lnTo>
                  <a:lnTo>
                    <a:pt x="1550590" y="1789501"/>
                  </a:lnTo>
                  <a:lnTo>
                    <a:pt x="1549796" y="1800625"/>
                  </a:lnTo>
                  <a:lnTo>
                    <a:pt x="1549003" y="1811750"/>
                  </a:lnTo>
                  <a:lnTo>
                    <a:pt x="1547415" y="1822080"/>
                  </a:lnTo>
                  <a:lnTo>
                    <a:pt x="1545034" y="1833204"/>
                  </a:lnTo>
                  <a:lnTo>
                    <a:pt x="1542256" y="1843931"/>
                  </a:lnTo>
                  <a:lnTo>
                    <a:pt x="1539081" y="1853864"/>
                  </a:lnTo>
                  <a:lnTo>
                    <a:pt x="1535906" y="1864194"/>
                  </a:lnTo>
                  <a:lnTo>
                    <a:pt x="1531540" y="1874127"/>
                  </a:lnTo>
                  <a:lnTo>
                    <a:pt x="1527571" y="1884059"/>
                  </a:lnTo>
                  <a:lnTo>
                    <a:pt x="1522412" y="1893594"/>
                  </a:lnTo>
                  <a:lnTo>
                    <a:pt x="1516856" y="1902733"/>
                  </a:lnTo>
                  <a:lnTo>
                    <a:pt x="1511299" y="1912268"/>
                  </a:lnTo>
                  <a:lnTo>
                    <a:pt x="1504949" y="1921009"/>
                  </a:lnTo>
                  <a:lnTo>
                    <a:pt x="1498203" y="1929352"/>
                  </a:lnTo>
                  <a:lnTo>
                    <a:pt x="1491059" y="1937695"/>
                  </a:lnTo>
                  <a:lnTo>
                    <a:pt x="1483518" y="1946039"/>
                  </a:lnTo>
                  <a:lnTo>
                    <a:pt x="1475581" y="1953985"/>
                  </a:lnTo>
                  <a:lnTo>
                    <a:pt x="1467246" y="1961534"/>
                  </a:lnTo>
                  <a:lnTo>
                    <a:pt x="1458118" y="1968685"/>
                  </a:lnTo>
                  <a:lnTo>
                    <a:pt x="1448990" y="1975439"/>
                  </a:lnTo>
                  <a:lnTo>
                    <a:pt x="1439465" y="1982194"/>
                  </a:lnTo>
                  <a:lnTo>
                    <a:pt x="1429146" y="1988550"/>
                  </a:lnTo>
                  <a:lnTo>
                    <a:pt x="1418431" y="1994510"/>
                  </a:lnTo>
                  <a:lnTo>
                    <a:pt x="1407318" y="2000072"/>
                  </a:lnTo>
                  <a:lnTo>
                    <a:pt x="1395809" y="2004840"/>
                  </a:lnTo>
                  <a:lnTo>
                    <a:pt x="1383903" y="2009608"/>
                  </a:lnTo>
                  <a:lnTo>
                    <a:pt x="1371996" y="2014375"/>
                  </a:lnTo>
                  <a:lnTo>
                    <a:pt x="1359296" y="2017951"/>
                  </a:lnTo>
                  <a:lnTo>
                    <a:pt x="1346199" y="2021924"/>
                  </a:lnTo>
                  <a:lnTo>
                    <a:pt x="1332706" y="2024705"/>
                  </a:lnTo>
                  <a:lnTo>
                    <a:pt x="1319212" y="2027884"/>
                  </a:lnTo>
                  <a:lnTo>
                    <a:pt x="1319212" y="2165351"/>
                  </a:lnTo>
                  <a:lnTo>
                    <a:pt x="1191418" y="2165351"/>
                  </a:lnTo>
                  <a:lnTo>
                    <a:pt x="1191418" y="2037022"/>
                  </a:lnTo>
                  <a:lnTo>
                    <a:pt x="1175146" y="2036227"/>
                  </a:lnTo>
                  <a:lnTo>
                    <a:pt x="1158875" y="2034638"/>
                  </a:lnTo>
                  <a:lnTo>
                    <a:pt x="1142603" y="2032651"/>
                  </a:lnTo>
                  <a:lnTo>
                    <a:pt x="1127125" y="2030665"/>
                  </a:lnTo>
                  <a:lnTo>
                    <a:pt x="1111249" y="2027884"/>
                  </a:lnTo>
                  <a:lnTo>
                    <a:pt x="1096168" y="2024705"/>
                  </a:lnTo>
                  <a:lnTo>
                    <a:pt x="1081087" y="2021527"/>
                  </a:lnTo>
                  <a:lnTo>
                    <a:pt x="1066799" y="2017554"/>
                  </a:lnTo>
                  <a:lnTo>
                    <a:pt x="1052512" y="2013978"/>
                  </a:lnTo>
                  <a:lnTo>
                    <a:pt x="1039018" y="2009608"/>
                  </a:lnTo>
                  <a:lnTo>
                    <a:pt x="1025921" y="2004840"/>
                  </a:lnTo>
                  <a:lnTo>
                    <a:pt x="1013221" y="2000470"/>
                  </a:lnTo>
                  <a:lnTo>
                    <a:pt x="1001315" y="1995305"/>
                  </a:lnTo>
                  <a:lnTo>
                    <a:pt x="989806" y="1990140"/>
                  </a:lnTo>
                  <a:lnTo>
                    <a:pt x="979884" y="1984577"/>
                  </a:lnTo>
                  <a:lnTo>
                    <a:pt x="969962" y="1979412"/>
                  </a:lnTo>
                  <a:lnTo>
                    <a:pt x="1008856" y="1821285"/>
                  </a:lnTo>
                  <a:lnTo>
                    <a:pt x="1019571" y="1827245"/>
                  </a:lnTo>
                  <a:lnTo>
                    <a:pt x="1030287" y="1832807"/>
                  </a:lnTo>
                  <a:lnTo>
                    <a:pt x="1041796" y="1838369"/>
                  </a:lnTo>
                  <a:lnTo>
                    <a:pt x="1054099" y="1843931"/>
                  </a:lnTo>
                  <a:lnTo>
                    <a:pt x="1066403" y="1848699"/>
                  </a:lnTo>
                  <a:lnTo>
                    <a:pt x="1079103" y="1853864"/>
                  </a:lnTo>
                  <a:lnTo>
                    <a:pt x="1092199" y="1858632"/>
                  </a:lnTo>
                  <a:lnTo>
                    <a:pt x="1105693" y="1862605"/>
                  </a:lnTo>
                  <a:lnTo>
                    <a:pt x="1119584" y="1866578"/>
                  </a:lnTo>
                  <a:lnTo>
                    <a:pt x="1134268" y="1870551"/>
                  </a:lnTo>
                  <a:lnTo>
                    <a:pt x="1148556" y="1873332"/>
                  </a:lnTo>
                  <a:lnTo>
                    <a:pt x="1163637" y="1875716"/>
                  </a:lnTo>
                  <a:lnTo>
                    <a:pt x="1178321" y="1878100"/>
                  </a:lnTo>
                  <a:lnTo>
                    <a:pt x="1193799" y="1879689"/>
                  </a:lnTo>
                  <a:lnTo>
                    <a:pt x="1209675" y="1880483"/>
                  </a:lnTo>
                  <a:lnTo>
                    <a:pt x="1225153" y="1880881"/>
                  </a:lnTo>
                  <a:lnTo>
                    <a:pt x="1239043" y="1880483"/>
                  </a:lnTo>
                  <a:lnTo>
                    <a:pt x="1251743" y="1879292"/>
                  </a:lnTo>
                  <a:lnTo>
                    <a:pt x="1264443" y="1877702"/>
                  </a:lnTo>
                  <a:lnTo>
                    <a:pt x="1276349" y="1875318"/>
                  </a:lnTo>
                  <a:lnTo>
                    <a:pt x="1287065" y="1872140"/>
                  </a:lnTo>
                  <a:lnTo>
                    <a:pt x="1297384" y="1868564"/>
                  </a:lnTo>
                  <a:lnTo>
                    <a:pt x="1306909" y="1864194"/>
                  </a:lnTo>
                  <a:lnTo>
                    <a:pt x="1315243" y="1859426"/>
                  </a:lnTo>
                  <a:lnTo>
                    <a:pt x="1319609" y="1856248"/>
                  </a:lnTo>
                  <a:lnTo>
                    <a:pt x="1323578" y="1853467"/>
                  </a:lnTo>
                  <a:lnTo>
                    <a:pt x="1326753" y="1850686"/>
                  </a:lnTo>
                  <a:lnTo>
                    <a:pt x="1330325" y="1847110"/>
                  </a:lnTo>
                  <a:lnTo>
                    <a:pt x="1333499" y="1843931"/>
                  </a:lnTo>
                  <a:lnTo>
                    <a:pt x="1335881" y="1840356"/>
                  </a:lnTo>
                  <a:lnTo>
                    <a:pt x="1339056" y="1836780"/>
                  </a:lnTo>
                  <a:lnTo>
                    <a:pt x="1341040" y="1832807"/>
                  </a:lnTo>
                  <a:lnTo>
                    <a:pt x="1343025" y="1828834"/>
                  </a:lnTo>
                  <a:lnTo>
                    <a:pt x="1345009" y="1824861"/>
                  </a:lnTo>
                  <a:lnTo>
                    <a:pt x="1346596" y="1820490"/>
                  </a:lnTo>
                  <a:lnTo>
                    <a:pt x="1347787" y="1816517"/>
                  </a:lnTo>
                  <a:lnTo>
                    <a:pt x="1348978" y="1811750"/>
                  </a:lnTo>
                  <a:lnTo>
                    <a:pt x="1349375" y="1806982"/>
                  </a:lnTo>
                  <a:lnTo>
                    <a:pt x="1349771" y="1801817"/>
                  </a:lnTo>
                  <a:lnTo>
                    <a:pt x="1350565" y="1797447"/>
                  </a:lnTo>
                  <a:lnTo>
                    <a:pt x="1349771" y="1787514"/>
                  </a:lnTo>
                  <a:lnTo>
                    <a:pt x="1348978" y="1783541"/>
                  </a:lnTo>
                  <a:lnTo>
                    <a:pt x="1348184" y="1778773"/>
                  </a:lnTo>
                  <a:lnTo>
                    <a:pt x="1346993" y="1774403"/>
                  </a:lnTo>
                  <a:lnTo>
                    <a:pt x="1345803" y="1770430"/>
                  </a:lnTo>
                  <a:lnTo>
                    <a:pt x="1344215" y="1766060"/>
                  </a:lnTo>
                  <a:lnTo>
                    <a:pt x="1342231" y="1762086"/>
                  </a:lnTo>
                  <a:lnTo>
                    <a:pt x="1340246" y="1758113"/>
                  </a:lnTo>
                  <a:lnTo>
                    <a:pt x="1337865" y="1753743"/>
                  </a:lnTo>
                  <a:lnTo>
                    <a:pt x="1334690" y="1750167"/>
                  </a:lnTo>
                  <a:lnTo>
                    <a:pt x="1331912" y="1746194"/>
                  </a:lnTo>
                  <a:lnTo>
                    <a:pt x="1325165" y="1739043"/>
                  </a:lnTo>
                  <a:lnTo>
                    <a:pt x="1317625" y="1731891"/>
                  </a:lnTo>
                  <a:lnTo>
                    <a:pt x="1308099" y="1725137"/>
                  </a:lnTo>
                  <a:lnTo>
                    <a:pt x="1298178" y="1718383"/>
                  </a:lnTo>
                  <a:lnTo>
                    <a:pt x="1287065" y="1711629"/>
                  </a:lnTo>
                  <a:lnTo>
                    <a:pt x="1274365" y="1705272"/>
                  </a:lnTo>
                  <a:lnTo>
                    <a:pt x="1260475" y="1698915"/>
                  </a:lnTo>
                  <a:lnTo>
                    <a:pt x="1245790" y="1692558"/>
                  </a:lnTo>
                  <a:lnTo>
                    <a:pt x="1229915" y="1686201"/>
                  </a:lnTo>
                  <a:lnTo>
                    <a:pt x="1212056" y="1679844"/>
                  </a:lnTo>
                  <a:lnTo>
                    <a:pt x="1186656" y="1670706"/>
                  </a:lnTo>
                  <a:lnTo>
                    <a:pt x="1162049" y="1660774"/>
                  </a:lnTo>
                  <a:lnTo>
                    <a:pt x="1150143" y="1655609"/>
                  </a:lnTo>
                  <a:lnTo>
                    <a:pt x="1138634" y="1650444"/>
                  </a:lnTo>
                  <a:lnTo>
                    <a:pt x="1127918" y="1644881"/>
                  </a:lnTo>
                  <a:lnTo>
                    <a:pt x="1116806" y="1638922"/>
                  </a:lnTo>
                  <a:lnTo>
                    <a:pt x="1106090" y="1633757"/>
                  </a:lnTo>
                  <a:lnTo>
                    <a:pt x="1096168" y="1627400"/>
                  </a:lnTo>
                  <a:lnTo>
                    <a:pt x="1085849" y="1621440"/>
                  </a:lnTo>
                  <a:lnTo>
                    <a:pt x="1076721" y="1615084"/>
                  </a:lnTo>
                  <a:lnTo>
                    <a:pt x="1067593" y="1608329"/>
                  </a:lnTo>
                  <a:lnTo>
                    <a:pt x="1058862" y="1601575"/>
                  </a:lnTo>
                  <a:lnTo>
                    <a:pt x="1050528" y="1594821"/>
                  </a:lnTo>
                  <a:lnTo>
                    <a:pt x="1042590" y="1587272"/>
                  </a:lnTo>
                  <a:lnTo>
                    <a:pt x="1035049" y="1580121"/>
                  </a:lnTo>
                  <a:lnTo>
                    <a:pt x="1027906" y="1571777"/>
                  </a:lnTo>
                  <a:lnTo>
                    <a:pt x="1021556" y="1563831"/>
                  </a:lnTo>
                  <a:lnTo>
                    <a:pt x="1015206" y="1555885"/>
                  </a:lnTo>
                  <a:lnTo>
                    <a:pt x="1009253" y="1547542"/>
                  </a:lnTo>
                  <a:lnTo>
                    <a:pt x="1003696" y="1538801"/>
                  </a:lnTo>
                  <a:lnTo>
                    <a:pt x="999331" y="1529266"/>
                  </a:lnTo>
                  <a:lnTo>
                    <a:pt x="994568" y="1520128"/>
                  </a:lnTo>
                  <a:lnTo>
                    <a:pt x="990599" y="1510195"/>
                  </a:lnTo>
                  <a:lnTo>
                    <a:pt x="987425" y="1500262"/>
                  </a:lnTo>
                  <a:lnTo>
                    <a:pt x="984249" y="1489932"/>
                  </a:lnTo>
                  <a:lnTo>
                    <a:pt x="981868" y="1479205"/>
                  </a:lnTo>
                  <a:lnTo>
                    <a:pt x="980281" y="1468081"/>
                  </a:lnTo>
                  <a:lnTo>
                    <a:pt x="979090" y="1456559"/>
                  </a:lnTo>
                  <a:lnTo>
                    <a:pt x="978296" y="1445434"/>
                  </a:lnTo>
                  <a:lnTo>
                    <a:pt x="977503" y="1433118"/>
                  </a:lnTo>
                  <a:lnTo>
                    <a:pt x="978296" y="1421993"/>
                  </a:lnTo>
                  <a:lnTo>
                    <a:pt x="978693" y="1411266"/>
                  </a:lnTo>
                  <a:lnTo>
                    <a:pt x="979884" y="1400539"/>
                  </a:lnTo>
                  <a:lnTo>
                    <a:pt x="981471" y="1390209"/>
                  </a:lnTo>
                  <a:lnTo>
                    <a:pt x="983456" y="1379482"/>
                  </a:lnTo>
                  <a:lnTo>
                    <a:pt x="986234" y="1369549"/>
                  </a:lnTo>
                  <a:lnTo>
                    <a:pt x="989012" y="1359219"/>
                  </a:lnTo>
                  <a:lnTo>
                    <a:pt x="992584" y="1349684"/>
                  </a:lnTo>
                  <a:lnTo>
                    <a:pt x="996156" y="1339751"/>
                  </a:lnTo>
                  <a:lnTo>
                    <a:pt x="1000918" y="1330613"/>
                  </a:lnTo>
                  <a:lnTo>
                    <a:pt x="1005681" y="1321078"/>
                  </a:lnTo>
                  <a:lnTo>
                    <a:pt x="1010443" y="1312337"/>
                  </a:lnTo>
                  <a:lnTo>
                    <a:pt x="1015999" y="1303994"/>
                  </a:lnTo>
                  <a:lnTo>
                    <a:pt x="1022349" y="1295650"/>
                  </a:lnTo>
                  <a:lnTo>
                    <a:pt x="1028699" y="1286910"/>
                  </a:lnTo>
                  <a:lnTo>
                    <a:pt x="1035446" y="1278963"/>
                  </a:lnTo>
                  <a:lnTo>
                    <a:pt x="1042590" y="1271415"/>
                  </a:lnTo>
                  <a:lnTo>
                    <a:pt x="1050528" y="1264263"/>
                  </a:lnTo>
                  <a:lnTo>
                    <a:pt x="1058465" y="1257112"/>
                  </a:lnTo>
                  <a:lnTo>
                    <a:pt x="1067196" y="1250357"/>
                  </a:lnTo>
                  <a:lnTo>
                    <a:pt x="1075928" y="1243603"/>
                  </a:lnTo>
                  <a:lnTo>
                    <a:pt x="1085056" y="1237246"/>
                  </a:lnTo>
                  <a:lnTo>
                    <a:pt x="1094581" y="1231287"/>
                  </a:lnTo>
                  <a:lnTo>
                    <a:pt x="1104503" y="1225725"/>
                  </a:lnTo>
                  <a:lnTo>
                    <a:pt x="1115218" y="1220560"/>
                  </a:lnTo>
                  <a:lnTo>
                    <a:pt x="1125537" y="1215792"/>
                  </a:lnTo>
                  <a:lnTo>
                    <a:pt x="1137046" y="1211024"/>
                  </a:lnTo>
                  <a:lnTo>
                    <a:pt x="1148556" y="1207051"/>
                  </a:lnTo>
                  <a:lnTo>
                    <a:pt x="1160065" y="1202681"/>
                  </a:lnTo>
                  <a:lnTo>
                    <a:pt x="1172368" y="1199502"/>
                  </a:lnTo>
                  <a:lnTo>
                    <a:pt x="1185068" y="1195927"/>
                  </a:lnTo>
                  <a:lnTo>
                    <a:pt x="1197768" y="1193146"/>
                  </a:lnTo>
                  <a:lnTo>
                    <a:pt x="1197768" y="1065213"/>
                  </a:lnTo>
                  <a:close/>
                  <a:moveTo>
                    <a:pt x="1253810" y="950913"/>
                  </a:moveTo>
                  <a:lnTo>
                    <a:pt x="1260969" y="951705"/>
                  </a:lnTo>
                  <a:lnTo>
                    <a:pt x="1269321" y="952893"/>
                  </a:lnTo>
                  <a:lnTo>
                    <a:pt x="1279264" y="954873"/>
                  </a:lnTo>
                  <a:lnTo>
                    <a:pt x="1291594" y="958042"/>
                  </a:lnTo>
                  <a:lnTo>
                    <a:pt x="1305117" y="962002"/>
                  </a:lnTo>
                  <a:lnTo>
                    <a:pt x="1312276" y="964774"/>
                  </a:lnTo>
                  <a:lnTo>
                    <a:pt x="1319435" y="967546"/>
                  </a:lnTo>
                  <a:lnTo>
                    <a:pt x="1326992" y="970714"/>
                  </a:lnTo>
                  <a:lnTo>
                    <a:pt x="1334151" y="974278"/>
                  </a:lnTo>
                  <a:lnTo>
                    <a:pt x="1341311" y="978238"/>
                  </a:lnTo>
                  <a:lnTo>
                    <a:pt x="1348470" y="982594"/>
                  </a:lnTo>
                  <a:lnTo>
                    <a:pt x="1355231" y="987347"/>
                  </a:lnTo>
                  <a:lnTo>
                    <a:pt x="1361993" y="992891"/>
                  </a:lnTo>
                  <a:lnTo>
                    <a:pt x="1368356" y="998435"/>
                  </a:lnTo>
                  <a:lnTo>
                    <a:pt x="1374322" y="1004771"/>
                  </a:lnTo>
                  <a:lnTo>
                    <a:pt x="1379891" y="1011504"/>
                  </a:lnTo>
                  <a:lnTo>
                    <a:pt x="1385061" y="1019028"/>
                  </a:lnTo>
                  <a:lnTo>
                    <a:pt x="1389039" y="1026552"/>
                  </a:lnTo>
                  <a:lnTo>
                    <a:pt x="1393016" y="1034868"/>
                  </a:lnTo>
                  <a:lnTo>
                    <a:pt x="1395800" y="1044373"/>
                  </a:lnTo>
                  <a:lnTo>
                    <a:pt x="1398186" y="1053877"/>
                  </a:lnTo>
                  <a:lnTo>
                    <a:pt x="1399777" y="1064174"/>
                  </a:lnTo>
                  <a:lnTo>
                    <a:pt x="1400175" y="1074866"/>
                  </a:lnTo>
                  <a:lnTo>
                    <a:pt x="1399777" y="1086746"/>
                  </a:lnTo>
                  <a:lnTo>
                    <a:pt x="1398186" y="1099023"/>
                  </a:lnTo>
                  <a:lnTo>
                    <a:pt x="1396198" y="1108131"/>
                  </a:lnTo>
                  <a:lnTo>
                    <a:pt x="1394607" y="1115260"/>
                  </a:lnTo>
                  <a:lnTo>
                    <a:pt x="1392618" y="1121596"/>
                  </a:lnTo>
                  <a:lnTo>
                    <a:pt x="1390232" y="1125952"/>
                  </a:lnTo>
                  <a:lnTo>
                    <a:pt x="1388243" y="1129120"/>
                  </a:lnTo>
                  <a:lnTo>
                    <a:pt x="1386254" y="1131892"/>
                  </a:lnTo>
                  <a:lnTo>
                    <a:pt x="1384266" y="1133080"/>
                  </a:lnTo>
                  <a:lnTo>
                    <a:pt x="1381879" y="1133476"/>
                  </a:lnTo>
                  <a:lnTo>
                    <a:pt x="1380288" y="1133476"/>
                  </a:lnTo>
                  <a:lnTo>
                    <a:pt x="1378697" y="1132684"/>
                  </a:lnTo>
                  <a:lnTo>
                    <a:pt x="1376709" y="1131892"/>
                  </a:lnTo>
                  <a:lnTo>
                    <a:pt x="1375118" y="1130704"/>
                  </a:lnTo>
                  <a:lnTo>
                    <a:pt x="1373527" y="1128724"/>
                  </a:lnTo>
                  <a:lnTo>
                    <a:pt x="1372731" y="1127536"/>
                  </a:lnTo>
                  <a:lnTo>
                    <a:pt x="1347277" y="1106151"/>
                  </a:lnTo>
                  <a:lnTo>
                    <a:pt x="1352049" y="1018632"/>
                  </a:lnTo>
                  <a:lnTo>
                    <a:pt x="1216025" y="1021008"/>
                  </a:lnTo>
                  <a:lnTo>
                    <a:pt x="1253810" y="950913"/>
                  </a:lnTo>
                  <a:close/>
                  <a:moveTo>
                    <a:pt x="674077" y="546100"/>
                  </a:moveTo>
                  <a:lnTo>
                    <a:pt x="687963" y="546497"/>
                  </a:lnTo>
                  <a:lnTo>
                    <a:pt x="701849" y="547291"/>
                  </a:lnTo>
                  <a:lnTo>
                    <a:pt x="715735" y="548879"/>
                  </a:lnTo>
                  <a:lnTo>
                    <a:pt x="729622" y="551260"/>
                  </a:lnTo>
                  <a:lnTo>
                    <a:pt x="743905" y="554039"/>
                  </a:lnTo>
                  <a:lnTo>
                    <a:pt x="757791" y="557612"/>
                  </a:lnTo>
                  <a:lnTo>
                    <a:pt x="771280" y="561582"/>
                  </a:lnTo>
                  <a:lnTo>
                    <a:pt x="785167" y="565949"/>
                  </a:lnTo>
                  <a:lnTo>
                    <a:pt x="798656" y="571109"/>
                  </a:lnTo>
                  <a:lnTo>
                    <a:pt x="812145" y="575873"/>
                  </a:lnTo>
                  <a:lnTo>
                    <a:pt x="825238" y="581431"/>
                  </a:lnTo>
                  <a:lnTo>
                    <a:pt x="837934" y="587385"/>
                  </a:lnTo>
                  <a:lnTo>
                    <a:pt x="850630" y="593340"/>
                  </a:lnTo>
                  <a:lnTo>
                    <a:pt x="862929" y="599692"/>
                  </a:lnTo>
                  <a:lnTo>
                    <a:pt x="874435" y="606043"/>
                  </a:lnTo>
                  <a:lnTo>
                    <a:pt x="885941" y="612792"/>
                  </a:lnTo>
                  <a:lnTo>
                    <a:pt x="896653" y="619144"/>
                  </a:lnTo>
                  <a:lnTo>
                    <a:pt x="906969" y="625892"/>
                  </a:lnTo>
                  <a:lnTo>
                    <a:pt x="916887" y="632244"/>
                  </a:lnTo>
                  <a:lnTo>
                    <a:pt x="926012" y="638596"/>
                  </a:lnTo>
                  <a:lnTo>
                    <a:pt x="934344" y="644947"/>
                  </a:lnTo>
                  <a:lnTo>
                    <a:pt x="942279" y="650902"/>
                  </a:lnTo>
                  <a:lnTo>
                    <a:pt x="949421" y="656856"/>
                  </a:lnTo>
                  <a:lnTo>
                    <a:pt x="956165" y="662414"/>
                  </a:lnTo>
                  <a:lnTo>
                    <a:pt x="961720" y="667972"/>
                  </a:lnTo>
                  <a:lnTo>
                    <a:pt x="966878" y="672736"/>
                  </a:lnTo>
                  <a:lnTo>
                    <a:pt x="970845" y="677102"/>
                  </a:lnTo>
                  <a:lnTo>
                    <a:pt x="974019" y="681469"/>
                  </a:lnTo>
                  <a:lnTo>
                    <a:pt x="976003" y="684645"/>
                  </a:lnTo>
                  <a:lnTo>
                    <a:pt x="977590" y="688218"/>
                  </a:lnTo>
                  <a:lnTo>
                    <a:pt x="978383" y="692187"/>
                  </a:lnTo>
                  <a:lnTo>
                    <a:pt x="978780" y="696554"/>
                  </a:lnTo>
                  <a:lnTo>
                    <a:pt x="979574" y="707670"/>
                  </a:lnTo>
                  <a:lnTo>
                    <a:pt x="980367" y="714418"/>
                  </a:lnTo>
                  <a:lnTo>
                    <a:pt x="981954" y="721961"/>
                  </a:lnTo>
                  <a:lnTo>
                    <a:pt x="984335" y="730297"/>
                  </a:lnTo>
                  <a:lnTo>
                    <a:pt x="987112" y="739825"/>
                  </a:lnTo>
                  <a:lnTo>
                    <a:pt x="991079" y="750146"/>
                  </a:lnTo>
                  <a:lnTo>
                    <a:pt x="995840" y="761262"/>
                  </a:lnTo>
                  <a:lnTo>
                    <a:pt x="1002585" y="773568"/>
                  </a:lnTo>
                  <a:lnTo>
                    <a:pt x="1010520" y="787065"/>
                  </a:lnTo>
                  <a:lnTo>
                    <a:pt x="1020042" y="801356"/>
                  </a:lnTo>
                  <a:lnTo>
                    <a:pt x="1031945" y="816838"/>
                  </a:lnTo>
                  <a:lnTo>
                    <a:pt x="1045434" y="833115"/>
                  </a:lnTo>
                  <a:lnTo>
                    <a:pt x="1060907" y="851376"/>
                  </a:lnTo>
                  <a:lnTo>
                    <a:pt x="1075190" y="866461"/>
                  </a:lnTo>
                  <a:lnTo>
                    <a:pt x="1087886" y="879958"/>
                  </a:lnTo>
                  <a:lnTo>
                    <a:pt x="1099392" y="891073"/>
                  </a:lnTo>
                  <a:lnTo>
                    <a:pt x="1109707" y="900204"/>
                  </a:lnTo>
                  <a:lnTo>
                    <a:pt x="1119626" y="907349"/>
                  </a:lnTo>
                  <a:lnTo>
                    <a:pt x="1129148" y="913701"/>
                  </a:lnTo>
                  <a:lnTo>
                    <a:pt x="1133909" y="916480"/>
                  </a:lnTo>
                  <a:lnTo>
                    <a:pt x="1137877" y="918465"/>
                  </a:lnTo>
                  <a:lnTo>
                    <a:pt x="1142637" y="920053"/>
                  </a:lnTo>
                  <a:lnTo>
                    <a:pt x="1147399" y="921641"/>
                  </a:lnTo>
                  <a:lnTo>
                    <a:pt x="1156524" y="924816"/>
                  </a:lnTo>
                  <a:lnTo>
                    <a:pt x="1166046" y="926404"/>
                  </a:lnTo>
                  <a:lnTo>
                    <a:pt x="1177155" y="927595"/>
                  </a:lnTo>
                  <a:lnTo>
                    <a:pt x="1188660" y="929183"/>
                  </a:lnTo>
                  <a:lnTo>
                    <a:pt x="1215639" y="930374"/>
                  </a:lnTo>
                  <a:lnTo>
                    <a:pt x="1231509" y="931565"/>
                  </a:lnTo>
                  <a:lnTo>
                    <a:pt x="1249363" y="932756"/>
                  </a:lnTo>
                  <a:lnTo>
                    <a:pt x="1244205" y="939108"/>
                  </a:lnTo>
                  <a:lnTo>
                    <a:pt x="1238651" y="946253"/>
                  </a:lnTo>
                  <a:lnTo>
                    <a:pt x="1232699" y="954987"/>
                  </a:lnTo>
                  <a:lnTo>
                    <a:pt x="1226351" y="964515"/>
                  </a:lnTo>
                  <a:lnTo>
                    <a:pt x="1213259" y="985554"/>
                  </a:lnTo>
                  <a:lnTo>
                    <a:pt x="1200166" y="1008182"/>
                  </a:lnTo>
                  <a:lnTo>
                    <a:pt x="1194215" y="1019297"/>
                  </a:lnTo>
                  <a:lnTo>
                    <a:pt x="1188660" y="1030016"/>
                  </a:lnTo>
                  <a:lnTo>
                    <a:pt x="1183503" y="1041131"/>
                  </a:lnTo>
                  <a:lnTo>
                    <a:pt x="1178742" y="1051056"/>
                  </a:lnTo>
                  <a:lnTo>
                    <a:pt x="1175171" y="1060186"/>
                  </a:lnTo>
                  <a:lnTo>
                    <a:pt x="1171997" y="1068126"/>
                  </a:lnTo>
                  <a:lnTo>
                    <a:pt x="1170410" y="1075271"/>
                  </a:lnTo>
                  <a:lnTo>
                    <a:pt x="1170013" y="1078447"/>
                  </a:lnTo>
                  <a:lnTo>
                    <a:pt x="1169616" y="1080829"/>
                  </a:lnTo>
                  <a:lnTo>
                    <a:pt x="1171997" y="1081623"/>
                  </a:lnTo>
                  <a:lnTo>
                    <a:pt x="1175171" y="1083608"/>
                  </a:lnTo>
                  <a:lnTo>
                    <a:pt x="1175964" y="1084799"/>
                  </a:lnTo>
                  <a:lnTo>
                    <a:pt x="1175964" y="1085593"/>
                  </a:lnTo>
                  <a:lnTo>
                    <a:pt x="1174774" y="1085990"/>
                  </a:lnTo>
                  <a:lnTo>
                    <a:pt x="1172394" y="1085990"/>
                  </a:lnTo>
                  <a:lnTo>
                    <a:pt x="1168426" y="1085593"/>
                  </a:lnTo>
                  <a:lnTo>
                    <a:pt x="1162078" y="1084005"/>
                  </a:lnTo>
                  <a:lnTo>
                    <a:pt x="1153747" y="1082020"/>
                  </a:lnTo>
                  <a:lnTo>
                    <a:pt x="1142241" y="1078844"/>
                  </a:lnTo>
                  <a:lnTo>
                    <a:pt x="1128355" y="1074477"/>
                  </a:lnTo>
                  <a:lnTo>
                    <a:pt x="1110897" y="1068920"/>
                  </a:lnTo>
                  <a:lnTo>
                    <a:pt x="1064875" y="1053041"/>
                  </a:lnTo>
                  <a:lnTo>
                    <a:pt x="1049005" y="1047086"/>
                  </a:lnTo>
                  <a:lnTo>
                    <a:pt x="1033531" y="1040337"/>
                  </a:lnTo>
                  <a:lnTo>
                    <a:pt x="1018455" y="1032795"/>
                  </a:lnTo>
                  <a:lnTo>
                    <a:pt x="1004569" y="1024855"/>
                  </a:lnTo>
                  <a:lnTo>
                    <a:pt x="990286" y="1016122"/>
                  </a:lnTo>
                  <a:lnTo>
                    <a:pt x="977987" y="1007388"/>
                  </a:lnTo>
                  <a:lnTo>
                    <a:pt x="965291" y="997861"/>
                  </a:lnTo>
                  <a:lnTo>
                    <a:pt x="953388" y="987936"/>
                  </a:lnTo>
                  <a:lnTo>
                    <a:pt x="942279" y="978409"/>
                  </a:lnTo>
                  <a:lnTo>
                    <a:pt x="931964" y="968087"/>
                  </a:lnTo>
                  <a:lnTo>
                    <a:pt x="921648" y="957766"/>
                  </a:lnTo>
                  <a:lnTo>
                    <a:pt x="912126" y="947444"/>
                  </a:lnTo>
                  <a:lnTo>
                    <a:pt x="903398" y="937123"/>
                  </a:lnTo>
                  <a:lnTo>
                    <a:pt x="894669" y="926801"/>
                  </a:lnTo>
                  <a:lnTo>
                    <a:pt x="886734" y="916480"/>
                  </a:lnTo>
                  <a:lnTo>
                    <a:pt x="879593" y="906158"/>
                  </a:lnTo>
                  <a:lnTo>
                    <a:pt x="872451" y="896631"/>
                  </a:lnTo>
                  <a:lnTo>
                    <a:pt x="866103" y="886707"/>
                  </a:lnTo>
                  <a:lnTo>
                    <a:pt x="854598" y="868843"/>
                  </a:lnTo>
                  <a:lnTo>
                    <a:pt x="845076" y="852169"/>
                  </a:lnTo>
                  <a:lnTo>
                    <a:pt x="837141" y="837878"/>
                  </a:lnTo>
                  <a:lnTo>
                    <a:pt x="830793" y="826366"/>
                  </a:lnTo>
                  <a:lnTo>
                    <a:pt x="825635" y="818029"/>
                  </a:lnTo>
                  <a:lnTo>
                    <a:pt x="824048" y="815251"/>
                  </a:lnTo>
                  <a:lnTo>
                    <a:pt x="822461" y="813266"/>
                  </a:lnTo>
                  <a:lnTo>
                    <a:pt x="820874" y="812472"/>
                  </a:lnTo>
                  <a:lnTo>
                    <a:pt x="820477" y="812472"/>
                  </a:lnTo>
                  <a:lnTo>
                    <a:pt x="820080" y="812869"/>
                  </a:lnTo>
                  <a:lnTo>
                    <a:pt x="812145" y="823190"/>
                  </a:lnTo>
                  <a:lnTo>
                    <a:pt x="804607" y="834305"/>
                  </a:lnTo>
                  <a:lnTo>
                    <a:pt x="803020" y="837084"/>
                  </a:lnTo>
                  <a:lnTo>
                    <a:pt x="778025" y="1207068"/>
                  </a:lnTo>
                  <a:lnTo>
                    <a:pt x="770884" y="1284081"/>
                  </a:lnTo>
                  <a:lnTo>
                    <a:pt x="765329" y="1344025"/>
                  </a:lnTo>
                  <a:lnTo>
                    <a:pt x="760171" y="1398014"/>
                  </a:lnTo>
                  <a:lnTo>
                    <a:pt x="759378" y="1403175"/>
                  </a:lnTo>
                  <a:lnTo>
                    <a:pt x="756997" y="1411511"/>
                  </a:lnTo>
                  <a:lnTo>
                    <a:pt x="753427" y="1419848"/>
                  </a:lnTo>
                  <a:lnTo>
                    <a:pt x="750253" y="1428184"/>
                  </a:lnTo>
                  <a:lnTo>
                    <a:pt x="745888" y="1436124"/>
                  </a:lnTo>
                  <a:lnTo>
                    <a:pt x="741921" y="1444857"/>
                  </a:lnTo>
                  <a:lnTo>
                    <a:pt x="737160" y="1452797"/>
                  </a:lnTo>
                  <a:lnTo>
                    <a:pt x="732002" y="1460736"/>
                  </a:lnTo>
                  <a:lnTo>
                    <a:pt x="727241" y="1468676"/>
                  </a:lnTo>
                  <a:lnTo>
                    <a:pt x="680821" y="2084388"/>
                  </a:lnTo>
                  <a:lnTo>
                    <a:pt x="556242" y="2084388"/>
                  </a:lnTo>
                  <a:lnTo>
                    <a:pt x="494349" y="1594915"/>
                  </a:lnTo>
                  <a:lnTo>
                    <a:pt x="486414" y="1595709"/>
                  </a:lnTo>
                  <a:lnTo>
                    <a:pt x="482447" y="1595709"/>
                  </a:lnTo>
                  <a:lnTo>
                    <a:pt x="478479" y="1596106"/>
                  </a:lnTo>
                  <a:lnTo>
                    <a:pt x="473322" y="1595709"/>
                  </a:lnTo>
                  <a:lnTo>
                    <a:pt x="467767" y="1595312"/>
                  </a:lnTo>
                  <a:lnTo>
                    <a:pt x="409842" y="2082403"/>
                  </a:lnTo>
                  <a:lnTo>
                    <a:pt x="280502" y="2084388"/>
                  </a:lnTo>
                  <a:lnTo>
                    <a:pt x="233685" y="1460340"/>
                  </a:lnTo>
                  <a:lnTo>
                    <a:pt x="224560" y="1446445"/>
                  </a:lnTo>
                  <a:lnTo>
                    <a:pt x="220593" y="1439697"/>
                  </a:lnTo>
                  <a:lnTo>
                    <a:pt x="216228" y="1432551"/>
                  </a:lnTo>
                  <a:lnTo>
                    <a:pt x="212658" y="1425405"/>
                  </a:lnTo>
                  <a:lnTo>
                    <a:pt x="209087" y="1418260"/>
                  </a:lnTo>
                  <a:lnTo>
                    <a:pt x="206310" y="1411114"/>
                  </a:lnTo>
                  <a:lnTo>
                    <a:pt x="203532" y="1403969"/>
                  </a:lnTo>
                  <a:lnTo>
                    <a:pt x="202739" y="1398014"/>
                  </a:lnTo>
                  <a:lnTo>
                    <a:pt x="200755" y="1374989"/>
                  </a:lnTo>
                  <a:lnTo>
                    <a:pt x="194804" y="1313855"/>
                  </a:lnTo>
                  <a:lnTo>
                    <a:pt x="186869" y="1222550"/>
                  </a:lnTo>
                  <a:lnTo>
                    <a:pt x="176950" y="1108220"/>
                  </a:lnTo>
                  <a:lnTo>
                    <a:pt x="158303" y="827557"/>
                  </a:lnTo>
                  <a:lnTo>
                    <a:pt x="154335" y="824381"/>
                  </a:lnTo>
                  <a:lnTo>
                    <a:pt x="150765" y="820808"/>
                  </a:lnTo>
                  <a:lnTo>
                    <a:pt x="142830" y="812869"/>
                  </a:lnTo>
                  <a:lnTo>
                    <a:pt x="142433" y="812472"/>
                  </a:lnTo>
                  <a:lnTo>
                    <a:pt x="142036" y="813266"/>
                  </a:lnTo>
                  <a:lnTo>
                    <a:pt x="141243" y="816441"/>
                  </a:lnTo>
                  <a:lnTo>
                    <a:pt x="140449" y="822396"/>
                  </a:lnTo>
                  <a:lnTo>
                    <a:pt x="140052" y="830733"/>
                  </a:lnTo>
                  <a:lnTo>
                    <a:pt x="139656" y="854551"/>
                  </a:lnTo>
                  <a:lnTo>
                    <a:pt x="140052" y="885516"/>
                  </a:lnTo>
                  <a:lnTo>
                    <a:pt x="140846" y="923625"/>
                  </a:lnTo>
                  <a:lnTo>
                    <a:pt x="142036" y="966896"/>
                  </a:lnTo>
                  <a:lnTo>
                    <a:pt x="145607" y="1062965"/>
                  </a:lnTo>
                  <a:lnTo>
                    <a:pt x="149971" y="1163003"/>
                  </a:lnTo>
                  <a:lnTo>
                    <a:pt x="154732" y="1256690"/>
                  </a:lnTo>
                  <a:lnTo>
                    <a:pt x="159493" y="1332116"/>
                  </a:lnTo>
                  <a:lnTo>
                    <a:pt x="161477" y="1359904"/>
                  </a:lnTo>
                  <a:lnTo>
                    <a:pt x="162667" y="1379356"/>
                  </a:lnTo>
                  <a:lnTo>
                    <a:pt x="153542" y="1379753"/>
                  </a:lnTo>
                  <a:lnTo>
                    <a:pt x="141243" y="1379753"/>
                  </a:lnTo>
                  <a:lnTo>
                    <a:pt x="127356" y="1379356"/>
                  </a:lnTo>
                  <a:lnTo>
                    <a:pt x="119818" y="1378959"/>
                  </a:lnTo>
                  <a:lnTo>
                    <a:pt x="111883" y="1378165"/>
                  </a:lnTo>
                  <a:lnTo>
                    <a:pt x="103948" y="1377371"/>
                  </a:lnTo>
                  <a:lnTo>
                    <a:pt x="95220" y="1376180"/>
                  </a:lnTo>
                  <a:lnTo>
                    <a:pt x="86888" y="1373798"/>
                  </a:lnTo>
                  <a:lnTo>
                    <a:pt x="78160" y="1371814"/>
                  </a:lnTo>
                  <a:lnTo>
                    <a:pt x="69431" y="1368638"/>
                  </a:lnTo>
                  <a:lnTo>
                    <a:pt x="61099" y="1365462"/>
                  </a:lnTo>
                  <a:lnTo>
                    <a:pt x="52371" y="1361095"/>
                  </a:lnTo>
                  <a:lnTo>
                    <a:pt x="44436" y="1356728"/>
                  </a:lnTo>
                  <a:lnTo>
                    <a:pt x="42055" y="1345216"/>
                  </a:lnTo>
                  <a:lnTo>
                    <a:pt x="40072" y="1331719"/>
                  </a:lnTo>
                  <a:lnTo>
                    <a:pt x="35707" y="1299564"/>
                  </a:lnTo>
                  <a:lnTo>
                    <a:pt x="31343" y="1261057"/>
                  </a:lnTo>
                  <a:lnTo>
                    <a:pt x="26979" y="1216992"/>
                  </a:lnTo>
                  <a:lnTo>
                    <a:pt x="23011" y="1169355"/>
                  </a:lnTo>
                  <a:lnTo>
                    <a:pt x="19044" y="1119336"/>
                  </a:lnTo>
                  <a:lnTo>
                    <a:pt x="15076" y="1066935"/>
                  </a:lnTo>
                  <a:lnTo>
                    <a:pt x="11506" y="1014534"/>
                  </a:lnTo>
                  <a:lnTo>
                    <a:pt x="8332" y="962927"/>
                  </a:lnTo>
                  <a:lnTo>
                    <a:pt x="5554" y="912907"/>
                  </a:lnTo>
                  <a:lnTo>
                    <a:pt x="3571" y="866064"/>
                  </a:lnTo>
                  <a:lnTo>
                    <a:pt x="1587" y="823587"/>
                  </a:lnTo>
                  <a:lnTo>
                    <a:pt x="397" y="787065"/>
                  </a:lnTo>
                  <a:lnTo>
                    <a:pt x="0" y="756101"/>
                  </a:lnTo>
                  <a:lnTo>
                    <a:pt x="397" y="733870"/>
                  </a:lnTo>
                  <a:lnTo>
                    <a:pt x="1190" y="725931"/>
                  </a:lnTo>
                  <a:lnTo>
                    <a:pt x="1587" y="719976"/>
                  </a:lnTo>
                  <a:lnTo>
                    <a:pt x="2380" y="715212"/>
                  </a:lnTo>
                  <a:lnTo>
                    <a:pt x="3174" y="710448"/>
                  </a:lnTo>
                  <a:lnTo>
                    <a:pt x="3967" y="706479"/>
                  </a:lnTo>
                  <a:lnTo>
                    <a:pt x="4761" y="701715"/>
                  </a:lnTo>
                  <a:lnTo>
                    <a:pt x="7538" y="692981"/>
                  </a:lnTo>
                  <a:lnTo>
                    <a:pt x="11506" y="684248"/>
                  </a:lnTo>
                  <a:lnTo>
                    <a:pt x="16267" y="676308"/>
                  </a:lnTo>
                  <a:lnTo>
                    <a:pt x="21821" y="668369"/>
                  </a:lnTo>
                  <a:lnTo>
                    <a:pt x="28169" y="660826"/>
                  </a:lnTo>
                  <a:lnTo>
                    <a:pt x="34914" y="653681"/>
                  </a:lnTo>
                  <a:lnTo>
                    <a:pt x="43246" y="646535"/>
                  </a:lnTo>
                  <a:lnTo>
                    <a:pt x="51577" y="639786"/>
                  </a:lnTo>
                  <a:lnTo>
                    <a:pt x="60703" y="633038"/>
                  </a:lnTo>
                  <a:lnTo>
                    <a:pt x="70621" y="626686"/>
                  </a:lnTo>
                  <a:lnTo>
                    <a:pt x="80540" y="620732"/>
                  </a:lnTo>
                  <a:lnTo>
                    <a:pt x="91649" y="614777"/>
                  </a:lnTo>
                  <a:lnTo>
                    <a:pt x="102758" y="609219"/>
                  </a:lnTo>
                  <a:lnTo>
                    <a:pt x="114661" y="604058"/>
                  </a:lnTo>
                  <a:lnTo>
                    <a:pt x="126960" y="598898"/>
                  </a:lnTo>
                  <a:lnTo>
                    <a:pt x="139656" y="594134"/>
                  </a:lnTo>
                  <a:lnTo>
                    <a:pt x="152352" y="589370"/>
                  </a:lnTo>
                  <a:lnTo>
                    <a:pt x="165841" y="585004"/>
                  </a:lnTo>
                  <a:lnTo>
                    <a:pt x="179331" y="580637"/>
                  </a:lnTo>
                  <a:lnTo>
                    <a:pt x="192820" y="577064"/>
                  </a:lnTo>
                  <a:lnTo>
                    <a:pt x="220593" y="569124"/>
                  </a:lnTo>
                  <a:lnTo>
                    <a:pt x="248762" y="562773"/>
                  </a:lnTo>
                  <a:lnTo>
                    <a:pt x="276931" y="557612"/>
                  </a:lnTo>
                  <a:lnTo>
                    <a:pt x="305100" y="552451"/>
                  </a:lnTo>
                  <a:lnTo>
                    <a:pt x="332873" y="548085"/>
                  </a:lnTo>
                  <a:lnTo>
                    <a:pt x="336047" y="547688"/>
                  </a:lnTo>
                  <a:lnTo>
                    <a:pt x="339221" y="547688"/>
                  </a:lnTo>
                  <a:lnTo>
                    <a:pt x="345569" y="548085"/>
                  </a:lnTo>
                  <a:lnTo>
                    <a:pt x="436027" y="880752"/>
                  </a:lnTo>
                  <a:lnTo>
                    <a:pt x="438011" y="867652"/>
                  </a:lnTo>
                  <a:lnTo>
                    <a:pt x="468561" y="639389"/>
                  </a:lnTo>
                  <a:lnTo>
                    <a:pt x="459832" y="616762"/>
                  </a:lnTo>
                  <a:lnTo>
                    <a:pt x="477686" y="586988"/>
                  </a:lnTo>
                  <a:lnTo>
                    <a:pt x="516964" y="586988"/>
                  </a:lnTo>
                  <a:lnTo>
                    <a:pt x="533231" y="616762"/>
                  </a:lnTo>
                  <a:lnTo>
                    <a:pt x="525693" y="643359"/>
                  </a:lnTo>
                  <a:lnTo>
                    <a:pt x="553465" y="884722"/>
                  </a:lnTo>
                  <a:lnTo>
                    <a:pt x="627260" y="558803"/>
                  </a:lnTo>
                  <a:lnTo>
                    <a:pt x="635592" y="554833"/>
                  </a:lnTo>
                  <a:lnTo>
                    <a:pt x="641940" y="551657"/>
                  </a:lnTo>
                  <a:lnTo>
                    <a:pt x="645908" y="549276"/>
                  </a:lnTo>
                  <a:lnTo>
                    <a:pt x="646701" y="548482"/>
                  </a:lnTo>
                  <a:lnTo>
                    <a:pt x="646701" y="548085"/>
                  </a:lnTo>
                  <a:lnTo>
                    <a:pt x="660191" y="546894"/>
                  </a:lnTo>
                  <a:lnTo>
                    <a:pt x="674077" y="546100"/>
                  </a:lnTo>
                  <a:close/>
                  <a:moveTo>
                    <a:pt x="496878" y="0"/>
                  </a:moveTo>
                  <a:lnTo>
                    <a:pt x="512724" y="0"/>
                  </a:lnTo>
                  <a:lnTo>
                    <a:pt x="528174" y="395"/>
                  </a:lnTo>
                  <a:lnTo>
                    <a:pt x="542832" y="1978"/>
                  </a:lnTo>
                  <a:lnTo>
                    <a:pt x="557093" y="4353"/>
                  </a:lnTo>
                  <a:lnTo>
                    <a:pt x="570563" y="6727"/>
                  </a:lnTo>
                  <a:lnTo>
                    <a:pt x="583636" y="10289"/>
                  </a:lnTo>
                  <a:lnTo>
                    <a:pt x="596313" y="13851"/>
                  </a:lnTo>
                  <a:lnTo>
                    <a:pt x="608197" y="18204"/>
                  </a:lnTo>
                  <a:lnTo>
                    <a:pt x="619686" y="22953"/>
                  </a:lnTo>
                  <a:lnTo>
                    <a:pt x="629986" y="27306"/>
                  </a:lnTo>
                  <a:lnTo>
                    <a:pt x="639890" y="32450"/>
                  </a:lnTo>
                  <a:lnTo>
                    <a:pt x="649001" y="37595"/>
                  </a:lnTo>
                  <a:lnTo>
                    <a:pt x="657321" y="42344"/>
                  </a:lnTo>
                  <a:lnTo>
                    <a:pt x="665244" y="47488"/>
                  </a:lnTo>
                  <a:lnTo>
                    <a:pt x="672771" y="52237"/>
                  </a:lnTo>
                  <a:lnTo>
                    <a:pt x="678713" y="56986"/>
                  </a:lnTo>
                  <a:lnTo>
                    <a:pt x="689805" y="65692"/>
                  </a:lnTo>
                  <a:lnTo>
                    <a:pt x="697332" y="72420"/>
                  </a:lnTo>
                  <a:lnTo>
                    <a:pt x="703671" y="78752"/>
                  </a:lnTo>
                  <a:lnTo>
                    <a:pt x="701690" y="83105"/>
                  </a:lnTo>
                  <a:lnTo>
                    <a:pt x="698521" y="88249"/>
                  </a:lnTo>
                  <a:lnTo>
                    <a:pt x="694955" y="94581"/>
                  </a:lnTo>
                  <a:lnTo>
                    <a:pt x="689805" y="102100"/>
                  </a:lnTo>
                  <a:lnTo>
                    <a:pt x="683863" y="110015"/>
                  </a:lnTo>
                  <a:lnTo>
                    <a:pt x="680298" y="114368"/>
                  </a:lnTo>
                  <a:lnTo>
                    <a:pt x="676336" y="118721"/>
                  </a:lnTo>
                  <a:lnTo>
                    <a:pt x="671978" y="122283"/>
                  </a:lnTo>
                  <a:lnTo>
                    <a:pt x="668017" y="126636"/>
                  </a:lnTo>
                  <a:lnTo>
                    <a:pt x="662867" y="130197"/>
                  </a:lnTo>
                  <a:lnTo>
                    <a:pt x="657717" y="133759"/>
                  </a:lnTo>
                  <a:lnTo>
                    <a:pt x="652567" y="136925"/>
                  </a:lnTo>
                  <a:lnTo>
                    <a:pt x="646624" y="140091"/>
                  </a:lnTo>
                  <a:lnTo>
                    <a:pt x="640286" y="142465"/>
                  </a:lnTo>
                  <a:lnTo>
                    <a:pt x="633947" y="144840"/>
                  </a:lnTo>
                  <a:lnTo>
                    <a:pt x="627213" y="146423"/>
                  </a:lnTo>
                  <a:lnTo>
                    <a:pt x="619686" y="147610"/>
                  </a:lnTo>
                  <a:lnTo>
                    <a:pt x="612159" y="148006"/>
                  </a:lnTo>
                  <a:lnTo>
                    <a:pt x="604236" y="148006"/>
                  </a:lnTo>
                  <a:lnTo>
                    <a:pt x="595916" y="147214"/>
                  </a:lnTo>
                  <a:lnTo>
                    <a:pt x="587201" y="146027"/>
                  </a:lnTo>
                  <a:lnTo>
                    <a:pt x="578486" y="143257"/>
                  </a:lnTo>
                  <a:lnTo>
                    <a:pt x="568978" y="140487"/>
                  </a:lnTo>
                  <a:lnTo>
                    <a:pt x="559074" y="136529"/>
                  </a:lnTo>
                  <a:lnTo>
                    <a:pt x="548774" y="131780"/>
                  </a:lnTo>
                  <a:lnTo>
                    <a:pt x="537285" y="126240"/>
                  </a:lnTo>
                  <a:lnTo>
                    <a:pt x="525401" y="121096"/>
                  </a:lnTo>
                  <a:lnTo>
                    <a:pt x="549566" y="132968"/>
                  </a:lnTo>
                  <a:lnTo>
                    <a:pt x="573732" y="144840"/>
                  </a:lnTo>
                  <a:lnTo>
                    <a:pt x="585616" y="149589"/>
                  </a:lnTo>
                  <a:lnTo>
                    <a:pt x="596313" y="154733"/>
                  </a:lnTo>
                  <a:lnTo>
                    <a:pt x="607801" y="159482"/>
                  </a:lnTo>
                  <a:lnTo>
                    <a:pt x="618497" y="163044"/>
                  </a:lnTo>
                  <a:lnTo>
                    <a:pt x="628401" y="166605"/>
                  </a:lnTo>
                  <a:lnTo>
                    <a:pt x="637909" y="168584"/>
                  </a:lnTo>
                  <a:lnTo>
                    <a:pt x="647417" y="170167"/>
                  </a:lnTo>
                  <a:lnTo>
                    <a:pt x="656132" y="170563"/>
                  </a:lnTo>
                  <a:lnTo>
                    <a:pt x="660490" y="170563"/>
                  </a:lnTo>
                  <a:lnTo>
                    <a:pt x="664451" y="170167"/>
                  </a:lnTo>
                  <a:lnTo>
                    <a:pt x="668413" y="169771"/>
                  </a:lnTo>
                  <a:lnTo>
                    <a:pt x="671978" y="168584"/>
                  </a:lnTo>
                  <a:lnTo>
                    <a:pt x="675940" y="167397"/>
                  </a:lnTo>
                  <a:lnTo>
                    <a:pt x="679505" y="165814"/>
                  </a:lnTo>
                  <a:lnTo>
                    <a:pt x="682674" y="163835"/>
                  </a:lnTo>
                  <a:lnTo>
                    <a:pt x="685448" y="161461"/>
                  </a:lnTo>
                  <a:lnTo>
                    <a:pt x="687032" y="169771"/>
                  </a:lnTo>
                  <a:lnTo>
                    <a:pt x="687428" y="177686"/>
                  </a:lnTo>
                  <a:lnTo>
                    <a:pt x="688221" y="193516"/>
                  </a:lnTo>
                  <a:lnTo>
                    <a:pt x="687824" y="207762"/>
                  </a:lnTo>
                  <a:lnTo>
                    <a:pt x="687428" y="221613"/>
                  </a:lnTo>
                  <a:lnTo>
                    <a:pt x="688617" y="220426"/>
                  </a:lnTo>
                  <a:lnTo>
                    <a:pt x="689805" y="219239"/>
                  </a:lnTo>
                  <a:lnTo>
                    <a:pt x="690994" y="218051"/>
                  </a:lnTo>
                  <a:lnTo>
                    <a:pt x="692182" y="218051"/>
                  </a:lnTo>
                  <a:lnTo>
                    <a:pt x="694163" y="218051"/>
                  </a:lnTo>
                  <a:lnTo>
                    <a:pt x="695748" y="219634"/>
                  </a:lnTo>
                  <a:lnTo>
                    <a:pt x="697332" y="221217"/>
                  </a:lnTo>
                  <a:lnTo>
                    <a:pt x="698917" y="223592"/>
                  </a:lnTo>
                  <a:lnTo>
                    <a:pt x="700501" y="226758"/>
                  </a:lnTo>
                  <a:lnTo>
                    <a:pt x="702086" y="229923"/>
                  </a:lnTo>
                  <a:lnTo>
                    <a:pt x="704463" y="239025"/>
                  </a:lnTo>
                  <a:lnTo>
                    <a:pt x="706840" y="249315"/>
                  </a:lnTo>
                  <a:lnTo>
                    <a:pt x="708425" y="261187"/>
                  </a:lnTo>
                  <a:lnTo>
                    <a:pt x="709217" y="274642"/>
                  </a:lnTo>
                  <a:lnTo>
                    <a:pt x="709613" y="288888"/>
                  </a:lnTo>
                  <a:lnTo>
                    <a:pt x="709217" y="302739"/>
                  </a:lnTo>
                  <a:lnTo>
                    <a:pt x="708425" y="316194"/>
                  </a:lnTo>
                  <a:lnTo>
                    <a:pt x="706840" y="328066"/>
                  </a:lnTo>
                  <a:lnTo>
                    <a:pt x="704463" y="338356"/>
                  </a:lnTo>
                  <a:lnTo>
                    <a:pt x="702086" y="347458"/>
                  </a:lnTo>
                  <a:lnTo>
                    <a:pt x="700501" y="350623"/>
                  </a:lnTo>
                  <a:lnTo>
                    <a:pt x="698917" y="353789"/>
                  </a:lnTo>
                  <a:lnTo>
                    <a:pt x="697332" y="356164"/>
                  </a:lnTo>
                  <a:lnTo>
                    <a:pt x="695748" y="357747"/>
                  </a:lnTo>
                  <a:lnTo>
                    <a:pt x="694163" y="358934"/>
                  </a:lnTo>
                  <a:lnTo>
                    <a:pt x="692182" y="359330"/>
                  </a:lnTo>
                  <a:lnTo>
                    <a:pt x="690201" y="358934"/>
                  </a:lnTo>
                  <a:lnTo>
                    <a:pt x="688617" y="357747"/>
                  </a:lnTo>
                  <a:lnTo>
                    <a:pt x="687032" y="355768"/>
                  </a:lnTo>
                  <a:lnTo>
                    <a:pt x="685051" y="352998"/>
                  </a:lnTo>
                  <a:lnTo>
                    <a:pt x="683863" y="349832"/>
                  </a:lnTo>
                  <a:lnTo>
                    <a:pt x="682278" y="345875"/>
                  </a:lnTo>
                  <a:lnTo>
                    <a:pt x="679901" y="336773"/>
                  </a:lnTo>
                  <a:lnTo>
                    <a:pt x="677921" y="349436"/>
                  </a:lnTo>
                  <a:lnTo>
                    <a:pt x="675940" y="361308"/>
                  </a:lnTo>
                  <a:lnTo>
                    <a:pt x="673563" y="372785"/>
                  </a:lnTo>
                  <a:lnTo>
                    <a:pt x="670394" y="384261"/>
                  </a:lnTo>
                  <a:lnTo>
                    <a:pt x="667224" y="395342"/>
                  </a:lnTo>
                  <a:lnTo>
                    <a:pt x="663263" y="406027"/>
                  </a:lnTo>
                  <a:lnTo>
                    <a:pt x="659301" y="416712"/>
                  </a:lnTo>
                  <a:lnTo>
                    <a:pt x="654944" y="426605"/>
                  </a:lnTo>
                  <a:lnTo>
                    <a:pt x="649794" y="436499"/>
                  </a:lnTo>
                  <a:lnTo>
                    <a:pt x="644644" y="445601"/>
                  </a:lnTo>
                  <a:lnTo>
                    <a:pt x="639494" y="455098"/>
                  </a:lnTo>
                  <a:lnTo>
                    <a:pt x="633551" y="463804"/>
                  </a:lnTo>
                  <a:lnTo>
                    <a:pt x="627609" y="471719"/>
                  </a:lnTo>
                  <a:lnTo>
                    <a:pt x="621270" y="479634"/>
                  </a:lnTo>
                  <a:lnTo>
                    <a:pt x="614932" y="487153"/>
                  </a:lnTo>
                  <a:lnTo>
                    <a:pt x="608593" y="494276"/>
                  </a:lnTo>
                  <a:lnTo>
                    <a:pt x="601859" y="501400"/>
                  </a:lnTo>
                  <a:lnTo>
                    <a:pt x="594728" y="507731"/>
                  </a:lnTo>
                  <a:lnTo>
                    <a:pt x="587597" y="513667"/>
                  </a:lnTo>
                  <a:lnTo>
                    <a:pt x="580863" y="519208"/>
                  </a:lnTo>
                  <a:lnTo>
                    <a:pt x="573336" y="524748"/>
                  </a:lnTo>
                  <a:lnTo>
                    <a:pt x="566205" y="529497"/>
                  </a:lnTo>
                  <a:lnTo>
                    <a:pt x="559074" y="533454"/>
                  </a:lnTo>
                  <a:lnTo>
                    <a:pt x="551547" y="537807"/>
                  </a:lnTo>
                  <a:lnTo>
                    <a:pt x="544416" y="540973"/>
                  </a:lnTo>
                  <a:lnTo>
                    <a:pt x="536493" y="544139"/>
                  </a:lnTo>
                  <a:lnTo>
                    <a:pt x="529362" y="546514"/>
                  </a:lnTo>
                  <a:lnTo>
                    <a:pt x="522232" y="548492"/>
                  </a:lnTo>
                  <a:lnTo>
                    <a:pt x="515101" y="550471"/>
                  </a:lnTo>
                  <a:lnTo>
                    <a:pt x="507970" y="551658"/>
                  </a:lnTo>
                  <a:lnTo>
                    <a:pt x="500839" y="552450"/>
                  </a:lnTo>
                  <a:lnTo>
                    <a:pt x="494105" y="552450"/>
                  </a:lnTo>
                  <a:lnTo>
                    <a:pt x="488558" y="552450"/>
                  </a:lnTo>
                  <a:lnTo>
                    <a:pt x="482616" y="551658"/>
                  </a:lnTo>
                  <a:lnTo>
                    <a:pt x="477070" y="550471"/>
                  </a:lnTo>
                  <a:lnTo>
                    <a:pt x="470731" y="548492"/>
                  </a:lnTo>
                  <a:lnTo>
                    <a:pt x="464393" y="546514"/>
                  </a:lnTo>
                  <a:lnTo>
                    <a:pt x="457658" y="543744"/>
                  </a:lnTo>
                  <a:lnTo>
                    <a:pt x="450924" y="540578"/>
                  </a:lnTo>
                  <a:lnTo>
                    <a:pt x="444189" y="537016"/>
                  </a:lnTo>
                  <a:lnTo>
                    <a:pt x="437454" y="533059"/>
                  </a:lnTo>
                  <a:lnTo>
                    <a:pt x="430324" y="528310"/>
                  </a:lnTo>
                  <a:lnTo>
                    <a:pt x="423193" y="523561"/>
                  </a:lnTo>
                  <a:lnTo>
                    <a:pt x="416458" y="518416"/>
                  </a:lnTo>
                  <a:lnTo>
                    <a:pt x="409327" y="512480"/>
                  </a:lnTo>
                  <a:lnTo>
                    <a:pt x="402197" y="506544"/>
                  </a:lnTo>
                  <a:lnTo>
                    <a:pt x="394670" y="500212"/>
                  </a:lnTo>
                  <a:lnTo>
                    <a:pt x="387935" y="493485"/>
                  </a:lnTo>
                  <a:lnTo>
                    <a:pt x="381200" y="486362"/>
                  </a:lnTo>
                  <a:lnTo>
                    <a:pt x="374070" y="478843"/>
                  </a:lnTo>
                  <a:lnTo>
                    <a:pt x="367731" y="471324"/>
                  </a:lnTo>
                  <a:lnTo>
                    <a:pt x="360996" y="463013"/>
                  </a:lnTo>
                  <a:lnTo>
                    <a:pt x="355054" y="454307"/>
                  </a:lnTo>
                  <a:lnTo>
                    <a:pt x="348716" y="445996"/>
                  </a:lnTo>
                  <a:lnTo>
                    <a:pt x="342773" y="436894"/>
                  </a:lnTo>
                  <a:lnTo>
                    <a:pt x="337227" y="427397"/>
                  </a:lnTo>
                  <a:lnTo>
                    <a:pt x="331681" y="418295"/>
                  </a:lnTo>
                  <a:lnTo>
                    <a:pt x="326135" y="408401"/>
                  </a:lnTo>
                  <a:lnTo>
                    <a:pt x="321777" y="398112"/>
                  </a:lnTo>
                  <a:lnTo>
                    <a:pt x="317023" y="388219"/>
                  </a:lnTo>
                  <a:lnTo>
                    <a:pt x="312666" y="377534"/>
                  </a:lnTo>
                  <a:lnTo>
                    <a:pt x="308704" y="367244"/>
                  </a:lnTo>
                  <a:lnTo>
                    <a:pt x="305139" y="356164"/>
                  </a:lnTo>
                  <a:lnTo>
                    <a:pt x="302365" y="344687"/>
                  </a:lnTo>
                  <a:lnTo>
                    <a:pt x="299592" y="352206"/>
                  </a:lnTo>
                  <a:lnTo>
                    <a:pt x="298404" y="355372"/>
                  </a:lnTo>
                  <a:lnTo>
                    <a:pt x="296819" y="357747"/>
                  </a:lnTo>
                  <a:lnTo>
                    <a:pt x="295631" y="359725"/>
                  </a:lnTo>
                  <a:lnTo>
                    <a:pt x="294046" y="361704"/>
                  </a:lnTo>
                  <a:lnTo>
                    <a:pt x="292065" y="362496"/>
                  </a:lnTo>
                  <a:lnTo>
                    <a:pt x="290877" y="362891"/>
                  </a:lnTo>
                  <a:lnTo>
                    <a:pt x="288896" y="362496"/>
                  </a:lnTo>
                  <a:lnTo>
                    <a:pt x="287312" y="361308"/>
                  </a:lnTo>
                  <a:lnTo>
                    <a:pt x="285331" y="359330"/>
                  </a:lnTo>
                  <a:lnTo>
                    <a:pt x="284142" y="356955"/>
                  </a:lnTo>
                  <a:lnTo>
                    <a:pt x="282558" y="354185"/>
                  </a:lnTo>
                  <a:lnTo>
                    <a:pt x="281369" y="350623"/>
                  </a:lnTo>
                  <a:lnTo>
                    <a:pt x="278200" y="341917"/>
                  </a:lnTo>
                  <a:lnTo>
                    <a:pt x="276219" y="331232"/>
                  </a:lnTo>
                  <a:lnTo>
                    <a:pt x="275031" y="319360"/>
                  </a:lnTo>
                  <a:lnTo>
                    <a:pt x="273842" y="305905"/>
                  </a:lnTo>
                  <a:lnTo>
                    <a:pt x="273050" y="292054"/>
                  </a:lnTo>
                  <a:lnTo>
                    <a:pt x="273842" y="277808"/>
                  </a:lnTo>
                  <a:lnTo>
                    <a:pt x="275031" y="264353"/>
                  </a:lnTo>
                  <a:lnTo>
                    <a:pt x="276219" y="252876"/>
                  </a:lnTo>
                  <a:lnTo>
                    <a:pt x="278200" y="242191"/>
                  </a:lnTo>
                  <a:lnTo>
                    <a:pt x="281369" y="233485"/>
                  </a:lnTo>
                  <a:lnTo>
                    <a:pt x="282558" y="229923"/>
                  </a:lnTo>
                  <a:lnTo>
                    <a:pt x="284142" y="227153"/>
                  </a:lnTo>
                  <a:lnTo>
                    <a:pt x="285331" y="224383"/>
                  </a:lnTo>
                  <a:lnTo>
                    <a:pt x="287312" y="222800"/>
                  </a:lnTo>
                  <a:lnTo>
                    <a:pt x="288896" y="221613"/>
                  </a:lnTo>
                  <a:lnTo>
                    <a:pt x="290877" y="221613"/>
                  </a:lnTo>
                  <a:lnTo>
                    <a:pt x="291669" y="221613"/>
                  </a:lnTo>
                  <a:lnTo>
                    <a:pt x="292462" y="222009"/>
                  </a:lnTo>
                  <a:lnTo>
                    <a:pt x="292858" y="212907"/>
                  </a:lnTo>
                  <a:lnTo>
                    <a:pt x="294046" y="203805"/>
                  </a:lnTo>
                  <a:lnTo>
                    <a:pt x="294839" y="195099"/>
                  </a:lnTo>
                  <a:lnTo>
                    <a:pt x="296423" y="187579"/>
                  </a:lnTo>
                  <a:lnTo>
                    <a:pt x="295631" y="177290"/>
                  </a:lnTo>
                  <a:lnTo>
                    <a:pt x="295235" y="168188"/>
                  </a:lnTo>
                  <a:lnTo>
                    <a:pt x="295235" y="159482"/>
                  </a:lnTo>
                  <a:lnTo>
                    <a:pt x="295235" y="151567"/>
                  </a:lnTo>
                  <a:lnTo>
                    <a:pt x="296027" y="143257"/>
                  </a:lnTo>
                  <a:lnTo>
                    <a:pt x="297215" y="136134"/>
                  </a:lnTo>
                  <a:lnTo>
                    <a:pt x="298800" y="129406"/>
                  </a:lnTo>
                  <a:lnTo>
                    <a:pt x="300781" y="122678"/>
                  </a:lnTo>
                  <a:lnTo>
                    <a:pt x="302762" y="116742"/>
                  </a:lnTo>
                  <a:lnTo>
                    <a:pt x="305139" y="111598"/>
                  </a:lnTo>
                  <a:lnTo>
                    <a:pt x="308308" y="106849"/>
                  </a:lnTo>
                  <a:lnTo>
                    <a:pt x="311477" y="102100"/>
                  </a:lnTo>
                  <a:lnTo>
                    <a:pt x="315042" y="98143"/>
                  </a:lnTo>
                  <a:lnTo>
                    <a:pt x="318608" y="94185"/>
                  </a:lnTo>
                  <a:lnTo>
                    <a:pt x="322569" y="91019"/>
                  </a:lnTo>
                  <a:lnTo>
                    <a:pt x="326927" y="87458"/>
                  </a:lnTo>
                  <a:lnTo>
                    <a:pt x="307912" y="87854"/>
                  </a:lnTo>
                  <a:lnTo>
                    <a:pt x="292858" y="88249"/>
                  </a:lnTo>
                  <a:lnTo>
                    <a:pt x="279785" y="89041"/>
                  </a:lnTo>
                  <a:lnTo>
                    <a:pt x="284539" y="87062"/>
                  </a:lnTo>
                  <a:lnTo>
                    <a:pt x="288896" y="84688"/>
                  </a:lnTo>
                  <a:lnTo>
                    <a:pt x="298008" y="78752"/>
                  </a:lnTo>
                  <a:lnTo>
                    <a:pt x="307515" y="72024"/>
                  </a:lnTo>
                  <a:lnTo>
                    <a:pt x="316231" y="65296"/>
                  </a:lnTo>
                  <a:lnTo>
                    <a:pt x="333662" y="52237"/>
                  </a:lnTo>
                  <a:lnTo>
                    <a:pt x="341981" y="46697"/>
                  </a:lnTo>
                  <a:lnTo>
                    <a:pt x="349508" y="41948"/>
                  </a:lnTo>
                  <a:lnTo>
                    <a:pt x="359412" y="37199"/>
                  </a:lnTo>
                  <a:lnTo>
                    <a:pt x="369712" y="32450"/>
                  </a:lnTo>
                  <a:lnTo>
                    <a:pt x="379220" y="27701"/>
                  </a:lnTo>
                  <a:lnTo>
                    <a:pt x="389520" y="24140"/>
                  </a:lnTo>
                  <a:lnTo>
                    <a:pt x="399027" y="20182"/>
                  </a:lnTo>
                  <a:lnTo>
                    <a:pt x="408139" y="17016"/>
                  </a:lnTo>
                  <a:lnTo>
                    <a:pt x="418043" y="13851"/>
                  </a:lnTo>
                  <a:lnTo>
                    <a:pt x="427154" y="11476"/>
                  </a:lnTo>
                  <a:lnTo>
                    <a:pt x="436662" y="8706"/>
                  </a:lnTo>
                  <a:lnTo>
                    <a:pt x="445377" y="6727"/>
                  </a:lnTo>
                  <a:lnTo>
                    <a:pt x="454093" y="5144"/>
                  </a:lnTo>
                  <a:lnTo>
                    <a:pt x="463204" y="3957"/>
                  </a:lnTo>
                  <a:lnTo>
                    <a:pt x="480239" y="1187"/>
                  </a:lnTo>
                  <a:lnTo>
                    <a:pt x="496878" y="0"/>
                  </a:lnTo>
                  <a:close/>
                </a:path>
              </a:pathLst>
            </a:custGeom>
            <a:solidFill>
              <a:srgbClr val="DC342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Other_10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577410" y="4633875"/>
              <a:ext cx="273050" cy="314325"/>
            </a:xfrm>
            <a:custGeom>
              <a:avLst/>
              <a:gdLst>
                <a:gd name="T0" fmla="*/ 150989 w 2062163"/>
                <a:gd name="T1" fmla="*/ 1478933 h 2376487"/>
                <a:gd name="T2" fmla="*/ 1168577 w 2062163"/>
                <a:gd name="T3" fmla="*/ 1287826 h 2376487"/>
                <a:gd name="T4" fmla="*/ 1228852 w 2062163"/>
                <a:gd name="T5" fmla="*/ 1363153 h 2376487"/>
                <a:gd name="T6" fmla="*/ 1135680 w 2062163"/>
                <a:gd name="T7" fmla="*/ 1417474 h 2376487"/>
                <a:gd name="T8" fmla="*/ 817537 w 2062163"/>
                <a:gd name="T9" fmla="*/ 1430417 h 2376487"/>
                <a:gd name="T10" fmla="*/ 827512 w 2062163"/>
                <a:gd name="T11" fmla="*/ 1463306 h 2376487"/>
                <a:gd name="T12" fmla="*/ 1039112 w 2062163"/>
                <a:gd name="T13" fmla="*/ 1509987 h 2376487"/>
                <a:gd name="T14" fmla="*/ 1278091 w 2062163"/>
                <a:gd name="T15" fmla="*/ 1471582 h 2376487"/>
                <a:gd name="T16" fmla="*/ 1469741 w 2062163"/>
                <a:gd name="T17" fmla="*/ 1323474 h 2376487"/>
                <a:gd name="T18" fmla="*/ 1572039 w 2062163"/>
                <a:gd name="T19" fmla="*/ 1272548 h 2376487"/>
                <a:gd name="T20" fmla="*/ 1629556 w 2062163"/>
                <a:gd name="T21" fmla="*/ 1330476 h 2376487"/>
                <a:gd name="T22" fmla="*/ 1355346 w 2062163"/>
                <a:gd name="T23" fmla="*/ 1573220 h 2376487"/>
                <a:gd name="T24" fmla="*/ 1023619 w 2062163"/>
                <a:gd name="T25" fmla="*/ 1680376 h 2376487"/>
                <a:gd name="T26" fmla="*/ 621218 w 2062163"/>
                <a:gd name="T27" fmla="*/ 1689499 h 2376487"/>
                <a:gd name="T28" fmla="*/ 505124 w 2062163"/>
                <a:gd name="T29" fmla="*/ 1289098 h 2376487"/>
                <a:gd name="T30" fmla="*/ 1051184 w 2062163"/>
                <a:gd name="T31" fmla="*/ 851969 h 2376487"/>
                <a:gd name="T32" fmla="*/ 1111697 w 2062163"/>
                <a:gd name="T33" fmla="*/ 916233 h 2376487"/>
                <a:gd name="T34" fmla="*/ 1045390 w 2062163"/>
                <a:gd name="T35" fmla="*/ 983678 h 2376487"/>
                <a:gd name="T36" fmla="*/ 865078 w 2062163"/>
                <a:gd name="T37" fmla="*/ 688023 h 2376487"/>
                <a:gd name="T38" fmla="*/ 875054 w 2062163"/>
                <a:gd name="T39" fmla="*/ 608913 h 2376487"/>
                <a:gd name="T40" fmla="*/ 939210 w 2062163"/>
                <a:gd name="T41" fmla="*/ 483409 h 2376487"/>
                <a:gd name="T42" fmla="*/ 820879 w 2062163"/>
                <a:gd name="T43" fmla="*/ 576988 h 2376487"/>
                <a:gd name="T44" fmla="*/ 779453 w 2062163"/>
                <a:gd name="T45" fmla="*/ 670143 h 2376487"/>
                <a:gd name="T46" fmla="*/ 827252 w 2062163"/>
                <a:gd name="T47" fmla="*/ 755871 h 2376487"/>
                <a:gd name="T48" fmla="*/ 849134 w 2062163"/>
                <a:gd name="T49" fmla="*/ 938573 h 2376487"/>
                <a:gd name="T50" fmla="*/ 793261 w 2062163"/>
                <a:gd name="T51" fmla="*/ 928176 h 2376487"/>
                <a:gd name="T52" fmla="*/ 792624 w 2062163"/>
                <a:gd name="T53" fmla="*/ 987167 h 2376487"/>
                <a:gd name="T54" fmla="*/ 938148 w 2062163"/>
                <a:gd name="T55" fmla="*/ 1082868 h 2376487"/>
                <a:gd name="T56" fmla="*/ 1025250 w 2062163"/>
                <a:gd name="T57" fmla="*/ 1045097 h 2376487"/>
                <a:gd name="T58" fmla="*/ 1166951 w 2062163"/>
                <a:gd name="T59" fmla="*/ 986742 h 2376487"/>
                <a:gd name="T60" fmla="*/ 1195418 w 2062163"/>
                <a:gd name="T61" fmla="*/ 892527 h 2376487"/>
                <a:gd name="T62" fmla="*/ 1118513 w 2062163"/>
                <a:gd name="T63" fmla="*/ 804464 h 2376487"/>
                <a:gd name="T64" fmla="*/ 1101517 w 2062163"/>
                <a:gd name="T65" fmla="*/ 633221 h 2376487"/>
                <a:gd name="T66" fmla="*/ 1154204 w 2062163"/>
                <a:gd name="T67" fmla="*/ 640435 h 2376487"/>
                <a:gd name="T68" fmla="*/ 1149318 w 2062163"/>
                <a:gd name="T69" fmla="*/ 577413 h 2376487"/>
                <a:gd name="T70" fmla="*/ 1013353 w 2062163"/>
                <a:gd name="T71" fmla="*/ 481287 h 2376487"/>
                <a:gd name="T72" fmla="*/ 1226009 w 2062163"/>
                <a:gd name="T73" fmla="*/ 439271 h 2376487"/>
                <a:gd name="T74" fmla="*/ 1459061 w 2062163"/>
                <a:gd name="T75" fmla="*/ 677995 h 2376487"/>
                <a:gd name="T76" fmla="*/ 1529167 w 2062163"/>
                <a:gd name="T77" fmla="*/ 930722 h 2376487"/>
                <a:gd name="T78" fmla="*/ 1455025 w 2062163"/>
                <a:gd name="T79" fmla="*/ 1113637 h 2376487"/>
                <a:gd name="T80" fmla="*/ 1266162 w 2062163"/>
                <a:gd name="T81" fmla="*/ 1197031 h 2376487"/>
                <a:gd name="T82" fmla="*/ 840849 w 2062163"/>
                <a:gd name="T83" fmla="*/ 1212734 h 2376487"/>
                <a:gd name="T84" fmla="*/ 582942 w 2062163"/>
                <a:gd name="T85" fmla="*/ 1159684 h 2376487"/>
                <a:gd name="T86" fmla="*/ 456962 w 2062163"/>
                <a:gd name="T87" fmla="*/ 1023878 h 2376487"/>
                <a:gd name="T88" fmla="*/ 463548 w 2062163"/>
                <a:gd name="T89" fmla="*/ 775393 h 2376487"/>
                <a:gd name="T90" fmla="*/ 597175 w 2062163"/>
                <a:gd name="T91" fmla="*/ 572108 h 2376487"/>
                <a:gd name="T92" fmla="*/ 1145019 w 2062163"/>
                <a:gd name="T93" fmla="*/ 281232 h 2376487"/>
                <a:gd name="T94" fmla="*/ 1176218 w 2062163"/>
                <a:gd name="T95" fmla="*/ 327468 h 2376487"/>
                <a:gd name="T96" fmla="*/ 795039 w 2062163"/>
                <a:gd name="T97" fmla="*/ 332346 h 2376487"/>
                <a:gd name="T98" fmla="*/ 815627 w 2062163"/>
                <a:gd name="T99" fmla="*/ 281869 h 2376487"/>
                <a:gd name="T100" fmla="*/ 1092244 w 2062163"/>
                <a:gd name="T101" fmla="*/ 17194 h 2376487"/>
                <a:gd name="T102" fmla="*/ 1055155 w 2062163"/>
                <a:gd name="T103" fmla="*/ 142649 h 2376487"/>
                <a:gd name="T104" fmla="*/ 1124882 w 2062163"/>
                <a:gd name="T105" fmla="*/ 83424 h 2376487"/>
                <a:gd name="T106" fmla="*/ 1209022 w 2062163"/>
                <a:gd name="T107" fmla="*/ 42667 h 2376487"/>
                <a:gd name="T108" fmla="*/ 1293162 w 2062163"/>
                <a:gd name="T109" fmla="*/ 88943 h 2376487"/>
                <a:gd name="T110" fmla="*/ 1192067 w 2062163"/>
                <a:gd name="T111" fmla="*/ 192533 h 2376487"/>
                <a:gd name="T112" fmla="*/ 777092 w 2062163"/>
                <a:gd name="T113" fmla="*/ 183618 h 2376487"/>
                <a:gd name="T114" fmla="*/ 691680 w 2062163"/>
                <a:gd name="T115" fmla="*/ 99133 h 2376487"/>
                <a:gd name="T116" fmla="*/ 755474 w 2062163"/>
                <a:gd name="T117" fmla="*/ 40544 h 2376487"/>
                <a:gd name="T118" fmla="*/ 840461 w 2062163"/>
                <a:gd name="T119" fmla="*/ 66018 h 2376487"/>
                <a:gd name="T120" fmla="*/ 920150 w 2062163"/>
                <a:gd name="T121" fmla="*/ 146045 h 2376487"/>
                <a:gd name="T122" fmla="*/ 880730 w 2062163"/>
                <a:gd name="T123" fmla="*/ 18892 h 2376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62163" h="2376487">
                  <a:moveTo>
                    <a:pt x="217045" y="1824037"/>
                  </a:moveTo>
                  <a:lnTo>
                    <a:pt x="644525" y="2192867"/>
                  </a:lnTo>
                  <a:lnTo>
                    <a:pt x="622847" y="2208765"/>
                  </a:lnTo>
                  <a:lnTo>
                    <a:pt x="600905" y="2224663"/>
                  </a:lnTo>
                  <a:lnTo>
                    <a:pt x="557813" y="2256723"/>
                  </a:lnTo>
                  <a:lnTo>
                    <a:pt x="517365" y="2287724"/>
                  </a:lnTo>
                  <a:lnTo>
                    <a:pt x="480354" y="2315810"/>
                  </a:lnTo>
                  <a:lnTo>
                    <a:pt x="449423" y="2340452"/>
                  </a:lnTo>
                  <a:lnTo>
                    <a:pt x="424837" y="2359530"/>
                  </a:lnTo>
                  <a:lnTo>
                    <a:pt x="403687" y="2376487"/>
                  </a:lnTo>
                  <a:lnTo>
                    <a:pt x="0" y="1995734"/>
                  </a:lnTo>
                  <a:lnTo>
                    <a:pt x="2908" y="1993084"/>
                  </a:lnTo>
                  <a:lnTo>
                    <a:pt x="11632" y="1985400"/>
                  </a:lnTo>
                  <a:lnTo>
                    <a:pt x="26701" y="1972152"/>
                  </a:lnTo>
                  <a:lnTo>
                    <a:pt x="49172" y="1953605"/>
                  </a:lnTo>
                  <a:lnTo>
                    <a:pt x="78517" y="1929493"/>
                  </a:lnTo>
                  <a:lnTo>
                    <a:pt x="96229" y="1915450"/>
                  </a:lnTo>
                  <a:lnTo>
                    <a:pt x="116321" y="1899817"/>
                  </a:lnTo>
                  <a:lnTo>
                    <a:pt x="138263" y="1883124"/>
                  </a:lnTo>
                  <a:lnTo>
                    <a:pt x="162321" y="1864842"/>
                  </a:lnTo>
                  <a:lnTo>
                    <a:pt x="188229" y="1844969"/>
                  </a:lnTo>
                  <a:lnTo>
                    <a:pt x="217045" y="1824037"/>
                  </a:lnTo>
                  <a:close/>
                  <a:moveTo>
                    <a:pt x="811213" y="1579562"/>
                  </a:moveTo>
                  <a:lnTo>
                    <a:pt x="839259" y="1579827"/>
                  </a:lnTo>
                  <a:lnTo>
                    <a:pt x="867834" y="1580356"/>
                  </a:lnTo>
                  <a:lnTo>
                    <a:pt x="897202" y="1581680"/>
                  </a:lnTo>
                  <a:lnTo>
                    <a:pt x="926307" y="1583003"/>
                  </a:lnTo>
                  <a:lnTo>
                    <a:pt x="955146" y="1584327"/>
                  </a:lnTo>
                  <a:lnTo>
                    <a:pt x="1011767" y="1587503"/>
                  </a:lnTo>
                  <a:lnTo>
                    <a:pt x="1063625" y="1590150"/>
                  </a:lnTo>
                  <a:lnTo>
                    <a:pt x="1086909" y="1591474"/>
                  </a:lnTo>
                  <a:lnTo>
                    <a:pt x="1108605" y="1592003"/>
                  </a:lnTo>
                  <a:lnTo>
                    <a:pt x="1161786" y="1593327"/>
                  </a:lnTo>
                  <a:lnTo>
                    <a:pt x="1209940" y="1594650"/>
                  </a:lnTo>
                  <a:lnTo>
                    <a:pt x="1253861" y="1596239"/>
                  </a:lnTo>
                  <a:lnTo>
                    <a:pt x="1293019" y="1597562"/>
                  </a:lnTo>
                  <a:lnTo>
                    <a:pt x="1328473" y="1598886"/>
                  </a:lnTo>
                  <a:lnTo>
                    <a:pt x="1360223" y="1600474"/>
                  </a:lnTo>
                  <a:lnTo>
                    <a:pt x="1388534" y="1602062"/>
                  </a:lnTo>
                  <a:lnTo>
                    <a:pt x="1414198" y="1603386"/>
                  </a:lnTo>
                  <a:lnTo>
                    <a:pt x="1436688" y="1605239"/>
                  </a:lnTo>
                  <a:lnTo>
                    <a:pt x="1456796" y="1606562"/>
                  </a:lnTo>
                  <a:lnTo>
                    <a:pt x="1475053" y="1608150"/>
                  </a:lnTo>
                  <a:lnTo>
                    <a:pt x="1491457" y="1609739"/>
                  </a:lnTo>
                  <a:lnTo>
                    <a:pt x="1519503" y="1612650"/>
                  </a:lnTo>
                  <a:lnTo>
                    <a:pt x="1544373" y="1615827"/>
                  </a:lnTo>
                  <a:lnTo>
                    <a:pt x="1544903" y="1617415"/>
                  </a:lnTo>
                  <a:lnTo>
                    <a:pt x="1546226" y="1622180"/>
                  </a:lnTo>
                  <a:lnTo>
                    <a:pt x="1547019" y="1625621"/>
                  </a:lnTo>
                  <a:lnTo>
                    <a:pt x="1547548" y="1629592"/>
                  </a:lnTo>
                  <a:lnTo>
                    <a:pt x="1548078" y="1634356"/>
                  </a:lnTo>
                  <a:lnTo>
                    <a:pt x="1548607" y="1639386"/>
                  </a:lnTo>
                  <a:lnTo>
                    <a:pt x="1548607" y="1644945"/>
                  </a:lnTo>
                  <a:lnTo>
                    <a:pt x="1548342" y="1651298"/>
                  </a:lnTo>
                  <a:lnTo>
                    <a:pt x="1547813" y="1657386"/>
                  </a:lnTo>
                  <a:lnTo>
                    <a:pt x="1546755" y="1664268"/>
                  </a:lnTo>
                  <a:lnTo>
                    <a:pt x="1545167" y="1671150"/>
                  </a:lnTo>
                  <a:lnTo>
                    <a:pt x="1543051" y="1678298"/>
                  </a:lnTo>
                  <a:lnTo>
                    <a:pt x="1539876" y="1685445"/>
                  </a:lnTo>
                  <a:lnTo>
                    <a:pt x="1538288" y="1689150"/>
                  </a:lnTo>
                  <a:lnTo>
                    <a:pt x="1536436" y="1693121"/>
                  </a:lnTo>
                  <a:lnTo>
                    <a:pt x="1534319" y="1696827"/>
                  </a:lnTo>
                  <a:lnTo>
                    <a:pt x="1531938" y="1700533"/>
                  </a:lnTo>
                  <a:lnTo>
                    <a:pt x="1529292" y="1703974"/>
                  </a:lnTo>
                  <a:lnTo>
                    <a:pt x="1526382" y="1707945"/>
                  </a:lnTo>
                  <a:lnTo>
                    <a:pt x="1523471" y="1711650"/>
                  </a:lnTo>
                  <a:lnTo>
                    <a:pt x="1520032" y="1715356"/>
                  </a:lnTo>
                  <a:lnTo>
                    <a:pt x="1516328" y="1719062"/>
                  </a:lnTo>
                  <a:lnTo>
                    <a:pt x="1512623" y="1722503"/>
                  </a:lnTo>
                  <a:lnTo>
                    <a:pt x="1508390" y="1725945"/>
                  </a:lnTo>
                  <a:lnTo>
                    <a:pt x="1503892" y="1729650"/>
                  </a:lnTo>
                  <a:lnTo>
                    <a:pt x="1499130" y="1733092"/>
                  </a:lnTo>
                  <a:lnTo>
                    <a:pt x="1494103" y="1736533"/>
                  </a:lnTo>
                  <a:lnTo>
                    <a:pt x="1488811" y="1739974"/>
                  </a:lnTo>
                  <a:lnTo>
                    <a:pt x="1483255" y="1743150"/>
                  </a:lnTo>
                  <a:lnTo>
                    <a:pt x="1477169" y="1746592"/>
                  </a:lnTo>
                  <a:lnTo>
                    <a:pt x="1470819" y="1749503"/>
                  </a:lnTo>
                  <a:lnTo>
                    <a:pt x="1464205" y="1752415"/>
                  </a:lnTo>
                  <a:lnTo>
                    <a:pt x="1457061" y="1755592"/>
                  </a:lnTo>
                  <a:lnTo>
                    <a:pt x="1449653" y="1758239"/>
                  </a:lnTo>
                  <a:lnTo>
                    <a:pt x="1441715" y="1760886"/>
                  </a:lnTo>
                  <a:lnTo>
                    <a:pt x="1433513" y="1763533"/>
                  </a:lnTo>
                  <a:lnTo>
                    <a:pt x="1424782" y="1765915"/>
                  </a:lnTo>
                  <a:lnTo>
                    <a:pt x="1415786" y="1768298"/>
                  </a:lnTo>
                  <a:lnTo>
                    <a:pt x="1406261" y="1770415"/>
                  </a:lnTo>
                  <a:lnTo>
                    <a:pt x="1396471" y="1772533"/>
                  </a:lnTo>
                  <a:lnTo>
                    <a:pt x="1386153" y="1774386"/>
                  </a:lnTo>
                  <a:lnTo>
                    <a:pt x="1375305" y="1775974"/>
                  </a:lnTo>
                  <a:lnTo>
                    <a:pt x="1364192" y="1777562"/>
                  </a:lnTo>
                  <a:lnTo>
                    <a:pt x="1352286" y="1779150"/>
                  </a:lnTo>
                  <a:lnTo>
                    <a:pt x="1340380" y="1780209"/>
                  </a:lnTo>
                  <a:lnTo>
                    <a:pt x="1327680" y="1781268"/>
                  </a:lnTo>
                  <a:lnTo>
                    <a:pt x="1314715" y="1782062"/>
                  </a:lnTo>
                  <a:lnTo>
                    <a:pt x="1288257" y="1783650"/>
                  </a:lnTo>
                  <a:lnTo>
                    <a:pt x="1263386" y="1784445"/>
                  </a:lnTo>
                  <a:lnTo>
                    <a:pt x="1239044" y="1785239"/>
                  </a:lnTo>
                  <a:lnTo>
                    <a:pt x="1216555" y="1785768"/>
                  </a:lnTo>
                  <a:lnTo>
                    <a:pt x="1194594" y="1786033"/>
                  </a:lnTo>
                  <a:lnTo>
                    <a:pt x="1173957" y="1786298"/>
                  </a:lnTo>
                  <a:lnTo>
                    <a:pt x="1135857" y="1786033"/>
                  </a:lnTo>
                  <a:lnTo>
                    <a:pt x="1102255" y="1785768"/>
                  </a:lnTo>
                  <a:lnTo>
                    <a:pt x="1072886" y="1784974"/>
                  </a:lnTo>
                  <a:lnTo>
                    <a:pt x="1048280" y="1784445"/>
                  </a:lnTo>
                  <a:lnTo>
                    <a:pt x="1027642" y="1784445"/>
                  </a:lnTo>
                  <a:lnTo>
                    <a:pt x="1019175" y="1784445"/>
                  </a:lnTo>
                  <a:lnTo>
                    <a:pt x="1012032" y="1784709"/>
                  </a:lnTo>
                  <a:lnTo>
                    <a:pt x="1005417" y="1784974"/>
                  </a:lnTo>
                  <a:lnTo>
                    <a:pt x="1000390" y="1785768"/>
                  </a:lnTo>
                  <a:lnTo>
                    <a:pt x="996421" y="1786562"/>
                  </a:lnTo>
                  <a:lnTo>
                    <a:pt x="994834" y="1787356"/>
                  </a:lnTo>
                  <a:lnTo>
                    <a:pt x="993511" y="1787886"/>
                  </a:lnTo>
                  <a:lnTo>
                    <a:pt x="992717" y="1788680"/>
                  </a:lnTo>
                  <a:lnTo>
                    <a:pt x="991659" y="1789474"/>
                  </a:lnTo>
                  <a:lnTo>
                    <a:pt x="991130" y="1790268"/>
                  </a:lnTo>
                  <a:lnTo>
                    <a:pt x="991130" y="1791327"/>
                  </a:lnTo>
                  <a:lnTo>
                    <a:pt x="991130" y="1792386"/>
                  </a:lnTo>
                  <a:lnTo>
                    <a:pt x="991394" y="1793709"/>
                  </a:lnTo>
                  <a:lnTo>
                    <a:pt x="991923" y="1794768"/>
                  </a:lnTo>
                  <a:lnTo>
                    <a:pt x="993246" y="1796092"/>
                  </a:lnTo>
                  <a:lnTo>
                    <a:pt x="995627" y="1799268"/>
                  </a:lnTo>
                  <a:lnTo>
                    <a:pt x="999596" y="1802709"/>
                  </a:lnTo>
                  <a:lnTo>
                    <a:pt x="1004623" y="1806945"/>
                  </a:lnTo>
                  <a:lnTo>
                    <a:pt x="1010444" y="1811445"/>
                  </a:lnTo>
                  <a:lnTo>
                    <a:pt x="1017853" y="1816474"/>
                  </a:lnTo>
                  <a:lnTo>
                    <a:pt x="1026319" y="1822033"/>
                  </a:lnTo>
                  <a:lnTo>
                    <a:pt x="1031611" y="1825474"/>
                  </a:lnTo>
                  <a:lnTo>
                    <a:pt x="1037961" y="1829180"/>
                  </a:lnTo>
                  <a:lnTo>
                    <a:pt x="1045105" y="1832356"/>
                  </a:lnTo>
                  <a:lnTo>
                    <a:pt x="1053042" y="1836062"/>
                  </a:lnTo>
                  <a:lnTo>
                    <a:pt x="1061773" y="1839768"/>
                  </a:lnTo>
                  <a:lnTo>
                    <a:pt x="1071034" y="1843209"/>
                  </a:lnTo>
                  <a:lnTo>
                    <a:pt x="1081088" y="1846915"/>
                  </a:lnTo>
                  <a:lnTo>
                    <a:pt x="1091671" y="1850092"/>
                  </a:lnTo>
                  <a:lnTo>
                    <a:pt x="1103048" y="1853533"/>
                  </a:lnTo>
                  <a:lnTo>
                    <a:pt x="1114955" y="1856974"/>
                  </a:lnTo>
                  <a:lnTo>
                    <a:pt x="1127390" y="1859886"/>
                  </a:lnTo>
                  <a:lnTo>
                    <a:pt x="1140619" y="1863062"/>
                  </a:lnTo>
                  <a:lnTo>
                    <a:pt x="1154113" y="1866239"/>
                  </a:lnTo>
                  <a:lnTo>
                    <a:pt x="1168136" y="1868886"/>
                  </a:lnTo>
                  <a:lnTo>
                    <a:pt x="1182688" y="1871533"/>
                  </a:lnTo>
                  <a:lnTo>
                    <a:pt x="1197505" y="1873650"/>
                  </a:lnTo>
                  <a:lnTo>
                    <a:pt x="1213115" y="1876033"/>
                  </a:lnTo>
                  <a:lnTo>
                    <a:pt x="1228725" y="1877886"/>
                  </a:lnTo>
                  <a:lnTo>
                    <a:pt x="1245130" y="1880003"/>
                  </a:lnTo>
                  <a:lnTo>
                    <a:pt x="1261269" y="1881327"/>
                  </a:lnTo>
                  <a:lnTo>
                    <a:pt x="1278203" y="1882386"/>
                  </a:lnTo>
                  <a:lnTo>
                    <a:pt x="1295400" y="1883709"/>
                  </a:lnTo>
                  <a:lnTo>
                    <a:pt x="1312863" y="1884239"/>
                  </a:lnTo>
                  <a:lnTo>
                    <a:pt x="1330061" y="1884503"/>
                  </a:lnTo>
                  <a:lnTo>
                    <a:pt x="1348053" y="1884503"/>
                  </a:lnTo>
                  <a:lnTo>
                    <a:pt x="1366044" y="1883974"/>
                  </a:lnTo>
                  <a:lnTo>
                    <a:pt x="1384036" y="1883445"/>
                  </a:lnTo>
                  <a:lnTo>
                    <a:pt x="1402557" y="1881856"/>
                  </a:lnTo>
                  <a:lnTo>
                    <a:pt x="1420813" y="1880533"/>
                  </a:lnTo>
                  <a:lnTo>
                    <a:pt x="1439334" y="1878150"/>
                  </a:lnTo>
                  <a:lnTo>
                    <a:pt x="1457855" y="1876033"/>
                  </a:lnTo>
                  <a:lnTo>
                    <a:pt x="1476376" y="1872856"/>
                  </a:lnTo>
                  <a:lnTo>
                    <a:pt x="1488017" y="1871003"/>
                  </a:lnTo>
                  <a:lnTo>
                    <a:pt x="1499130" y="1868356"/>
                  </a:lnTo>
                  <a:lnTo>
                    <a:pt x="1510507" y="1865974"/>
                  </a:lnTo>
                  <a:lnTo>
                    <a:pt x="1521090" y="1862798"/>
                  </a:lnTo>
                  <a:lnTo>
                    <a:pt x="1532203" y="1859621"/>
                  </a:lnTo>
                  <a:lnTo>
                    <a:pt x="1542786" y="1856445"/>
                  </a:lnTo>
                  <a:lnTo>
                    <a:pt x="1553105" y="1852739"/>
                  </a:lnTo>
                  <a:lnTo>
                    <a:pt x="1563159" y="1848768"/>
                  </a:lnTo>
                  <a:lnTo>
                    <a:pt x="1573478" y="1844798"/>
                  </a:lnTo>
                  <a:lnTo>
                    <a:pt x="1583532" y="1840298"/>
                  </a:lnTo>
                  <a:lnTo>
                    <a:pt x="1593321" y="1835798"/>
                  </a:lnTo>
                  <a:lnTo>
                    <a:pt x="1603111" y="1831033"/>
                  </a:lnTo>
                  <a:lnTo>
                    <a:pt x="1612901" y="1826003"/>
                  </a:lnTo>
                  <a:lnTo>
                    <a:pt x="1622426" y="1820709"/>
                  </a:lnTo>
                  <a:lnTo>
                    <a:pt x="1631951" y="1815415"/>
                  </a:lnTo>
                  <a:lnTo>
                    <a:pt x="1641211" y="1809592"/>
                  </a:lnTo>
                  <a:lnTo>
                    <a:pt x="1651001" y="1803768"/>
                  </a:lnTo>
                  <a:lnTo>
                    <a:pt x="1660261" y="1797945"/>
                  </a:lnTo>
                  <a:lnTo>
                    <a:pt x="1669521" y="1791856"/>
                  </a:lnTo>
                  <a:lnTo>
                    <a:pt x="1678782" y="1785239"/>
                  </a:lnTo>
                  <a:lnTo>
                    <a:pt x="1697038" y="1771739"/>
                  </a:lnTo>
                  <a:lnTo>
                    <a:pt x="1715294" y="1757709"/>
                  </a:lnTo>
                  <a:lnTo>
                    <a:pt x="1733815" y="1742886"/>
                  </a:lnTo>
                  <a:lnTo>
                    <a:pt x="1752336" y="1727533"/>
                  </a:lnTo>
                  <a:lnTo>
                    <a:pt x="1771121" y="1711650"/>
                  </a:lnTo>
                  <a:lnTo>
                    <a:pt x="1789907" y="1694974"/>
                  </a:lnTo>
                  <a:lnTo>
                    <a:pt x="1797315" y="1686768"/>
                  </a:lnTo>
                  <a:lnTo>
                    <a:pt x="1804194" y="1678827"/>
                  </a:lnTo>
                  <a:lnTo>
                    <a:pt x="1811603" y="1671150"/>
                  </a:lnTo>
                  <a:lnTo>
                    <a:pt x="1818482" y="1664268"/>
                  </a:lnTo>
                  <a:lnTo>
                    <a:pt x="1825626" y="1657386"/>
                  </a:lnTo>
                  <a:lnTo>
                    <a:pt x="1832240" y="1651033"/>
                  </a:lnTo>
                  <a:lnTo>
                    <a:pt x="1839384" y="1644945"/>
                  </a:lnTo>
                  <a:lnTo>
                    <a:pt x="1845999" y="1639121"/>
                  </a:lnTo>
                  <a:lnTo>
                    <a:pt x="1852878" y="1634092"/>
                  </a:lnTo>
                  <a:lnTo>
                    <a:pt x="1859228" y="1629062"/>
                  </a:lnTo>
                  <a:lnTo>
                    <a:pt x="1866107" y="1624298"/>
                  </a:lnTo>
                  <a:lnTo>
                    <a:pt x="1872457" y="1620062"/>
                  </a:lnTo>
                  <a:lnTo>
                    <a:pt x="1878807" y="1616092"/>
                  </a:lnTo>
                  <a:lnTo>
                    <a:pt x="1885157" y="1612121"/>
                  </a:lnTo>
                  <a:lnTo>
                    <a:pt x="1891507" y="1608680"/>
                  </a:lnTo>
                  <a:lnTo>
                    <a:pt x="1897857" y="1605768"/>
                  </a:lnTo>
                  <a:lnTo>
                    <a:pt x="1903678" y="1602856"/>
                  </a:lnTo>
                  <a:lnTo>
                    <a:pt x="1909763" y="1600474"/>
                  </a:lnTo>
                  <a:lnTo>
                    <a:pt x="1915849" y="1598092"/>
                  </a:lnTo>
                  <a:lnTo>
                    <a:pt x="1921669" y="1595974"/>
                  </a:lnTo>
                  <a:lnTo>
                    <a:pt x="1927226" y="1594121"/>
                  </a:lnTo>
                  <a:lnTo>
                    <a:pt x="1932782" y="1592533"/>
                  </a:lnTo>
                  <a:lnTo>
                    <a:pt x="1938338" y="1591209"/>
                  </a:lnTo>
                  <a:lnTo>
                    <a:pt x="1943894" y="1589886"/>
                  </a:lnTo>
                  <a:lnTo>
                    <a:pt x="1949451" y="1588827"/>
                  </a:lnTo>
                  <a:lnTo>
                    <a:pt x="1954478" y="1588298"/>
                  </a:lnTo>
                  <a:lnTo>
                    <a:pt x="1959769" y="1587503"/>
                  </a:lnTo>
                  <a:lnTo>
                    <a:pt x="1964796" y="1587239"/>
                  </a:lnTo>
                  <a:lnTo>
                    <a:pt x="1974586" y="1586974"/>
                  </a:lnTo>
                  <a:lnTo>
                    <a:pt x="1983846" y="1587239"/>
                  </a:lnTo>
                  <a:lnTo>
                    <a:pt x="1992842" y="1588033"/>
                  </a:lnTo>
                  <a:lnTo>
                    <a:pt x="2001309" y="1589092"/>
                  </a:lnTo>
                  <a:lnTo>
                    <a:pt x="2009247" y="1590945"/>
                  </a:lnTo>
                  <a:lnTo>
                    <a:pt x="2016919" y="1593062"/>
                  </a:lnTo>
                  <a:lnTo>
                    <a:pt x="2023534" y="1595445"/>
                  </a:lnTo>
                  <a:lnTo>
                    <a:pt x="2030149" y="1597562"/>
                  </a:lnTo>
                  <a:lnTo>
                    <a:pt x="2035969" y="1600209"/>
                  </a:lnTo>
                  <a:lnTo>
                    <a:pt x="2041261" y="1602592"/>
                  </a:lnTo>
                  <a:lnTo>
                    <a:pt x="2046024" y="1605239"/>
                  </a:lnTo>
                  <a:lnTo>
                    <a:pt x="2050257" y="1607621"/>
                  </a:lnTo>
                  <a:lnTo>
                    <a:pt x="2056607" y="1611856"/>
                  </a:lnTo>
                  <a:lnTo>
                    <a:pt x="2060576" y="1615033"/>
                  </a:lnTo>
                  <a:lnTo>
                    <a:pt x="2062163" y="1616092"/>
                  </a:lnTo>
                  <a:lnTo>
                    <a:pt x="2060311" y="1619003"/>
                  </a:lnTo>
                  <a:lnTo>
                    <a:pt x="2054755" y="1627739"/>
                  </a:lnTo>
                  <a:lnTo>
                    <a:pt x="2044965" y="1641239"/>
                  </a:lnTo>
                  <a:lnTo>
                    <a:pt x="2038615" y="1649709"/>
                  </a:lnTo>
                  <a:lnTo>
                    <a:pt x="2031472" y="1659768"/>
                  </a:lnTo>
                  <a:lnTo>
                    <a:pt x="2022740" y="1670356"/>
                  </a:lnTo>
                  <a:lnTo>
                    <a:pt x="2013215" y="1682268"/>
                  </a:lnTo>
                  <a:lnTo>
                    <a:pt x="2002632" y="1694709"/>
                  </a:lnTo>
                  <a:lnTo>
                    <a:pt x="1990726" y="1708474"/>
                  </a:lnTo>
                  <a:lnTo>
                    <a:pt x="1977496" y="1723298"/>
                  </a:lnTo>
                  <a:lnTo>
                    <a:pt x="1963209" y="1738386"/>
                  </a:lnTo>
                  <a:lnTo>
                    <a:pt x="1947863" y="1754268"/>
                  </a:lnTo>
                  <a:lnTo>
                    <a:pt x="1931194" y="1770945"/>
                  </a:lnTo>
                  <a:lnTo>
                    <a:pt x="1912938" y="1788415"/>
                  </a:lnTo>
                  <a:lnTo>
                    <a:pt x="1893888" y="1806150"/>
                  </a:lnTo>
                  <a:lnTo>
                    <a:pt x="1872986" y="1824680"/>
                  </a:lnTo>
                  <a:lnTo>
                    <a:pt x="1851026" y="1843474"/>
                  </a:lnTo>
                  <a:lnTo>
                    <a:pt x="1827742" y="1862533"/>
                  </a:lnTo>
                  <a:lnTo>
                    <a:pt x="1803136" y="1881856"/>
                  </a:lnTo>
                  <a:lnTo>
                    <a:pt x="1776678" y="1901974"/>
                  </a:lnTo>
                  <a:lnTo>
                    <a:pt x="1763184" y="1912033"/>
                  </a:lnTo>
                  <a:lnTo>
                    <a:pt x="1749161" y="1921827"/>
                  </a:lnTo>
                  <a:lnTo>
                    <a:pt x="1734874" y="1931886"/>
                  </a:lnTo>
                  <a:lnTo>
                    <a:pt x="1720321" y="1941945"/>
                  </a:lnTo>
                  <a:lnTo>
                    <a:pt x="1704976" y="1952268"/>
                  </a:lnTo>
                  <a:lnTo>
                    <a:pt x="1689630" y="1962592"/>
                  </a:lnTo>
                  <a:lnTo>
                    <a:pt x="1673755" y="1972650"/>
                  </a:lnTo>
                  <a:lnTo>
                    <a:pt x="1657615" y="1982709"/>
                  </a:lnTo>
                  <a:lnTo>
                    <a:pt x="1640946" y="1993033"/>
                  </a:lnTo>
                  <a:lnTo>
                    <a:pt x="1624013" y="2003356"/>
                  </a:lnTo>
                  <a:lnTo>
                    <a:pt x="1606551" y="2013415"/>
                  </a:lnTo>
                  <a:lnTo>
                    <a:pt x="1588823" y="2023474"/>
                  </a:lnTo>
                  <a:lnTo>
                    <a:pt x="1570567" y="2033533"/>
                  </a:lnTo>
                  <a:lnTo>
                    <a:pt x="1552046" y="2043856"/>
                  </a:lnTo>
                  <a:lnTo>
                    <a:pt x="1533261" y="2053915"/>
                  </a:lnTo>
                  <a:lnTo>
                    <a:pt x="1513946" y="2063709"/>
                  </a:lnTo>
                  <a:lnTo>
                    <a:pt x="1493838" y="2073768"/>
                  </a:lnTo>
                  <a:lnTo>
                    <a:pt x="1473730" y="2083562"/>
                  </a:lnTo>
                  <a:lnTo>
                    <a:pt x="1453092" y="2086209"/>
                  </a:lnTo>
                  <a:lnTo>
                    <a:pt x="1432190" y="2088327"/>
                  </a:lnTo>
                  <a:lnTo>
                    <a:pt x="1410759" y="2090445"/>
                  </a:lnTo>
                  <a:lnTo>
                    <a:pt x="1388798" y="2092033"/>
                  </a:lnTo>
                  <a:lnTo>
                    <a:pt x="1366573" y="2093621"/>
                  </a:lnTo>
                  <a:lnTo>
                    <a:pt x="1344084" y="2094680"/>
                  </a:lnTo>
                  <a:lnTo>
                    <a:pt x="1321330" y="2095474"/>
                  </a:lnTo>
                  <a:lnTo>
                    <a:pt x="1298840" y="2096003"/>
                  </a:lnTo>
                  <a:lnTo>
                    <a:pt x="1276086" y="2096268"/>
                  </a:lnTo>
                  <a:lnTo>
                    <a:pt x="1253067" y="2096533"/>
                  </a:lnTo>
                  <a:lnTo>
                    <a:pt x="1229784" y="2096533"/>
                  </a:lnTo>
                  <a:lnTo>
                    <a:pt x="1206765" y="2096533"/>
                  </a:lnTo>
                  <a:lnTo>
                    <a:pt x="1160992" y="2095739"/>
                  </a:lnTo>
                  <a:lnTo>
                    <a:pt x="1116278" y="2094680"/>
                  </a:lnTo>
                  <a:lnTo>
                    <a:pt x="1072357" y="2093092"/>
                  </a:lnTo>
                  <a:lnTo>
                    <a:pt x="1030288" y="2091239"/>
                  </a:lnTo>
                  <a:lnTo>
                    <a:pt x="951971" y="2087798"/>
                  </a:lnTo>
                  <a:lnTo>
                    <a:pt x="916782" y="2086209"/>
                  </a:lnTo>
                  <a:lnTo>
                    <a:pt x="885032" y="2084886"/>
                  </a:lnTo>
                  <a:lnTo>
                    <a:pt x="856457" y="2083827"/>
                  </a:lnTo>
                  <a:lnTo>
                    <a:pt x="831850" y="2083562"/>
                  </a:lnTo>
                  <a:lnTo>
                    <a:pt x="828146" y="2083827"/>
                  </a:lnTo>
                  <a:lnTo>
                    <a:pt x="823119" y="2085150"/>
                  </a:lnTo>
                  <a:lnTo>
                    <a:pt x="817827" y="2086474"/>
                  </a:lnTo>
                  <a:lnTo>
                    <a:pt x="812007" y="2088592"/>
                  </a:lnTo>
                  <a:lnTo>
                    <a:pt x="805657" y="2091503"/>
                  </a:lnTo>
                  <a:lnTo>
                    <a:pt x="798513" y="2094680"/>
                  </a:lnTo>
                  <a:lnTo>
                    <a:pt x="790840" y="2098650"/>
                  </a:lnTo>
                  <a:lnTo>
                    <a:pt x="782902" y="2102886"/>
                  </a:lnTo>
                  <a:lnTo>
                    <a:pt x="774436" y="2107650"/>
                  </a:lnTo>
                  <a:lnTo>
                    <a:pt x="765705" y="2112680"/>
                  </a:lnTo>
                  <a:lnTo>
                    <a:pt x="746655" y="2124062"/>
                  </a:lnTo>
                  <a:lnTo>
                    <a:pt x="726282" y="2137033"/>
                  </a:lnTo>
                  <a:lnTo>
                    <a:pt x="705115" y="2151062"/>
                  </a:lnTo>
                  <a:lnTo>
                    <a:pt x="317500" y="1817268"/>
                  </a:lnTo>
                  <a:lnTo>
                    <a:pt x="346340" y="1797415"/>
                  </a:lnTo>
                  <a:lnTo>
                    <a:pt x="374121" y="1777562"/>
                  </a:lnTo>
                  <a:lnTo>
                    <a:pt x="400844" y="1758239"/>
                  </a:lnTo>
                  <a:lnTo>
                    <a:pt x="426773" y="1739445"/>
                  </a:lnTo>
                  <a:lnTo>
                    <a:pt x="475721" y="1703709"/>
                  </a:lnTo>
                  <a:lnTo>
                    <a:pt x="499269" y="1687033"/>
                  </a:lnTo>
                  <a:lnTo>
                    <a:pt x="522288" y="1670886"/>
                  </a:lnTo>
                  <a:lnTo>
                    <a:pt x="544248" y="1656062"/>
                  </a:lnTo>
                  <a:lnTo>
                    <a:pt x="555361" y="1648915"/>
                  </a:lnTo>
                  <a:lnTo>
                    <a:pt x="565944" y="1642298"/>
                  </a:lnTo>
                  <a:lnTo>
                    <a:pt x="577057" y="1635680"/>
                  </a:lnTo>
                  <a:lnTo>
                    <a:pt x="587640" y="1629592"/>
                  </a:lnTo>
                  <a:lnTo>
                    <a:pt x="598223" y="1623768"/>
                  </a:lnTo>
                  <a:lnTo>
                    <a:pt x="608807" y="1618474"/>
                  </a:lnTo>
                  <a:lnTo>
                    <a:pt x="619390" y="1612915"/>
                  </a:lnTo>
                  <a:lnTo>
                    <a:pt x="629709" y="1608150"/>
                  </a:lnTo>
                  <a:lnTo>
                    <a:pt x="640027" y="1603915"/>
                  </a:lnTo>
                  <a:lnTo>
                    <a:pt x="650875" y="1599945"/>
                  </a:lnTo>
                  <a:lnTo>
                    <a:pt x="661194" y="1596503"/>
                  </a:lnTo>
                  <a:lnTo>
                    <a:pt x="671513" y="1593062"/>
                  </a:lnTo>
                  <a:lnTo>
                    <a:pt x="682361" y="1590150"/>
                  </a:lnTo>
                  <a:lnTo>
                    <a:pt x="692680" y="1588033"/>
                  </a:lnTo>
                  <a:lnTo>
                    <a:pt x="702205" y="1586445"/>
                  </a:lnTo>
                  <a:lnTo>
                    <a:pt x="712523" y="1584592"/>
                  </a:lnTo>
                  <a:lnTo>
                    <a:pt x="723371" y="1583533"/>
                  </a:lnTo>
                  <a:lnTo>
                    <a:pt x="734484" y="1582474"/>
                  </a:lnTo>
                  <a:lnTo>
                    <a:pt x="746390" y="1581680"/>
                  </a:lnTo>
                  <a:lnTo>
                    <a:pt x="758296" y="1580621"/>
                  </a:lnTo>
                  <a:lnTo>
                    <a:pt x="770996" y="1580092"/>
                  </a:lnTo>
                  <a:lnTo>
                    <a:pt x="784225" y="1579827"/>
                  </a:lnTo>
                  <a:lnTo>
                    <a:pt x="811213" y="1579562"/>
                  </a:lnTo>
                  <a:close/>
                  <a:moveTo>
                    <a:pt x="1050885" y="1163988"/>
                  </a:moveTo>
                  <a:lnTo>
                    <a:pt x="1051297" y="1164340"/>
                  </a:lnTo>
                  <a:lnTo>
                    <a:pt x="1051415" y="1164517"/>
                  </a:lnTo>
                  <a:lnTo>
                    <a:pt x="1050885" y="1163988"/>
                  </a:lnTo>
                  <a:close/>
                  <a:moveTo>
                    <a:pt x="1265238" y="1044575"/>
                  </a:moveTo>
                  <a:lnTo>
                    <a:pt x="1310449" y="1062831"/>
                  </a:lnTo>
                  <a:lnTo>
                    <a:pt x="1319812" y="1067064"/>
                  </a:lnTo>
                  <a:lnTo>
                    <a:pt x="1329175" y="1071827"/>
                  </a:lnTo>
                  <a:lnTo>
                    <a:pt x="1338538" y="1076854"/>
                  </a:lnTo>
                  <a:lnTo>
                    <a:pt x="1347366" y="1082675"/>
                  </a:lnTo>
                  <a:lnTo>
                    <a:pt x="1351646" y="1085850"/>
                  </a:lnTo>
                  <a:lnTo>
                    <a:pt x="1355659" y="1089025"/>
                  </a:lnTo>
                  <a:lnTo>
                    <a:pt x="1359404" y="1092200"/>
                  </a:lnTo>
                  <a:lnTo>
                    <a:pt x="1362882" y="1095639"/>
                  </a:lnTo>
                  <a:lnTo>
                    <a:pt x="1366360" y="1099079"/>
                  </a:lnTo>
                  <a:lnTo>
                    <a:pt x="1369570" y="1102783"/>
                  </a:lnTo>
                  <a:lnTo>
                    <a:pt x="1372245" y="1106223"/>
                  </a:lnTo>
                  <a:lnTo>
                    <a:pt x="1375188" y="1109927"/>
                  </a:lnTo>
                  <a:lnTo>
                    <a:pt x="1376793" y="1113102"/>
                  </a:lnTo>
                  <a:lnTo>
                    <a:pt x="1378665" y="1116542"/>
                  </a:lnTo>
                  <a:lnTo>
                    <a:pt x="1380270" y="1119452"/>
                  </a:lnTo>
                  <a:lnTo>
                    <a:pt x="1381340" y="1122892"/>
                  </a:lnTo>
                  <a:lnTo>
                    <a:pt x="1382678" y="1126331"/>
                  </a:lnTo>
                  <a:lnTo>
                    <a:pt x="1383748" y="1129506"/>
                  </a:lnTo>
                  <a:lnTo>
                    <a:pt x="1384551" y="1132946"/>
                  </a:lnTo>
                  <a:lnTo>
                    <a:pt x="1385086" y="1136385"/>
                  </a:lnTo>
                  <a:lnTo>
                    <a:pt x="1385888" y="1143000"/>
                  </a:lnTo>
                  <a:lnTo>
                    <a:pt x="1385888" y="1149879"/>
                  </a:lnTo>
                  <a:lnTo>
                    <a:pt x="1385353" y="1156494"/>
                  </a:lnTo>
                  <a:lnTo>
                    <a:pt x="1384283" y="1163373"/>
                  </a:lnTo>
                  <a:lnTo>
                    <a:pt x="1382678" y="1169723"/>
                  </a:lnTo>
                  <a:lnTo>
                    <a:pt x="1380270" y="1176338"/>
                  </a:lnTo>
                  <a:lnTo>
                    <a:pt x="1377328" y="1182423"/>
                  </a:lnTo>
                  <a:lnTo>
                    <a:pt x="1373850" y="1188244"/>
                  </a:lnTo>
                  <a:lnTo>
                    <a:pt x="1369837" y="1193800"/>
                  </a:lnTo>
                  <a:lnTo>
                    <a:pt x="1365289" y="1199092"/>
                  </a:lnTo>
                  <a:lnTo>
                    <a:pt x="1360207" y="1203854"/>
                  </a:lnTo>
                  <a:lnTo>
                    <a:pt x="1354589" y="1208088"/>
                  </a:lnTo>
                  <a:lnTo>
                    <a:pt x="1350309" y="1210734"/>
                  </a:lnTo>
                  <a:lnTo>
                    <a:pt x="1346028" y="1213644"/>
                  </a:lnTo>
                  <a:lnTo>
                    <a:pt x="1341213" y="1215761"/>
                  </a:lnTo>
                  <a:lnTo>
                    <a:pt x="1336398" y="1218142"/>
                  </a:lnTo>
                  <a:lnTo>
                    <a:pt x="1331315" y="1219994"/>
                  </a:lnTo>
                  <a:lnTo>
                    <a:pt x="1325697" y="1221846"/>
                  </a:lnTo>
                  <a:lnTo>
                    <a:pt x="1320347" y="1223434"/>
                  </a:lnTo>
                  <a:lnTo>
                    <a:pt x="1314729" y="1224756"/>
                  </a:lnTo>
                  <a:lnTo>
                    <a:pt x="1309111" y="1226079"/>
                  </a:lnTo>
                  <a:lnTo>
                    <a:pt x="1303226" y="1227138"/>
                  </a:lnTo>
                  <a:lnTo>
                    <a:pt x="1297073" y="1227932"/>
                  </a:lnTo>
                  <a:lnTo>
                    <a:pt x="1290920" y="1228461"/>
                  </a:lnTo>
                  <a:lnTo>
                    <a:pt x="1278347" y="1229519"/>
                  </a:lnTo>
                  <a:lnTo>
                    <a:pt x="1265238" y="1230313"/>
                  </a:lnTo>
                  <a:lnTo>
                    <a:pt x="1265238" y="1044575"/>
                  </a:lnTo>
                  <a:close/>
                  <a:moveTo>
                    <a:pt x="1169988" y="730250"/>
                  </a:moveTo>
                  <a:lnTo>
                    <a:pt x="1169988" y="912813"/>
                  </a:lnTo>
                  <a:lnTo>
                    <a:pt x="1151467" y="905934"/>
                  </a:lnTo>
                  <a:lnTo>
                    <a:pt x="1140090" y="901171"/>
                  </a:lnTo>
                  <a:lnTo>
                    <a:pt x="1129242" y="896673"/>
                  </a:lnTo>
                  <a:lnTo>
                    <a:pt x="1119188" y="891911"/>
                  </a:lnTo>
                  <a:lnTo>
                    <a:pt x="1114426" y="889529"/>
                  </a:lnTo>
                  <a:lnTo>
                    <a:pt x="1109663" y="887148"/>
                  </a:lnTo>
                  <a:lnTo>
                    <a:pt x="1105430" y="884238"/>
                  </a:lnTo>
                  <a:lnTo>
                    <a:pt x="1100932" y="881327"/>
                  </a:lnTo>
                  <a:lnTo>
                    <a:pt x="1096963" y="878152"/>
                  </a:lnTo>
                  <a:lnTo>
                    <a:pt x="1092730" y="874977"/>
                  </a:lnTo>
                  <a:lnTo>
                    <a:pt x="1089026" y="871273"/>
                  </a:lnTo>
                  <a:lnTo>
                    <a:pt x="1085586" y="867304"/>
                  </a:lnTo>
                  <a:lnTo>
                    <a:pt x="1081882" y="863071"/>
                  </a:lnTo>
                  <a:lnTo>
                    <a:pt x="1078442" y="858308"/>
                  </a:lnTo>
                  <a:lnTo>
                    <a:pt x="1076590" y="855663"/>
                  </a:lnTo>
                  <a:lnTo>
                    <a:pt x="1074474" y="852488"/>
                  </a:lnTo>
                  <a:lnTo>
                    <a:pt x="1073151" y="849313"/>
                  </a:lnTo>
                  <a:lnTo>
                    <a:pt x="1071563" y="846138"/>
                  </a:lnTo>
                  <a:lnTo>
                    <a:pt x="1068917" y="839523"/>
                  </a:lnTo>
                  <a:lnTo>
                    <a:pt x="1067330" y="832908"/>
                  </a:lnTo>
                  <a:lnTo>
                    <a:pt x="1065742" y="826029"/>
                  </a:lnTo>
                  <a:lnTo>
                    <a:pt x="1065213" y="819415"/>
                  </a:lnTo>
                  <a:lnTo>
                    <a:pt x="1065213" y="812535"/>
                  </a:lnTo>
                  <a:lnTo>
                    <a:pt x="1065478" y="805656"/>
                  </a:lnTo>
                  <a:lnTo>
                    <a:pt x="1067065" y="799042"/>
                  </a:lnTo>
                  <a:lnTo>
                    <a:pt x="1068653" y="792427"/>
                  </a:lnTo>
                  <a:lnTo>
                    <a:pt x="1071034" y="786342"/>
                  </a:lnTo>
                  <a:lnTo>
                    <a:pt x="1073680" y="779992"/>
                  </a:lnTo>
                  <a:lnTo>
                    <a:pt x="1077119" y="774435"/>
                  </a:lnTo>
                  <a:lnTo>
                    <a:pt x="1078972" y="771525"/>
                  </a:lnTo>
                  <a:lnTo>
                    <a:pt x="1081353" y="769144"/>
                  </a:lnTo>
                  <a:lnTo>
                    <a:pt x="1083469" y="766498"/>
                  </a:lnTo>
                  <a:lnTo>
                    <a:pt x="1085851" y="764117"/>
                  </a:lnTo>
                  <a:lnTo>
                    <a:pt x="1088232" y="761735"/>
                  </a:lnTo>
                  <a:lnTo>
                    <a:pt x="1090878" y="759619"/>
                  </a:lnTo>
                  <a:lnTo>
                    <a:pt x="1095111" y="756708"/>
                  </a:lnTo>
                  <a:lnTo>
                    <a:pt x="1099344" y="753533"/>
                  </a:lnTo>
                  <a:lnTo>
                    <a:pt x="1103842" y="751152"/>
                  </a:lnTo>
                  <a:lnTo>
                    <a:pt x="1108340" y="748506"/>
                  </a:lnTo>
                  <a:lnTo>
                    <a:pt x="1113103" y="746125"/>
                  </a:lnTo>
                  <a:lnTo>
                    <a:pt x="1117601" y="744008"/>
                  </a:lnTo>
                  <a:lnTo>
                    <a:pt x="1122628" y="742156"/>
                  </a:lnTo>
                  <a:lnTo>
                    <a:pt x="1127390" y="740039"/>
                  </a:lnTo>
                  <a:lnTo>
                    <a:pt x="1132682" y="738452"/>
                  </a:lnTo>
                  <a:lnTo>
                    <a:pt x="1137709" y="736864"/>
                  </a:lnTo>
                  <a:lnTo>
                    <a:pt x="1148028" y="734219"/>
                  </a:lnTo>
                  <a:lnTo>
                    <a:pt x="1159140" y="732102"/>
                  </a:lnTo>
                  <a:lnTo>
                    <a:pt x="1169988" y="730250"/>
                  </a:lnTo>
                  <a:close/>
                  <a:moveTo>
                    <a:pt x="1185954" y="592728"/>
                  </a:moveTo>
                  <a:lnTo>
                    <a:pt x="1184100" y="592993"/>
                  </a:lnTo>
                  <a:lnTo>
                    <a:pt x="1182511" y="593258"/>
                  </a:lnTo>
                  <a:lnTo>
                    <a:pt x="1179333" y="594052"/>
                  </a:lnTo>
                  <a:lnTo>
                    <a:pt x="1176685" y="595905"/>
                  </a:lnTo>
                  <a:lnTo>
                    <a:pt x="1174036" y="597758"/>
                  </a:lnTo>
                  <a:lnTo>
                    <a:pt x="1172183" y="600405"/>
                  </a:lnTo>
                  <a:lnTo>
                    <a:pt x="1170858" y="603052"/>
                  </a:lnTo>
                  <a:lnTo>
                    <a:pt x="1169534" y="606229"/>
                  </a:lnTo>
                  <a:lnTo>
                    <a:pt x="1169269" y="607817"/>
                  </a:lnTo>
                  <a:lnTo>
                    <a:pt x="1169269" y="609670"/>
                  </a:lnTo>
                  <a:lnTo>
                    <a:pt x="1169269" y="657849"/>
                  </a:lnTo>
                  <a:lnTo>
                    <a:pt x="1159470" y="659702"/>
                  </a:lnTo>
                  <a:lnTo>
                    <a:pt x="1149406" y="661290"/>
                  </a:lnTo>
                  <a:lnTo>
                    <a:pt x="1139872" y="663673"/>
                  </a:lnTo>
                  <a:lnTo>
                    <a:pt x="1130073" y="665790"/>
                  </a:lnTo>
                  <a:lnTo>
                    <a:pt x="1120538" y="668438"/>
                  </a:lnTo>
                  <a:lnTo>
                    <a:pt x="1111004" y="671349"/>
                  </a:lnTo>
                  <a:lnTo>
                    <a:pt x="1101735" y="674526"/>
                  </a:lnTo>
                  <a:lnTo>
                    <a:pt x="1092730" y="677967"/>
                  </a:lnTo>
                  <a:lnTo>
                    <a:pt x="1083990" y="681673"/>
                  </a:lnTo>
                  <a:lnTo>
                    <a:pt x="1075251" y="685379"/>
                  </a:lnTo>
                  <a:lnTo>
                    <a:pt x="1067040" y="689615"/>
                  </a:lnTo>
                  <a:lnTo>
                    <a:pt x="1058566" y="694380"/>
                  </a:lnTo>
                  <a:lnTo>
                    <a:pt x="1050620" y="699145"/>
                  </a:lnTo>
                  <a:lnTo>
                    <a:pt x="1043205" y="704174"/>
                  </a:lnTo>
                  <a:lnTo>
                    <a:pt x="1035789" y="709733"/>
                  </a:lnTo>
                  <a:lnTo>
                    <a:pt x="1028638" y="715292"/>
                  </a:lnTo>
                  <a:lnTo>
                    <a:pt x="1023342" y="719793"/>
                  </a:lnTo>
                  <a:lnTo>
                    <a:pt x="1018310" y="724558"/>
                  </a:lnTo>
                  <a:lnTo>
                    <a:pt x="1013807" y="729322"/>
                  </a:lnTo>
                  <a:lnTo>
                    <a:pt x="1009305" y="734352"/>
                  </a:lnTo>
                  <a:lnTo>
                    <a:pt x="1005068" y="739382"/>
                  </a:lnTo>
                  <a:lnTo>
                    <a:pt x="1000830" y="744411"/>
                  </a:lnTo>
                  <a:lnTo>
                    <a:pt x="997387" y="749706"/>
                  </a:lnTo>
                  <a:lnTo>
                    <a:pt x="993944" y="755265"/>
                  </a:lnTo>
                  <a:lnTo>
                    <a:pt x="990501" y="760559"/>
                  </a:lnTo>
                  <a:lnTo>
                    <a:pt x="987323" y="766118"/>
                  </a:lnTo>
                  <a:lnTo>
                    <a:pt x="984940" y="771677"/>
                  </a:lnTo>
                  <a:lnTo>
                    <a:pt x="982291" y="777236"/>
                  </a:lnTo>
                  <a:lnTo>
                    <a:pt x="980172" y="783060"/>
                  </a:lnTo>
                  <a:lnTo>
                    <a:pt x="978054" y="788884"/>
                  </a:lnTo>
                  <a:lnTo>
                    <a:pt x="976200" y="794443"/>
                  </a:lnTo>
                  <a:lnTo>
                    <a:pt x="974876" y="800531"/>
                  </a:lnTo>
                  <a:lnTo>
                    <a:pt x="973551" y="806355"/>
                  </a:lnTo>
                  <a:lnTo>
                    <a:pt x="972757" y="812179"/>
                  </a:lnTo>
                  <a:lnTo>
                    <a:pt x="971962" y="818003"/>
                  </a:lnTo>
                  <a:lnTo>
                    <a:pt x="971698" y="824356"/>
                  </a:lnTo>
                  <a:lnTo>
                    <a:pt x="971433" y="830180"/>
                  </a:lnTo>
                  <a:lnTo>
                    <a:pt x="971698" y="836003"/>
                  </a:lnTo>
                  <a:lnTo>
                    <a:pt x="971962" y="842092"/>
                  </a:lnTo>
                  <a:lnTo>
                    <a:pt x="972757" y="847916"/>
                  </a:lnTo>
                  <a:lnTo>
                    <a:pt x="973551" y="853739"/>
                  </a:lnTo>
                  <a:lnTo>
                    <a:pt x="974876" y="859563"/>
                  </a:lnTo>
                  <a:lnTo>
                    <a:pt x="976465" y="865652"/>
                  </a:lnTo>
                  <a:lnTo>
                    <a:pt x="978054" y="871211"/>
                  </a:lnTo>
                  <a:lnTo>
                    <a:pt x="980437" y="877035"/>
                  </a:lnTo>
                  <a:lnTo>
                    <a:pt x="982556" y="882858"/>
                  </a:lnTo>
                  <a:lnTo>
                    <a:pt x="985204" y="888417"/>
                  </a:lnTo>
                  <a:lnTo>
                    <a:pt x="988383" y="893976"/>
                  </a:lnTo>
                  <a:lnTo>
                    <a:pt x="991031" y="899006"/>
                  </a:lnTo>
                  <a:lnTo>
                    <a:pt x="994209" y="903771"/>
                  </a:lnTo>
                  <a:lnTo>
                    <a:pt x="997652" y="908536"/>
                  </a:lnTo>
                  <a:lnTo>
                    <a:pt x="1001095" y="913301"/>
                  </a:lnTo>
                  <a:lnTo>
                    <a:pt x="1004803" y="917801"/>
                  </a:lnTo>
                  <a:lnTo>
                    <a:pt x="1008775" y="922301"/>
                  </a:lnTo>
                  <a:lnTo>
                    <a:pt x="1013013" y="926801"/>
                  </a:lnTo>
                  <a:lnTo>
                    <a:pt x="1017250" y="931037"/>
                  </a:lnTo>
                  <a:lnTo>
                    <a:pt x="1021753" y="935272"/>
                  </a:lnTo>
                  <a:lnTo>
                    <a:pt x="1026520" y="939243"/>
                  </a:lnTo>
                  <a:lnTo>
                    <a:pt x="1031287" y="942949"/>
                  </a:lnTo>
                  <a:lnTo>
                    <a:pt x="1036319" y="946390"/>
                  </a:lnTo>
                  <a:lnTo>
                    <a:pt x="1041616" y="949832"/>
                  </a:lnTo>
                  <a:lnTo>
                    <a:pt x="1046913" y="953273"/>
                  </a:lnTo>
                  <a:lnTo>
                    <a:pt x="1052739" y="956450"/>
                  </a:lnTo>
                  <a:lnTo>
                    <a:pt x="1058301" y="959097"/>
                  </a:lnTo>
                  <a:lnTo>
                    <a:pt x="1074456" y="966244"/>
                  </a:lnTo>
                  <a:lnTo>
                    <a:pt x="1100411" y="976833"/>
                  </a:lnTo>
                  <a:lnTo>
                    <a:pt x="1169269" y="1005158"/>
                  </a:lnTo>
                  <a:lnTo>
                    <a:pt x="1169269" y="1219843"/>
                  </a:lnTo>
                  <a:lnTo>
                    <a:pt x="1151260" y="1215872"/>
                  </a:lnTo>
                  <a:lnTo>
                    <a:pt x="1143050" y="1213755"/>
                  </a:lnTo>
                  <a:lnTo>
                    <a:pt x="1135370" y="1211372"/>
                  </a:lnTo>
                  <a:lnTo>
                    <a:pt x="1126365" y="1208725"/>
                  </a:lnTo>
                  <a:lnTo>
                    <a:pt x="1116831" y="1204754"/>
                  </a:lnTo>
                  <a:lnTo>
                    <a:pt x="1107032" y="1200254"/>
                  </a:lnTo>
                  <a:lnTo>
                    <a:pt x="1096968" y="1195489"/>
                  </a:lnTo>
                  <a:lnTo>
                    <a:pt x="1087698" y="1190460"/>
                  </a:lnTo>
                  <a:lnTo>
                    <a:pt x="1078693" y="1185165"/>
                  </a:lnTo>
                  <a:lnTo>
                    <a:pt x="1070483" y="1179341"/>
                  </a:lnTo>
                  <a:lnTo>
                    <a:pt x="1063068" y="1174047"/>
                  </a:lnTo>
                  <a:lnTo>
                    <a:pt x="1058566" y="1170870"/>
                  </a:lnTo>
                  <a:lnTo>
                    <a:pt x="1054593" y="1167164"/>
                  </a:lnTo>
                  <a:lnTo>
                    <a:pt x="1051297" y="1164340"/>
                  </a:lnTo>
                  <a:lnTo>
                    <a:pt x="1050885" y="1163723"/>
                  </a:lnTo>
                  <a:lnTo>
                    <a:pt x="1048502" y="1160811"/>
                  </a:lnTo>
                  <a:lnTo>
                    <a:pt x="1046118" y="1157899"/>
                  </a:lnTo>
                  <a:lnTo>
                    <a:pt x="1043734" y="1154723"/>
                  </a:lnTo>
                  <a:lnTo>
                    <a:pt x="1040821" y="1152076"/>
                  </a:lnTo>
                  <a:lnTo>
                    <a:pt x="1037643" y="1149958"/>
                  </a:lnTo>
                  <a:lnTo>
                    <a:pt x="1034465" y="1148370"/>
                  </a:lnTo>
                  <a:lnTo>
                    <a:pt x="1031022" y="1147046"/>
                  </a:lnTo>
                  <a:lnTo>
                    <a:pt x="1027314" y="1146252"/>
                  </a:lnTo>
                  <a:lnTo>
                    <a:pt x="1023342" y="1145987"/>
                  </a:lnTo>
                  <a:lnTo>
                    <a:pt x="1019899" y="1145987"/>
                  </a:lnTo>
                  <a:lnTo>
                    <a:pt x="1015926" y="1146252"/>
                  </a:lnTo>
                  <a:lnTo>
                    <a:pt x="1011953" y="1147046"/>
                  </a:lnTo>
                  <a:lnTo>
                    <a:pt x="1007981" y="1148370"/>
                  </a:lnTo>
                  <a:lnTo>
                    <a:pt x="1004008" y="1149693"/>
                  </a:lnTo>
                  <a:lnTo>
                    <a:pt x="1000036" y="1151281"/>
                  </a:lnTo>
                  <a:lnTo>
                    <a:pt x="996063" y="1153399"/>
                  </a:lnTo>
                  <a:lnTo>
                    <a:pt x="992620" y="1155517"/>
                  </a:lnTo>
                  <a:lnTo>
                    <a:pt x="988912" y="1157899"/>
                  </a:lnTo>
                  <a:lnTo>
                    <a:pt x="985204" y="1160282"/>
                  </a:lnTo>
                  <a:lnTo>
                    <a:pt x="981762" y="1163194"/>
                  </a:lnTo>
                  <a:lnTo>
                    <a:pt x="978848" y="1166370"/>
                  </a:lnTo>
                  <a:lnTo>
                    <a:pt x="975935" y="1169282"/>
                  </a:lnTo>
                  <a:lnTo>
                    <a:pt x="973022" y="1172459"/>
                  </a:lnTo>
                  <a:lnTo>
                    <a:pt x="970903" y="1175900"/>
                  </a:lnTo>
                  <a:lnTo>
                    <a:pt x="968784" y="1179077"/>
                  </a:lnTo>
                  <a:lnTo>
                    <a:pt x="966930" y="1182518"/>
                  </a:lnTo>
                  <a:lnTo>
                    <a:pt x="965871" y="1186224"/>
                  </a:lnTo>
                  <a:lnTo>
                    <a:pt x="964547" y="1189665"/>
                  </a:lnTo>
                  <a:lnTo>
                    <a:pt x="964017" y="1192842"/>
                  </a:lnTo>
                  <a:lnTo>
                    <a:pt x="963752" y="1196548"/>
                  </a:lnTo>
                  <a:lnTo>
                    <a:pt x="964017" y="1199989"/>
                  </a:lnTo>
                  <a:lnTo>
                    <a:pt x="965076" y="1203166"/>
                  </a:lnTo>
                  <a:lnTo>
                    <a:pt x="966401" y="1206343"/>
                  </a:lnTo>
                  <a:lnTo>
                    <a:pt x="968255" y="1209519"/>
                  </a:lnTo>
                  <a:lnTo>
                    <a:pt x="971698" y="1214019"/>
                  </a:lnTo>
                  <a:lnTo>
                    <a:pt x="975405" y="1218520"/>
                  </a:lnTo>
                  <a:lnTo>
                    <a:pt x="979378" y="1223020"/>
                  </a:lnTo>
                  <a:lnTo>
                    <a:pt x="983615" y="1227255"/>
                  </a:lnTo>
                  <a:lnTo>
                    <a:pt x="988118" y="1231491"/>
                  </a:lnTo>
                  <a:lnTo>
                    <a:pt x="992620" y="1235461"/>
                  </a:lnTo>
                  <a:lnTo>
                    <a:pt x="997652" y="1239432"/>
                  </a:lnTo>
                  <a:lnTo>
                    <a:pt x="1002684" y="1242874"/>
                  </a:lnTo>
                  <a:lnTo>
                    <a:pt x="1007981" y="1246844"/>
                  </a:lnTo>
                  <a:lnTo>
                    <a:pt x="1013278" y="1250286"/>
                  </a:lnTo>
                  <a:lnTo>
                    <a:pt x="1018839" y="1253992"/>
                  </a:lnTo>
                  <a:lnTo>
                    <a:pt x="1024931" y="1257168"/>
                  </a:lnTo>
                  <a:lnTo>
                    <a:pt x="1030757" y="1260345"/>
                  </a:lnTo>
                  <a:lnTo>
                    <a:pt x="1037113" y="1263521"/>
                  </a:lnTo>
                  <a:lnTo>
                    <a:pt x="1049826" y="1269345"/>
                  </a:lnTo>
                  <a:lnTo>
                    <a:pt x="1063333" y="1274904"/>
                  </a:lnTo>
                  <a:lnTo>
                    <a:pt x="1077369" y="1279934"/>
                  </a:lnTo>
                  <a:lnTo>
                    <a:pt x="1091936" y="1284434"/>
                  </a:lnTo>
                  <a:lnTo>
                    <a:pt x="1106502" y="1288670"/>
                  </a:lnTo>
                  <a:lnTo>
                    <a:pt x="1122128" y="1292376"/>
                  </a:lnTo>
                  <a:lnTo>
                    <a:pt x="1137488" y="1295552"/>
                  </a:lnTo>
                  <a:lnTo>
                    <a:pt x="1153379" y="1298199"/>
                  </a:lnTo>
                  <a:lnTo>
                    <a:pt x="1169269" y="1300582"/>
                  </a:lnTo>
                  <a:lnTo>
                    <a:pt x="1169269" y="1347437"/>
                  </a:lnTo>
                  <a:lnTo>
                    <a:pt x="1169269" y="1349290"/>
                  </a:lnTo>
                  <a:lnTo>
                    <a:pt x="1169534" y="1350878"/>
                  </a:lnTo>
                  <a:lnTo>
                    <a:pt x="1170858" y="1354055"/>
                  </a:lnTo>
                  <a:lnTo>
                    <a:pt x="1172183" y="1356702"/>
                  </a:lnTo>
                  <a:lnTo>
                    <a:pt x="1174036" y="1359349"/>
                  </a:lnTo>
                  <a:lnTo>
                    <a:pt x="1176685" y="1361202"/>
                  </a:lnTo>
                  <a:lnTo>
                    <a:pt x="1179333" y="1363055"/>
                  </a:lnTo>
                  <a:lnTo>
                    <a:pt x="1182511" y="1363849"/>
                  </a:lnTo>
                  <a:lnTo>
                    <a:pt x="1184100" y="1364114"/>
                  </a:lnTo>
                  <a:lnTo>
                    <a:pt x="1185954" y="1364114"/>
                  </a:lnTo>
                  <a:lnTo>
                    <a:pt x="1249516" y="1364114"/>
                  </a:lnTo>
                  <a:lnTo>
                    <a:pt x="1251105" y="1364114"/>
                  </a:lnTo>
                  <a:lnTo>
                    <a:pt x="1252694" y="1363849"/>
                  </a:lnTo>
                  <a:lnTo>
                    <a:pt x="1255873" y="1363055"/>
                  </a:lnTo>
                  <a:lnTo>
                    <a:pt x="1258786" y="1361202"/>
                  </a:lnTo>
                  <a:lnTo>
                    <a:pt x="1261169" y="1359349"/>
                  </a:lnTo>
                  <a:lnTo>
                    <a:pt x="1263288" y="1356702"/>
                  </a:lnTo>
                  <a:lnTo>
                    <a:pt x="1264877" y="1354055"/>
                  </a:lnTo>
                  <a:lnTo>
                    <a:pt x="1265672" y="1350878"/>
                  </a:lnTo>
                  <a:lnTo>
                    <a:pt x="1265936" y="1349290"/>
                  </a:lnTo>
                  <a:lnTo>
                    <a:pt x="1265936" y="1347437"/>
                  </a:lnTo>
                  <a:lnTo>
                    <a:pt x="1265936" y="1304553"/>
                  </a:lnTo>
                  <a:lnTo>
                    <a:pt x="1278119" y="1303758"/>
                  </a:lnTo>
                  <a:lnTo>
                    <a:pt x="1290302" y="1302700"/>
                  </a:lnTo>
                  <a:lnTo>
                    <a:pt x="1301690" y="1301376"/>
                  </a:lnTo>
                  <a:lnTo>
                    <a:pt x="1313343" y="1299788"/>
                  </a:lnTo>
                  <a:lnTo>
                    <a:pt x="1324466" y="1297935"/>
                  </a:lnTo>
                  <a:lnTo>
                    <a:pt x="1335855" y="1295817"/>
                  </a:lnTo>
                  <a:lnTo>
                    <a:pt x="1346448" y="1293170"/>
                  </a:lnTo>
                  <a:lnTo>
                    <a:pt x="1356777" y="1290523"/>
                  </a:lnTo>
                  <a:lnTo>
                    <a:pt x="1366841" y="1287611"/>
                  </a:lnTo>
                  <a:lnTo>
                    <a:pt x="1376905" y="1284169"/>
                  </a:lnTo>
                  <a:lnTo>
                    <a:pt x="1386175" y="1280728"/>
                  </a:lnTo>
                  <a:lnTo>
                    <a:pt x="1395179" y="1276757"/>
                  </a:lnTo>
                  <a:lnTo>
                    <a:pt x="1403389" y="1272522"/>
                  </a:lnTo>
                  <a:lnTo>
                    <a:pt x="1411599" y="1268022"/>
                  </a:lnTo>
                  <a:lnTo>
                    <a:pt x="1419280" y="1263257"/>
                  </a:lnTo>
                  <a:lnTo>
                    <a:pt x="1426166" y="1258227"/>
                  </a:lnTo>
                  <a:lnTo>
                    <a:pt x="1431727" y="1253992"/>
                  </a:lnTo>
                  <a:lnTo>
                    <a:pt x="1436494" y="1249491"/>
                  </a:lnTo>
                  <a:lnTo>
                    <a:pt x="1441526" y="1244991"/>
                  </a:lnTo>
                  <a:lnTo>
                    <a:pt x="1446029" y="1240491"/>
                  </a:lnTo>
                  <a:lnTo>
                    <a:pt x="1450531" y="1235726"/>
                  </a:lnTo>
                  <a:lnTo>
                    <a:pt x="1454769" y="1230961"/>
                  </a:lnTo>
                  <a:lnTo>
                    <a:pt x="1458476" y="1226196"/>
                  </a:lnTo>
                  <a:lnTo>
                    <a:pt x="1462184" y="1221167"/>
                  </a:lnTo>
                  <a:lnTo>
                    <a:pt x="1465892" y="1215872"/>
                  </a:lnTo>
                  <a:lnTo>
                    <a:pt x="1469335" y="1210578"/>
                  </a:lnTo>
                  <a:lnTo>
                    <a:pt x="1472248" y="1205284"/>
                  </a:lnTo>
                  <a:lnTo>
                    <a:pt x="1475161" y="1199989"/>
                  </a:lnTo>
                  <a:lnTo>
                    <a:pt x="1478075" y="1194695"/>
                  </a:lnTo>
                  <a:lnTo>
                    <a:pt x="1480458" y="1189136"/>
                  </a:lnTo>
                  <a:lnTo>
                    <a:pt x="1482842" y="1183312"/>
                  </a:lnTo>
                  <a:lnTo>
                    <a:pt x="1484696" y="1177753"/>
                  </a:lnTo>
                  <a:lnTo>
                    <a:pt x="1486550" y="1172194"/>
                  </a:lnTo>
                  <a:lnTo>
                    <a:pt x="1487874" y="1166370"/>
                  </a:lnTo>
                  <a:lnTo>
                    <a:pt x="1489198" y="1160547"/>
                  </a:lnTo>
                  <a:lnTo>
                    <a:pt x="1489992" y="1154723"/>
                  </a:lnTo>
                  <a:lnTo>
                    <a:pt x="1490787" y="1148899"/>
                  </a:lnTo>
                  <a:lnTo>
                    <a:pt x="1491581" y="1142810"/>
                  </a:lnTo>
                  <a:lnTo>
                    <a:pt x="1491846" y="1136987"/>
                  </a:lnTo>
                  <a:lnTo>
                    <a:pt x="1491846" y="1131163"/>
                  </a:lnTo>
                  <a:lnTo>
                    <a:pt x="1491581" y="1125339"/>
                  </a:lnTo>
                  <a:lnTo>
                    <a:pt x="1491317" y="1119251"/>
                  </a:lnTo>
                  <a:lnTo>
                    <a:pt x="1490257" y="1113427"/>
                  </a:lnTo>
                  <a:lnTo>
                    <a:pt x="1489198" y="1107603"/>
                  </a:lnTo>
                  <a:lnTo>
                    <a:pt x="1488139" y="1101515"/>
                  </a:lnTo>
                  <a:lnTo>
                    <a:pt x="1486550" y="1095426"/>
                  </a:lnTo>
                  <a:lnTo>
                    <a:pt x="1484431" y="1089867"/>
                  </a:lnTo>
                  <a:lnTo>
                    <a:pt x="1482577" y="1084043"/>
                  </a:lnTo>
                  <a:lnTo>
                    <a:pt x="1479664" y="1077690"/>
                  </a:lnTo>
                  <a:lnTo>
                    <a:pt x="1476486" y="1071866"/>
                  </a:lnTo>
                  <a:lnTo>
                    <a:pt x="1473307" y="1066043"/>
                  </a:lnTo>
                  <a:lnTo>
                    <a:pt x="1469070" y="1060219"/>
                  </a:lnTo>
                  <a:lnTo>
                    <a:pt x="1464832" y="1054924"/>
                  </a:lnTo>
                  <a:lnTo>
                    <a:pt x="1459801" y="1049630"/>
                  </a:lnTo>
                  <a:lnTo>
                    <a:pt x="1454769" y="1044336"/>
                  </a:lnTo>
                  <a:lnTo>
                    <a:pt x="1448942" y="1039306"/>
                  </a:lnTo>
                  <a:lnTo>
                    <a:pt x="1443115" y="1034541"/>
                  </a:lnTo>
                  <a:lnTo>
                    <a:pt x="1437024" y="1029776"/>
                  </a:lnTo>
                  <a:lnTo>
                    <a:pt x="1430403" y="1025011"/>
                  </a:lnTo>
                  <a:lnTo>
                    <a:pt x="1423782" y="1020511"/>
                  </a:lnTo>
                  <a:lnTo>
                    <a:pt x="1416631" y="1016011"/>
                  </a:lnTo>
                  <a:lnTo>
                    <a:pt x="1409481" y="1011776"/>
                  </a:lnTo>
                  <a:lnTo>
                    <a:pt x="1402065" y="1007540"/>
                  </a:lnTo>
                  <a:lnTo>
                    <a:pt x="1394385" y="1003569"/>
                  </a:lnTo>
                  <a:lnTo>
                    <a:pt x="1378759" y="995628"/>
                  </a:lnTo>
                  <a:lnTo>
                    <a:pt x="1362604" y="988216"/>
                  </a:lnTo>
                  <a:lnTo>
                    <a:pt x="1346183" y="981333"/>
                  </a:lnTo>
                  <a:lnTo>
                    <a:pt x="1329498" y="974715"/>
                  </a:lnTo>
                  <a:lnTo>
                    <a:pt x="1313343" y="968362"/>
                  </a:lnTo>
                  <a:lnTo>
                    <a:pt x="1296923" y="962273"/>
                  </a:lnTo>
                  <a:lnTo>
                    <a:pt x="1265936" y="951420"/>
                  </a:lnTo>
                  <a:lnTo>
                    <a:pt x="1265936" y="735411"/>
                  </a:lnTo>
                  <a:lnTo>
                    <a:pt x="1278914" y="738588"/>
                  </a:lnTo>
                  <a:lnTo>
                    <a:pt x="1291361" y="742029"/>
                  </a:lnTo>
                  <a:lnTo>
                    <a:pt x="1295864" y="743352"/>
                  </a:lnTo>
                  <a:lnTo>
                    <a:pt x="1300366" y="744941"/>
                  </a:lnTo>
                  <a:lnTo>
                    <a:pt x="1310165" y="749176"/>
                  </a:lnTo>
                  <a:lnTo>
                    <a:pt x="1319964" y="754206"/>
                  </a:lnTo>
                  <a:lnTo>
                    <a:pt x="1329763" y="759765"/>
                  </a:lnTo>
                  <a:lnTo>
                    <a:pt x="1339562" y="765589"/>
                  </a:lnTo>
                  <a:lnTo>
                    <a:pt x="1348567" y="771412"/>
                  </a:lnTo>
                  <a:lnTo>
                    <a:pt x="1357042" y="777236"/>
                  </a:lnTo>
                  <a:lnTo>
                    <a:pt x="1364458" y="782795"/>
                  </a:lnTo>
                  <a:lnTo>
                    <a:pt x="1368960" y="786237"/>
                  </a:lnTo>
                  <a:lnTo>
                    <a:pt x="1373197" y="789943"/>
                  </a:lnTo>
                  <a:lnTo>
                    <a:pt x="1376375" y="792855"/>
                  </a:lnTo>
                  <a:lnTo>
                    <a:pt x="1376111" y="792590"/>
                  </a:lnTo>
                  <a:lnTo>
                    <a:pt x="1376905" y="793384"/>
                  </a:lnTo>
                  <a:lnTo>
                    <a:pt x="1379024" y="796296"/>
                  </a:lnTo>
                  <a:lnTo>
                    <a:pt x="1381407" y="798943"/>
                  </a:lnTo>
                  <a:lnTo>
                    <a:pt x="1384056" y="802384"/>
                  </a:lnTo>
                  <a:lnTo>
                    <a:pt x="1386969" y="805032"/>
                  </a:lnTo>
                  <a:lnTo>
                    <a:pt x="1389882" y="807149"/>
                  </a:lnTo>
                  <a:lnTo>
                    <a:pt x="1393060" y="808738"/>
                  </a:lnTo>
                  <a:lnTo>
                    <a:pt x="1396768" y="810061"/>
                  </a:lnTo>
                  <a:lnTo>
                    <a:pt x="1400476" y="810855"/>
                  </a:lnTo>
                  <a:lnTo>
                    <a:pt x="1404184" y="811120"/>
                  </a:lnTo>
                  <a:lnTo>
                    <a:pt x="1407892" y="811120"/>
                  </a:lnTo>
                  <a:lnTo>
                    <a:pt x="1411599" y="810591"/>
                  </a:lnTo>
                  <a:lnTo>
                    <a:pt x="1415837" y="810061"/>
                  </a:lnTo>
                  <a:lnTo>
                    <a:pt x="1419809" y="808738"/>
                  </a:lnTo>
                  <a:lnTo>
                    <a:pt x="1423782" y="807414"/>
                  </a:lnTo>
                  <a:lnTo>
                    <a:pt x="1427755" y="805826"/>
                  </a:lnTo>
                  <a:lnTo>
                    <a:pt x="1431198" y="803708"/>
                  </a:lnTo>
                  <a:lnTo>
                    <a:pt x="1435170" y="801590"/>
                  </a:lnTo>
                  <a:lnTo>
                    <a:pt x="1438878" y="798943"/>
                  </a:lnTo>
                  <a:lnTo>
                    <a:pt x="1442321" y="796561"/>
                  </a:lnTo>
                  <a:lnTo>
                    <a:pt x="1445764" y="793649"/>
                  </a:lnTo>
                  <a:lnTo>
                    <a:pt x="1448677" y="790737"/>
                  </a:lnTo>
                  <a:lnTo>
                    <a:pt x="1451855" y="787825"/>
                  </a:lnTo>
                  <a:lnTo>
                    <a:pt x="1454504" y="784384"/>
                  </a:lnTo>
                  <a:lnTo>
                    <a:pt x="1456622" y="780942"/>
                  </a:lnTo>
                  <a:lnTo>
                    <a:pt x="1458741" y="777766"/>
                  </a:lnTo>
                  <a:lnTo>
                    <a:pt x="1460595" y="774324"/>
                  </a:lnTo>
                  <a:lnTo>
                    <a:pt x="1461919" y="770883"/>
                  </a:lnTo>
                  <a:lnTo>
                    <a:pt x="1462714" y="767442"/>
                  </a:lnTo>
                  <a:lnTo>
                    <a:pt x="1463773" y="764000"/>
                  </a:lnTo>
                  <a:lnTo>
                    <a:pt x="1463773" y="760559"/>
                  </a:lnTo>
                  <a:lnTo>
                    <a:pt x="1463243" y="757118"/>
                  </a:lnTo>
                  <a:lnTo>
                    <a:pt x="1462449" y="753676"/>
                  </a:lnTo>
                  <a:lnTo>
                    <a:pt x="1461125" y="750765"/>
                  </a:lnTo>
                  <a:lnTo>
                    <a:pt x="1459536" y="747588"/>
                  </a:lnTo>
                  <a:lnTo>
                    <a:pt x="1456622" y="743882"/>
                  </a:lnTo>
                  <a:lnTo>
                    <a:pt x="1453709" y="740441"/>
                  </a:lnTo>
                  <a:lnTo>
                    <a:pt x="1447618" y="733558"/>
                  </a:lnTo>
                  <a:lnTo>
                    <a:pt x="1440467" y="726675"/>
                  </a:lnTo>
                  <a:lnTo>
                    <a:pt x="1432787" y="720322"/>
                  </a:lnTo>
                  <a:lnTo>
                    <a:pt x="1424577" y="713969"/>
                  </a:lnTo>
                  <a:lnTo>
                    <a:pt x="1415837" y="707616"/>
                  </a:lnTo>
                  <a:lnTo>
                    <a:pt x="1406567" y="701792"/>
                  </a:lnTo>
                  <a:lnTo>
                    <a:pt x="1397033" y="696233"/>
                  </a:lnTo>
                  <a:lnTo>
                    <a:pt x="1387234" y="691203"/>
                  </a:lnTo>
                  <a:lnTo>
                    <a:pt x="1377435" y="685909"/>
                  </a:lnTo>
                  <a:lnTo>
                    <a:pt x="1367106" y="681144"/>
                  </a:lnTo>
                  <a:lnTo>
                    <a:pt x="1357042" y="677173"/>
                  </a:lnTo>
                  <a:lnTo>
                    <a:pt x="1346978" y="673467"/>
                  </a:lnTo>
                  <a:lnTo>
                    <a:pt x="1336914" y="669761"/>
                  </a:lnTo>
                  <a:lnTo>
                    <a:pt x="1327380" y="666849"/>
                  </a:lnTo>
                  <a:lnTo>
                    <a:pt x="1317845" y="664467"/>
                  </a:lnTo>
                  <a:lnTo>
                    <a:pt x="1305133" y="661555"/>
                  </a:lnTo>
                  <a:lnTo>
                    <a:pt x="1292421" y="659437"/>
                  </a:lnTo>
                  <a:lnTo>
                    <a:pt x="1279179" y="657584"/>
                  </a:lnTo>
                  <a:lnTo>
                    <a:pt x="1265936" y="656261"/>
                  </a:lnTo>
                  <a:lnTo>
                    <a:pt x="1265936" y="609670"/>
                  </a:lnTo>
                  <a:lnTo>
                    <a:pt x="1265936" y="607817"/>
                  </a:lnTo>
                  <a:lnTo>
                    <a:pt x="1265672" y="606229"/>
                  </a:lnTo>
                  <a:lnTo>
                    <a:pt x="1264877" y="603052"/>
                  </a:lnTo>
                  <a:lnTo>
                    <a:pt x="1263288" y="600405"/>
                  </a:lnTo>
                  <a:lnTo>
                    <a:pt x="1261169" y="597758"/>
                  </a:lnTo>
                  <a:lnTo>
                    <a:pt x="1258786" y="595905"/>
                  </a:lnTo>
                  <a:lnTo>
                    <a:pt x="1255873" y="594052"/>
                  </a:lnTo>
                  <a:lnTo>
                    <a:pt x="1252694" y="593258"/>
                  </a:lnTo>
                  <a:lnTo>
                    <a:pt x="1251105" y="592993"/>
                  </a:lnTo>
                  <a:lnTo>
                    <a:pt x="1249516" y="592728"/>
                  </a:lnTo>
                  <a:lnTo>
                    <a:pt x="1185954" y="592728"/>
                  </a:lnTo>
                  <a:close/>
                  <a:moveTo>
                    <a:pt x="994739" y="469900"/>
                  </a:moveTo>
                  <a:lnTo>
                    <a:pt x="1212438" y="469900"/>
                  </a:lnTo>
                  <a:lnTo>
                    <a:pt x="1243160" y="469900"/>
                  </a:lnTo>
                  <a:lnTo>
                    <a:pt x="1460860" y="469900"/>
                  </a:lnTo>
                  <a:lnTo>
                    <a:pt x="1464568" y="475988"/>
                  </a:lnTo>
                  <a:lnTo>
                    <a:pt x="1468540" y="482341"/>
                  </a:lnTo>
                  <a:lnTo>
                    <a:pt x="1472513" y="488430"/>
                  </a:lnTo>
                  <a:lnTo>
                    <a:pt x="1477545" y="494783"/>
                  </a:lnTo>
                  <a:lnTo>
                    <a:pt x="1482842" y="501136"/>
                  </a:lnTo>
                  <a:lnTo>
                    <a:pt x="1488139" y="507490"/>
                  </a:lnTo>
                  <a:lnTo>
                    <a:pt x="1493965" y="514107"/>
                  </a:lnTo>
                  <a:lnTo>
                    <a:pt x="1500321" y="520725"/>
                  </a:lnTo>
                  <a:lnTo>
                    <a:pt x="1513563" y="534226"/>
                  </a:lnTo>
                  <a:lnTo>
                    <a:pt x="1528394" y="547991"/>
                  </a:lnTo>
                  <a:lnTo>
                    <a:pt x="1544020" y="562021"/>
                  </a:lnTo>
                  <a:lnTo>
                    <a:pt x="1560705" y="576845"/>
                  </a:lnTo>
                  <a:lnTo>
                    <a:pt x="1595929" y="607553"/>
                  </a:lnTo>
                  <a:lnTo>
                    <a:pt x="1614733" y="623700"/>
                  </a:lnTo>
                  <a:lnTo>
                    <a:pt x="1633801" y="640113"/>
                  </a:lnTo>
                  <a:lnTo>
                    <a:pt x="1652870" y="657584"/>
                  </a:lnTo>
                  <a:lnTo>
                    <a:pt x="1672468" y="675585"/>
                  </a:lnTo>
                  <a:lnTo>
                    <a:pt x="1691802" y="694115"/>
                  </a:lnTo>
                  <a:lnTo>
                    <a:pt x="1711400" y="713704"/>
                  </a:lnTo>
                  <a:lnTo>
                    <a:pt x="1720934" y="723499"/>
                  </a:lnTo>
                  <a:lnTo>
                    <a:pt x="1730469" y="733558"/>
                  </a:lnTo>
                  <a:lnTo>
                    <a:pt x="1740003" y="743882"/>
                  </a:lnTo>
                  <a:lnTo>
                    <a:pt x="1749272" y="754206"/>
                  </a:lnTo>
                  <a:lnTo>
                    <a:pt x="1758542" y="765059"/>
                  </a:lnTo>
                  <a:lnTo>
                    <a:pt x="1767811" y="775913"/>
                  </a:lnTo>
                  <a:lnTo>
                    <a:pt x="1776816" y="787295"/>
                  </a:lnTo>
                  <a:lnTo>
                    <a:pt x="1785556" y="798414"/>
                  </a:lnTo>
                  <a:lnTo>
                    <a:pt x="1794295" y="810061"/>
                  </a:lnTo>
                  <a:lnTo>
                    <a:pt x="1802770" y="821709"/>
                  </a:lnTo>
                  <a:lnTo>
                    <a:pt x="1810716" y="833886"/>
                  </a:lnTo>
                  <a:lnTo>
                    <a:pt x="1818926" y="845798"/>
                  </a:lnTo>
                  <a:lnTo>
                    <a:pt x="1826606" y="858504"/>
                  </a:lnTo>
                  <a:lnTo>
                    <a:pt x="1834286" y="871211"/>
                  </a:lnTo>
                  <a:lnTo>
                    <a:pt x="1841437" y="884182"/>
                  </a:lnTo>
                  <a:lnTo>
                    <a:pt x="1848323" y="897418"/>
                  </a:lnTo>
                  <a:lnTo>
                    <a:pt x="1854944" y="910918"/>
                  </a:lnTo>
                  <a:lnTo>
                    <a:pt x="1861035" y="924684"/>
                  </a:lnTo>
                  <a:lnTo>
                    <a:pt x="1867127" y="938714"/>
                  </a:lnTo>
                  <a:lnTo>
                    <a:pt x="1872688" y="953008"/>
                  </a:lnTo>
                  <a:lnTo>
                    <a:pt x="1877985" y="967303"/>
                  </a:lnTo>
                  <a:lnTo>
                    <a:pt x="1882752" y="982127"/>
                  </a:lnTo>
                  <a:lnTo>
                    <a:pt x="1887255" y="997481"/>
                  </a:lnTo>
                  <a:lnTo>
                    <a:pt x="1891227" y="1012834"/>
                  </a:lnTo>
                  <a:lnTo>
                    <a:pt x="1894935" y="1028188"/>
                  </a:lnTo>
                  <a:lnTo>
                    <a:pt x="1897848" y="1044336"/>
                  </a:lnTo>
                  <a:lnTo>
                    <a:pt x="1900762" y="1060483"/>
                  </a:lnTo>
                  <a:lnTo>
                    <a:pt x="1903145" y="1077161"/>
                  </a:lnTo>
                  <a:lnTo>
                    <a:pt x="1904734" y="1094103"/>
                  </a:lnTo>
                  <a:lnTo>
                    <a:pt x="1905794" y="1111309"/>
                  </a:lnTo>
                  <a:lnTo>
                    <a:pt x="1906588" y="1128516"/>
                  </a:lnTo>
                  <a:lnTo>
                    <a:pt x="1906588" y="1146517"/>
                  </a:lnTo>
                  <a:lnTo>
                    <a:pt x="1906323" y="1161076"/>
                  </a:lnTo>
                  <a:lnTo>
                    <a:pt x="1905529" y="1175635"/>
                  </a:lnTo>
                  <a:lnTo>
                    <a:pt x="1904469" y="1189665"/>
                  </a:lnTo>
                  <a:lnTo>
                    <a:pt x="1903145" y="1203166"/>
                  </a:lnTo>
                  <a:lnTo>
                    <a:pt x="1901027" y="1216667"/>
                  </a:lnTo>
                  <a:lnTo>
                    <a:pt x="1898908" y="1229108"/>
                  </a:lnTo>
                  <a:lnTo>
                    <a:pt x="1896259" y="1241815"/>
                  </a:lnTo>
                  <a:lnTo>
                    <a:pt x="1893081" y="1253992"/>
                  </a:lnTo>
                  <a:lnTo>
                    <a:pt x="1889903" y="1265639"/>
                  </a:lnTo>
                  <a:lnTo>
                    <a:pt x="1886195" y="1277287"/>
                  </a:lnTo>
                  <a:lnTo>
                    <a:pt x="1881958" y="1288140"/>
                  </a:lnTo>
                  <a:lnTo>
                    <a:pt x="1877720" y="1299258"/>
                  </a:lnTo>
                  <a:lnTo>
                    <a:pt x="1872953" y="1309582"/>
                  </a:lnTo>
                  <a:lnTo>
                    <a:pt x="1867656" y="1319641"/>
                  </a:lnTo>
                  <a:lnTo>
                    <a:pt x="1862360" y="1329436"/>
                  </a:lnTo>
                  <a:lnTo>
                    <a:pt x="1856268" y="1338966"/>
                  </a:lnTo>
                  <a:lnTo>
                    <a:pt x="1850177" y="1347966"/>
                  </a:lnTo>
                  <a:lnTo>
                    <a:pt x="1843556" y="1356967"/>
                  </a:lnTo>
                  <a:lnTo>
                    <a:pt x="1836670" y="1365437"/>
                  </a:lnTo>
                  <a:lnTo>
                    <a:pt x="1829254" y="1373908"/>
                  </a:lnTo>
                  <a:lnTo>
                    <a:pt x="1821839" y="1381850"/>
                  </a:lnTo>
                  <a:lnTo>
                    <a:pt x="1813894" y="1389262"/>
                  </a:lnTo>
                  <a:lnTo>
                    <a:pt x="1805684" y="1396939"/>
                  </a:lnTo>
                  <a:lnTo>
                    <a:pt x="1797209" y="1404086"/>
                  </a:lnTo>
                  <a:lnTo>
                    <a:pt x="1788204" y="1410969"/>
                  </a:lnTo>
                  <a:lnTo>
                    <a:pt x="1779464" y="1417587"/>
                  </a:lnTo>
                  <a:lnTo>
                    <a:pt x="1769665" y="1423675"/>
                  </a:lnTo>
                  <a:lnTo>
                    <a:pt x="1759866" y="1429764"/>
                  </a:lnTo>
                  <a:lnTo>
                    <a:pt x="1749802" y="1435588"/>
                  </a:lnTo>
                  <a:lnTo>
                    <a:pt x="1739473" y="1441411"/>
                  </a:lnTo>
                  <a:lnTo>
                    <a:pt x="1728615" y="1446706"/>
                  </a:lnTo>
                  <a:lnTo>
                    <a:pt x="1717756" y="1451735"/>
                  </a:lnTo>
                  <a:lnTo>
                    <a:pt x="1706633" y="1456500"/>
                  </a:lnTo>
                  <a:lnTo>
                    <a:pt x="1694980" y="1461000"/>
                  </a:lnTo>
                  <a:lnTo>
                    <a:pt x="1683327" y="1465501"/>
                  </a:lnTo>
                  <a:lnTo>
                    <a:pt x="1671144" y="1469736"/>
                  </a:lnTo>
                  <a:lnTo>
                    <a:pt x="1658432" y="1473707"/>
                  </a:lnTo>
                  <a:lnTo>
                    <a:pt x="1645719" y="1477413"/>
                  </a:lnTo>
                  <a:lnTo>
                    <a:pt x="1633007" y="1480854"/>
                  </a:lnTo>
                  <a:lnTo>
                    <a:pt x="1619765" y="1484295"/>
                  </a:lnTo>
                  <a:lnTo>
                    <a:pt x="1606258" y="1487472"/>
                  </a:lnTo>
                  <a:lnTo>
                    <a:pt x="1592486" y="1490384"/>
                  </a:lnTo>
                  <a:lnTo>
                    <a:pt x="1578450" y="1493296"/>
                  </a:lnTo>
                  <a:lnTo>
                    <a:pt x="1563883" y="1495943"/>
                  </a:lnTo>
                  <a:lnTo>
                    <a:pt x="1549582" y="1498325"/>
                  </a:lnTo>
                  <a:lnTo>
                    <a:pt x="1534751" y="1500708"/>
                  </a:lnTo>
                  <a:lnTo>
                    <a:pt x="1519655" y="1502561"/>
                  </a:lnTo>
                  <a:lnTo>
                    <a:pt x="1504294" y="1504679"/>
                  </a:lnTo>
                  <a:lnTo>
                    <a:pt x="1488933" y="1506267"/>
                  </a:lnTo>
                  <a:lnTo>
                    <a:pt x="1473307" y="1507855"/>
                  </a:lnTo>
                  <a:lnTo>
                    <a:pt x="1440997" y="1510767"/>
                  </a:lnTo>
                  <a:lnTo>
                    <a:pt x="1407627" y="1512885"/>
                  </a:lnTo>
                  <a:lnTo>
                    <a:pt x="1373727" y="1515003"/>
                  </a:lnTo>
                  <a:lnTo>
                    <a:pt x="1338768" y="1516061"/>
                  </a:lnTo>
                  <a:lnTo>
                    <a:pt x="1302749" y="1517120"/>
                  </a:lnTo>
                  <a:lnTo>
                    <a:pt x="1266201" y="1517385"/>
                  </a:lnTo>
                  <a:lnTo>
                    <a:pt x="1228859" y="1517650"/>
                  </a:lnTo>
                  <a:lnTo>
                    <a:pt x="1227799" y="1517650"/>
                  </a:lnTo>
                  <a:lnTo>
                    <a:pt x="1226740" y="1517650"/>
                  </a:lnTo>
                  <a:lnTo>
                    <a:pt x="1189662" y="1517385"/>
                  </a:lnTo>
                  <a:lnTo>
                    <a:pt x="1152849" y="1517120"/>
                  </a:lnTo>
                  <a:lnTo>
                    <a:pt x="1117096" y="1516061"/>
                  </a:lnTo>
                  <a:lnTo>
                    <a:pt x="1082136" y="1515003"/>
                  </a:lnTo>
                  <a:lnTo>
                    <a:pt x="1048237" y="1512885"/>
                  </a:lnTo>
                  <a:lnTo>
                    <a:pt x="1014867" y="1510767"/>
                  </a:lnTo>
                  <a:lnTo>
                    <a:pt x="982556" y="1507855"/>
                  </a:lnTo>
                  <a:lnTo>
                    <a:pt x="966930" y="1506267"/>
                  </a:lnTo>
                  <a:lnTo>
                    <a:pt x="951570" y="1504679"/>
                  </a:lnTo>
                  <a:lnTo>
                    <a:pt x="935944" y="1502561"/>
                  </a:lnTo>
                  <a:lnTo>
                    <a:pt x="921113" y="1500708"/>
                  </a:lnTo>
                  <a:lnTo>
                    <a:pt x="906282" y="1498325"/>
                  </a:lnTo>
                  <a:lnTo>
                    <a:pt x="891451" y="1495943"/>
                  </a:lnTo>
                  <a:lnTo>
                    <a:pt x="877149" y="1493296"/>
                  </a:lnTo>
                  <a:lnTo>
                    <a:pt x="863377" y="1490384"/>
                  </a:lnTo>
                  <a:lnTo>
                    <a:pt x="849606" y="1487472"/>
                  </a:lnTo>
                  <a:lnTo>
                    <a:pt x="836099" y="1484295"/>
                  </a:lnTo>
                  <a:lnTo>
                    <a:pt x="822592" y="1480854"/>
                  </a:lnTo>
                  <a:lnTo>
                    <a:pt x="809879" y="1477413"/>
                  </a:lnTo>
                  <a:lnTo>
                    <a:pt x="797167" y="1473707"/>
                  </a:lnTo>
                  <a:lnTo>
                    <a:pt x="784719" y="1469736"/>
                  </a:lnTo>
                  <a:lnTo>
                    <a:pt x="772537" y="1465501"/>
                  </a:lnTo>
                  <a:lnTo>
                    <a:pt x="760884" y="1461000"/>
                  </a:lnTo>
                  <a:lnTo>
                    <a:pt x="749231" y="1456500"/>
                  </a:lnTo>
                  <a:lnTo>
                    <a:pt x="737842" y="1451735"/>
                  </a:lnTo>
                  <a:lnTo>
                    <a:pt x="726719" y="1446706"/>
                  </a:lnTo>
                  <a:lnTo>
                    <a:pt x="716125" y="1441411"/>
                  </a:lnTo>
                  <a:lnTo>
                    <a:pt x="705797" y="1435588"/>
                  </a:lnTo>
                  <a:lnTo>
                    <a:pt x="695733" y="1429764"/>
                  </a:lnTo>
                  <a:lnTo>
                    <a:pt x="686198" y="1423675"/>
                  </a:lnTo>
                  <a:lnTo>
                    <a:pt x="676399" y="1417587"/>
                  </a:lnTo>
                  <a:lnTo>
                    <a:pt x="667130" y="1410969"/>
                  </a:lnTo>
                  <a:lnTo>
                    <a:pt x="658655" y="1404086"/>
                  </a:lnTo>
                  <a:lnTo>
                    <a:pt x="650180" y="1396939"/>
                  </a:lnTo>
                  <a:lnTo>
                    <a:pt x="641705" y="1389262"/>
                  </a:lnTo>
                  <a:lnTo>
                    <a:pt x="633760" y="1381850"/>
                  </a:lnTo>
                  <a:lnTo>
                    <a:pt x="626609" y="1373908"/>
                  </a:lnTo>
                  <a:lnTo>
                    <a:pt x="619193" y="1365437"/>
                  </a:lnTo>
                  <a:lnTo>
                    <a:pt x="612043" y="1356967"/>
                  </a:lnTo>
                  <a:lnTo>
                    <a:pt x="605687" y="1347966"/>
                  </a:lnTo>
                  <a:lnTo>
                    <a:pt x="599595" y="1338966"/>
                  </a:lnTo>
                  <a:lnTo>
                    <a:pt x="593504" y="1329436"/>
                  </a:lnTo>
                  <a:lnTo>
                    <a:pt x="588207" y="1319641"/>
                  </a:lnTo>
                  <a:lnTo>
                    <a:pt x="582910" y="1309582"/>
                  </a:lnTo>
                  <a:lnTo>
                    <a:pt x="578143" y="1299258"/>
                  </a:lnTo>
                  <a:lnTo>
                    <a:pt x="573641" y="1288140"/>
                  </a:lnTo>
                  <a:lnTo>
                    <a:pt x="569668" y="1277287"/>
                  </a:lnTo>
                  <a:lnTo>
                    <a:pt x="565695" y="1265639"/>
                  </a:lnTo>
                  <a:lnTo>
                    <a:pt x="562517" y="1253992"/>
                  </a:lnTo>
                  <a:lnTo>
                    <a:pt x="559604" y="1241815"/>
                  </a:lnTo>
                  <a:lnTo>
                    <a:pt x="556691" y="1229108"/>
                  </a:lnTo>
                  <a:lnTo>
                    <a:pt x="554572" y="1216667"/>
                  </a:lnTo>
                  <a:lnTo>
                    <a:pt x="552718" y="1203166"/>
                  </a:lnTo>
                  <a:lnTo>
                    <a:pt x="551129" y="1189665"/>
                  </a:lnTo>
                  <a:lnTo>
                    <a:pt x="550070" y="1175635"/>
                  </a:lnTo>
                  <a:lnTo>
                    <a:pt x="549540" y="1161076"/>
                  </a:lnTo>
                  <a:lnTo>
                    <a:pt x="549275" y="1146517"/>
                  </a:lnTo>
                  <a:lnTo>
                    <a:pt x="549275" y="1128516"/>
                  </a:lnTo>
                  <a:lnTo>
                    <a:pt x="549805" y="1111309"/>
                  </a:lnTo>
                  <a:lnTo>
                    <a:pt x="551129" y="1094103"/>
                  </a:lnTo>
                  <a:lnTo>
                    <a:pt x="552718" y="1077161"/>
                  </a:lnTo>
                  <a:lnTo>
                    <a:pt x="555102" y="1060483"/>
                  </a:lnTo>
                  <a:lnTo>
                    <a:pt x="557485" y="1044336"/>
                  </a:lnTo>
                  <a:lnTo>
                    <a:pt x="560663" y="1028188"/>
                  </a:lnTo>
                  <a:lnTo>
                    <a:pt x="564371" y="1012834"/>
                  </a:lnTo>
                  <a:lnTo>
                    <a:pt x="568344" y="997481"/>
                  </a:lnTo>
                  <a:lnTo>
                    <a:pt x="572846" y="982127"/>
                  </a:lnTo>
                  <a:lnTo>
                    <a:pt x="577878" y="967303"/>
                  </a:lnTo>
                  <a:lnTo>
                    <a:pt x="582910" y="953008"/>
                  </a:lnTo>
                  <a:lnTo>
                    <a:pt x="588472" y="938714"/>
                  </a:lnTo>
                  <a:lnTo>
                    <a:pt x="594563" y="924684"/>
                  </a:lnTo>
                  <a:lnTo>
                    <a:pt x="600919" y="910918"/>
                  </a:lnTo>
                  <a:lnTo>
                    <a:pt x="607276" y="897418"/>
                  </a:lnTo>
                  <a:lnTo>
                    <a:pt x="614426" y="884182"/>
                  </a:lnTo>
                  <a:lnTo>
                    <a:pt x="621577" y="871211"/>
                  </a:lnTo>
                  <a:lnTo>
                    <a:pt x="628993" y="858504"/>
                  </a:lnTo>
                  <a:lnTo>
                    <a:pt x="636938" y="845798"/>
                  </a:lnTo>
                  <a:lnTo>
                    <a:pt x="644883" y="833886"/>
                  </a:lnTo>
                  <a:lnTo>
                    <a:pt x="653093" y="821709"/>
                  </a:lnTo>
                  <a:lnTo>
                    <a:pt x="661568" y="810061"/>
                  </a:lnTo>
                  <a:lnTo>
                    <a:pt x="670043" y="798414"/>
                  </a:lnTo>
                  <a:lnTo>
                    <a:pt x="679048" y="787295"/>
                  </a:lnTo>
                  <a:lnTo>
                    <a:pt x="688052" y="775913"/>
                  </a:lnTo>
                  <a:lnTo>
                    <a:pt x="697057" y="765059"/>
                  </a:lnTo>
                  <a:lnTo>
                    <a:pt x="706326" y="754206"/>
                  </a:lnTo>
                  <a:lnTo>
                    <a:pt x="715596" y="743882"/>
                  </a:lnTo>
                  <a:lnTo>
                    <a:pt x="725130" y="733558"/>
                  </a:lnTo>
                  <a:lnTo>
                    <a:pt x="734664" y="723499"/>
                  </a:lnTo>
                  <a:lnTo>
                    <a:pt x="744463" y="713704"/>
                  </a:lnTo>
                  <a:lnTo>
                    <a:pt x="764062" y="694115"/>
                  </a:lnTo>
                  <a:lnTo>
                    <a:pt x="783395" y="675585"/>
                  </a:lnTo>
                  <a:lnTo>
                    <a:pt x="802729" y="657584"/>
                  </a:lnTo>
                  <a:lnTo>
                    <a:pt x="822062" y="640113"/>
                  </a:lnTo>
                  <a:lnTo>
                    <a:pt x="841131" y="623700"/>
                  </a:lnTo>
                  <a:lnTo>
                    <a:pt x="859934" y="607553"/>
                  </a:lnTo>
                  <a:lnTo>
                    <a:pt x="895158" y="576845"/>
                  </a:lnTo>
                  <a:lnTo>
                    <a:pt x="911843" y="562021"/>
                  </a:lnTo>
                  <a:lnTo>
                    <a:pt x="927204" y="547991"/>
                  </a:lnTo>
                  <a:lnTo>
                    <a:pt x="941770" y="534226"/>
                  </a:lnTo>
                  <a:lnTo>
                    <a:pt x="955277" y="520725"/>
                  </a:lnTo>
                  <a:lnTo>
                    <a:pt x="961634" y="514107"/>
                  </a:lnTo>
                  <a:lnTo>
                    <a:pt x="967460" y="507490"/>
                  </a:lnTo>
                  <a:lnTo>
                    <a:pt x="973022" y="501136"/>
                  </a:lnTo>
                  <a:lnTo>
                    <a:pt x="978054" y="494783"/>
                  </a:lnTo>
                  <a:lnTo>
                    <a:pt x="982821" y="488430"/>
                  </a:lnTo>
                  <a:lnTo>
                    <a:pt x="987323" y="482341"/>
                  </a:lnTo>
                  <a:lnTo>
                    <a:pt x="991296" y="475988"/>
                  </a:lnTo>
                  <a:lnTo>
                    <a:pt x="994739" y="469900"/>
                  </a:lnTo>
                  <a:close/>
                  <a:moveTo>
                    <a:pt x="1025790" y="350837"/>
                  </a:moveTo>
                  <a:lnTo>
                    <a:pt x="1427428" y="350837"/>
                  </a:lnTo>
                  <a:lnTo>
                    <a:pt x="1431926" y="351101"/>
                  </a:lnTo>
                  <a:lnTo>
                    <a:pt x="1436159" y="351631"/>
                  </a:lnTo>
                  <a:lnTo>
                    <a:pt x="1440657" y="352953"/>
                  </a:lnTo>
                  <a:lnTo>
                    <a:pt x="1444361" y="354012"/>
                  </a:lnTo>
                  <a:lnTo>
                    <a:pt x="1448330" y="355599"/>
                  </a:lnTo>
                  <a:lnTo>
                    <a:pt x="1452034" y="357716"/>
                  </a:lnTo>
                  <a:lnTo>
                    <a:pt x="1455474" y="359833"/>
                  </a:lnTo>
                  <a:lnTo>
                    <a:pt x="1458913" y="362478"/>
                  </a:lnTo>
                  <a:lnTo>
                    <a:pt x="1461559" y="365124"/>
                  </a:lnTo>
                  <a:lnTo>
                    <a:pt x="1464205" y="368035"/>
                  </a:lnTo>
                  <a:lnTo>
                    <a:pt x="1466322" y="371474"/>
                  </a:lnTo>
                  <a:lnTo>
                    <a:pt x="1468174" y="374649"/>
                  </a:lnTo>
                  <a:lnTo>
                    <a:pt x="1469761" y="378354"/>
                  </a:lnTo>
                  <a:lnTo>
                    <a:pt x="1470819" y="382058"/>
                  </a:lnTo>
                  <a:lnTo>
                    <a:pt x="1471349" y="386027"/>
                  </a:lnTo>
                  <a:lnTo>
                    <a:pt x="1471613" y="389995"/>
                  </a:lnTo>
                  <a:lnTo>
                    <a:pt x="1471349" y="393964"/>
                  </a:lnTo>
                  <a:lnTo>
                    <a:pt x="1470819" y="397668"/>
                  </a:lnTo>
                  <a:lnTo>
                    <a:pt x="1469761" y="401372"/>
                  </a:lnTo>
                  <a:lnTo>
                    <a:pt x="1468174" y="405077"/>
                  </a:lnTo>
                  <a:lnTo>
                    <a:pt x="1466322" y="408516"/>
                  </a:lnTo>
                  <a:lnTo>
                    <a:pt x="1464205" y="411427"/>
                  </a:lnTo>
                  <a:lnTo>
                    <a:pt x="1461559" y="414602"/>
                  </a:lnTo>
                  <a:lnTo>
                    <a:pt x="1458913" y="417512"/>
                  </a:lnTo>
                  <a:lnTo>
                    <a:pt x="1455474" y="419893"/>
                  </a:lnTo>
                  <a:lnTo>
                    <a:pt x="1452034" y="422275"/>
                  </a:lnTo>
                  <a:lnTo>
                    <a:pt x="1448330" y="424127"/>
                  </a:lnTo>
                  <a:lnTo>
                    <a:pt x="1444361" y="425979"/>
                  </a:lnTo>
                  <a:lnTo>
                    <a:pt x="1440657" y="427037"/>
                  </a:lnTo>
                  <a:lnTo>
                    <a:pt x="1436159" y="428096"/>
                  </a:lnTo>
                  <a:lnTo>
                    <a:pt x="1431926" y="428625"/>
                  </a:lnTo>
                  <a:lnTo>
                    <a:pt x="1427428" y="428625"/>
                  </a:lnTo>
                  <a:lnTo>
                    <a:pt x="1025790" y="428625"/>
                  </a:lnTo>
                  <a:lnTo>
                    <a:pt x="1021027" y="428625"/>
                  </a:lnTo>
                  <a:lnTo>
                    <a:pt x="1016794" y="428096"/>
                  </a:lnTo>
                  <a:lnTo>
                    <a:pt x="1012296" y="427037"/>
                  </a:lnTo>
                  <a:lnTo>
                    <a:pt x="1008327" y="425979"/>
                  </a:lnTo>
                  <a:lnTo>
                    <a:pt x="1004359" y="424127"/>
                  </a:lnTo>
                  <a:lnTo>
                    <a:pt x="1000654" y="422275"/>
                  </a:lnTo>
                  <a:lnTo>
                    <a:pt x="997479" y="419893"/>
                  </a:lnTo>
                  <a:lnTo>
                    <a:pt x="994040" y="417512"/>
                  </a:lnTo>
                  <a:lnTo>
                    <a:pt x="991129" y="414602"/>
                  </a:lnTo>
                  <a:lnTo>
                    <a:pt x="988748" y="411427"/>
                  </a:lnTo>
                  <a:lnTo>
                    <a:pt x="986367" y="408516"/>
                  </a:lnTo>
                  <a:lnTo>
                    <a:pt x="984779" y="405077"/>
                  </a:lnTo>
                  <a:lnTo>
                    <a:pt x="983192" y="401372"/>
                  </a:lnTo>
                  <a:lnTo>
                    <a:pt x="981869" y="397668"/>
                  </a:lnTo>
                  <a:lnTo>
                    <a:pt x="981340" y="393964"/>
                  </a:lnTo>
                  <a:lnTo>
                    <a:pt x="981075" y="389995"/>
                  </a:lnTo>
                  <a:lnTo>
                    <a:pt x="981340" y="386027"/>
                  </a:lnTo>
                  <a:lnTo>
                    <a:pt x="981869" y="382058"/>
                  </a:lnTo>
                  <a:lnTo>
                    <a:pt x="983192" y="378354"/>
                  </a:lnTo>
                  <a:lnTo>
                    <a:pt x="984779" y="374649"/>
                  </a:lnTo>
                  <a:lnTo>
                    <a:pt x="986367" y="371474"/>
                  </a:lnTo>
                  <a:lnTo>
                    <a:pt x="988748" y="368035"/>
                  </a:lnTo>
                  <a:lnTo>
                    <a:pt x="991129" y="365124"/>
                  </a:lnTo>
                  <a:lnTo>
                    <a:pt x="994040" y="362478"/>
                  </a:lnTo>
                  <a:lnTo>
                    <a:pt x="997479" y="359833"/>
                  </a:lnTo>
                  <a:lnTo>
                    <a:pt x="1000654" y="357716"/>
                  </a:lnTo>
                  <a:lnTo>
                    <a:pt x="1004359" y="355599"/>
                  </a:lnTo>
                  <a:lnTo>
                    <a:pt x="1008327" y="354012"/>
                  </a:lnTo>
                  <a:lnTo>
                    <a:pt x="1012296" y="352953"/>
                  </a:lnTo>
                  <a:lnTo>
                    <a:pt x="1016794" y="351631"/>
                  </a:lnTo>
                  <a:lnTo>
                    <a:pt x="1021027" y="351101"/>
                  </a:lnTo>
                  <a:lnTo>
                    <a:pt x="1025790" y="350837"/>
                  </a:lnTo>
                  <a:close/>
                  <a:moveTo>
                    <a:pt x="1218698" y="0"/>
                  </a:moveTo>
                  <a:lnTo>
                    <a:pt x="1230852" y="0"/>
                  </a:lnTo>
                  <a:lnTo>
                    <a:pt x="1242477" y="0"/>
                  </a:lnTo>
                  <a:lnTo>
                    <a:pt x="1259387" y="265"/>
                  </a:lnTo>
                  <a:lnTo>
                    <a:pt x="1268898" y="529"/>
                  </a:lnTo>
                  <a:lnTo>
                    <a:pt x="1278938" y="1324"/>
                  </a:lnTo>
                  <a:lnTo>
                    <a:pt x="1289243" y="2118"/>
                  </a:lnTo>
                  <a:lnTo>
                    <a:pt x="1299811" y="2913"/>
                  </a:lnTo>
                  <a:lnTo>
                    <a:pt x="1310380" y="4237"/>
                  </a:lnTo>
                  <a:lnTo>
                    <a:pt x="1320420" y="6090"/>
                  </a:lnTo>
                  <a:lnTo>
                    <a:pt x="1329931" y="7944"/>
                  </a:lnTo>
                  <a:lnTo>
                    <a:pt x="1338914" y="10327"/>
                  </a:lnTo>
                  <a:lnTo>
                    <a:pt x="1343142" y="11387"/>
                  </a:lnTo>
                  <a:lnTo>
                    <a:pt x="1347105" y="12711"/>
                  </a:lnTo>
                  <a:lnTo>
                    <a:pt x="1350540" y="14564"/>
                  </a:lnTo>
                  <a:lnTo>
                    <a:pt x="1353974" y="15889"/>
                  </a:lnTo>
                  <a:lnTo>
                    <a:pt x="1356881" y="17477"/>
                  </a:lnTo>
                  <a:lnTo>
                    <a:pt x="1359523" y="19596"/>
                  </a:lnTo>
                  <a:lnTo>
                    <a:pt x="1361636" y="21450"/>
                  </a:lnTo>
                  <a:lnTo>
                    <a:pt x="1363486" y="23568"/>
                  </a:lnTo>
                  <a:lnTo>
                    <a:pt x="1365600" y="26746"/>
                  </a:lnTo>
                  <a:lnTo>
                    <a:pt x="1367449" y="30718"/>
                  </a:lnTo>
                  <a:lnTo>
                    <a:pt x="1368506" y="34690"/>
                  </a:lnTo>
                  <a:lnTo>
                    <a:pt x="1369034" y="39192"/>
                  </a:lnTo>
                  <a:lnTo>
                    <a:pt x="1369299" y="43959"/>
                  </a:lnTo>
                  <a:lnTo>
                    <a:pt x="1369034" y="48725"/>
                  </a:lnTo>
                  <a:lnTo>
                    <a:pt x="1368242" y="54022"/>
                  </a:lnTo>
                  <a:lnTo>
                    <a:pt x="1367449" y="59583"/>
                  </a:lnTo>
                  <a:lnTo>
                    <a:pt x="1365864" y="65144"/>
                  </a:lnTo>
                  <a:lnTo>
                    <a:pt x="1364279" y="70705"/>
                  </a:lnTo>
                  <a:lnTo>
                    <a:pt x="1362165" y="76531"/>
                  </a:lnTo>
                  <a:lnTo>
                    <a:pt x="1360315" y="82621"/>
                  </a:lnTo>
                  <a:lnTo>
                    <a:pt x="1355295" y="94538"/>
                  </a:lnTo>
                  <a:lnTo>
                    <a:pt x="1349747" y="106719"/>
                  </a:lnTo>
                  <a:lnTo>
                    <a:pt x="1343670" y="119166"/>
                  </a:lnTo>
                  <a:lnTo>
                    <a:pt x="1337857" y="131082"/>
                  </a:lnTo>
                  <a:lnTo>
                    <a:pt x="1326496" y="153856"/>
                  </a:lnTo>
                  <a:lnTo>
                    <a:pt x="1321212" y="164184"/>
                  </a:lnTo>
                  <a:lnTo>
                    <a:pt x="1317249" y="173982"/>
                  </a:lnTo>
                  <a:lnTo>
                    <a:pt x="1315400" y="177954"/>
                  </a:lnTo>
                  <a:lnTo>
                    <a:pt x="1314078" y="182191"/>
                  </a:lnTo>
                  <a:lnTo>
                    <a:pt x="1313286" y="185899"/>
                  </a:lnTo>
                  <a:lnTo>
                    <a:pt x="1312493" y="189341"/>
                  </a:lnTo>
                  <a:lnTo>
                    <a:pt x="1318834" y="188812"/>
                  </a:lnTo>
                  <a:lnTo>
                    <a:pt x="1324647" y="187488"/>
                  </a:lnTo>
                  <a:lnTo>
                    <a:pt x="1330724" y="185634"/>
                  </a:lnTo>
                  <a:lnTo>
                    <a:pt x="1336272" y="183250"/>
                  </a:lnTo>
                  <a:lnTo>
                    <a:pt x="1341556" y="180338"/>
                  </a:lnTo>
                  <a:lnTo>
                    <a:pt x="1346841" y="176895"/>
                  </a:lnTo>
                  <a:lnTo>
                    <a:pt x="1351861" y="173188"/>
                  </a:lnTo>
                  <a:lnTo>
                    <a:pt x="1356616" y="169480"/>
                  </a:lnTo>
                  <a:lnTo>
                    <a:pt x="1361372" y="164978"/>
                  </a:lnTo>
                  <a:lnTo>
                    <a:pt x="1365864" y="160212"/>
                  </a:lnTo>
                  <a:lnTo>
                    <a:pt x="1370091" y="154915"/>
                  </a:lnTo>
                  <a:lnTo>
                    <a:pt x="1374319" y="149884"/>
                  </a:lnTo>
                  <a:lnTo>
                    <a:pt x="1378282" y="144323"/>
                  </a:lnTo>
                  <a:lnTo>
                    <a:pt x="1382245" y="139027"/>
                  </a:lnTo>
                  <a:lnTo>
                    <a:pt x="1385944" y="133201"/>
                  </a:lnTo>
                  <a:lnTo>
                    <a:pt x="1389114" y="127375"/>
                  </a:lnTo>
                  <a:lnTo>
                    <a:pt x="1396248" y="115723"/>
                  </a:lnTo>
                  <a:lnTo>
                    <a:pt x="1402325" y="104071"/>
                  </a:lnTo>
                  <a:lnTo>
                    <a:pt x="1413950" y="82357"/>
                  </a:lnTo>
                  <a:lnTo>
                    <a:pt x="1418970" y="72559"/>
                  </a:lnTo>
                  <a:lnTo>
                    <a:pt x="1423990" y="64614"/>
                  </a:lnTo>
                  <a:lnTo>
                    <a:pt x="1426104" y="60907"/>
                  </a:lnTo>
                  <a:lnTo>
                    <a:pt x="1428746" y="57729"/>
                  </a:lnTo>
                  <a:lnTo>
                    <a:pt x="1431124" y="55081"/>
                  </a:lnTo>
                  <a:lnTo>
                    <a:pt x="1433238" y="52698"/>
                  </a:lnTo>
                  <a:lnTo>
                    <a:pt x="1435880" y="51109"/>
                  </a:lnTo>
                  <a:lnTo>
                    <a:pt x="1438258" y="49255"/>
                  </a:lnTo>
                  <a:lnTo>
                    <a:pt x="1441428" y="48196"/>
                  </a:lnTo>
                  <a:lnTo>
                    <a:pt x="1444863" y="47137"/>
                  </a:lnTo>
                  <a:lnTo>
                    <a:pt x="1448033" y="46342"/>
                  </a:lnTo>
                  <a:lnTo>
                    <a:pt x="1451997" y="45812"/>
                  </a:lnTo>
                  <a:lnTo>
                    <a:pt x="1455960" y="45283"/>
                  </a:lnTo>
                  <a:lnTo>
                    <a:pt x="1459923" y="45283"/>
                  </a:lnTo>
                  <a:lnTo>
                    <a:pt x="1464415" y="45283"/>
                  </a:lnTo>
                  <a:lnTo>
                    <a:pt x="1468642" y="45812"/>
                  </a:lnTo>
                  <a:lnTo>
                    <a:pt x="1477889" y="46872"/>
                  </a:lnTo>
                  <a:lnTo>
                    <a:pt x="1487665" y="48461"/>
                  </a:lnTo>
                  <a:lnTo>
                    <a:pt x="1497441" y="50844"/>
                  </a:lnTo>
                  <a:lnTo>
                    <a:pt x="1507217" y="53227"/>
                  </a:lnTo>
                  <a:lnTo>
                    <a:pt x="1517257" y="56140"/>
                  </a:lnTo>
                  <a:lnTo>
                    <a:pt x="1527033" y="59053"/>
                  </a:lnTo>
                  <a:lnTo>
                    <a:pt x="1536280" y="62231"/>
                  </a:lnTo>
                  <a:lnTo>
                    <a:pt x="1545263" y="65673"/>
                  </a:lnTo>
                  <a:lnTo>
                    <a:pt x="1553190" y="68851"/>
                  </a:lnTo>
                  <a:lnTo>
                    <a:pt x="1567193" y="74677"/>
                  </a:lnTo>
                  <a:lnTo>
                    <a:pt x="1578290" y="79709"/>
                  </a:lnTo>
                  <a:lnTo>
                    <a:pt x="1587801" y="84210"/>
                  </a:lnTo>
                  <a:lnTo>
                    <a:pt x="1595463" y="88447"/>
                  </a:lnTo>
                  <a:lnTo>
                    <a:pt x="1601804" y="92420"/>
                  </a:lnTo>
                  <a:lnTo>
                    <a:pt x="1604182" y="94273"/>
                  </a:lnTo>
                  <a:lnTo>
                    <a:pt x="1606560" y="96127"/>
                  </a:lnTo>
                  <a:lnTo>
                    <a:pt x="1608410" y="97716"/>
                  </a:lnTo>
                  <a:lnTo>
                    <a:pt x="1609995" y="99305"/>
                  </a:lnTo>
                  <a:lnTo>
                    <a:pt x="1611052" y="101158"/>
                  </a:lnTo>
                  <a:lnTo>
                    <a:pt x="1612109" y="102747"/>
                  </a:lnTo>
                  <a:lnTo>
                    <a:pt x="1612637" y="104336"/>
                  </a:lnTo>
                  <a:lnTo>
                    <a:pt x="1612901" y="106190"/>
                  </a:lnTo>
                  <a:lnTo>
                    <a:pt x="1612901" y="107779"/>
                  </a:lnTo>
                  <a:lnTo>
                    <a:pt x="1612637" y="109103"/>
                  </a:lnTo>
                  <a:lnTo>
                    <a:pt x="1612109" y="110956"/>
                  </a:lnTo>
                  <a:lnTo>
                    <a:pt x="1611316" y="112545"/>
                  </a:lnTo>
                  <a:lnTo>
                    <a:pt x="1610523" y="114399"/>
                  </a:lnTo>
                  <a:lnTo>
                    <a:pt x="1609202" y="115988"/>
                  </a:lnTo>
                  <a:lnTo>
                    <a:pt x="1605768" y="119431"/>
                  </a:lnTo>
                  <a:lnTo>
                    <a:pt x="1601804" y="122873"/>
                  </a:lnTo>
                  <a:lnTo>
                    <a:pt x="1596784" y="126845"/>
                  </a:lnTo>
                  <a:lnTo>
                    <a:pt x="1584895" y="135849"/>
                  </a:lnTo>
                  <a:lnTo>
                    <a:pt x="1570627" y="146706"/>
                  </a:lnTo>
                  <a:lnTo>
                    <a:pt x="1562701" y="152532"/>
                  </a:lnTo>
                  <a:lnTo>
                    <a:pt x="1555039" y="159152"/>
                  </a:lnTo>
                  <a:lnTo>
                    <a:pt x="1546584" y="166567"/>
                  </a:lnTo>
                  <a:lnTo>
                    <a:pt x="1537865" y="174512"/>
                  </a:lnTo>
                  <a:lnTo>
                    <a:pt x="1529146" y="183250"/>
                  </a:lnTo>
                  <a:lnTo>
                    <a:pt x="1520427" y="192784"/>
                  </a:lnTo>
                  <a:lnTo>
                    <a:pt x="1511444" y="203111"/>
                  </a:lnTo>
                  <a:lnTo>
                    <a:pt x="1507217" y="208673"/>
                  </a:lnTo>
                  <a:lnTo>
                    <a:pt x="1502725" y="214234"/>
                  </a:lnTo>
                  <a:lnTo>
                    <a:pt x="1498498" y="220589"/>
                  </a:lnTo>
                  <a:lnTo>
                    <a:pt x="1494270" y="226680"/>
                  </a:lnTo>
                  <a:lnTo>
                    <a:pt x="1490043" y="233300"/>
                  </a:lnTo>
                  <a:lnTo>
                    <a:pt x="1486080" y="240185"/>
                  </a:lnTo>
                  <a:lnTo>
                    <a:pt x="1482117" y="247335"/>
                  </a:lnTo>
                  <a:lnTo>
                    <a:pt x="1478154" y="254485"/>
                  </a:lnTo>
                  <a:lnTo>
                    <a:pt x="1474190" y="262165"/>
                  </a:lnTo>
                  <a:lnTo>
                    <a:pt x="1470491" y="270374"/>
                  </a:lnTo>
                  <a:lnTo>
                    <a:pt x="1466792" y="278318"/>
                  </a:lnTo>
                  <a:lnTo>
                    <a:pt x="1463622" y="286792"/>
                  </a:lnTo>
                  <a:lnTo>
                    <a:pt x="1460187" y="295796"/>
                  </a:lnTo>
                  <a:lnTo>
                    <a:pt x="1456752" y="304800"/>
                  </a:lnTo>
                  <a:lnTo>
                    <a:pt x="1234815" y="304800"/>
                  </a:lnTo>
                  <a:lnTo>
                    <a:pt x="1226625" y="304800"/>
                  </a:lnTo>
                  <a:lnTo>
                    <a:pt x="1004423" y="304800"/>
                  </a:lnTo>
                  <a:lnTo>
                    <a:pt x="1001253" y="295796"/>
                  </a:lnTo>
                  <a:lnTo>
                    <a:pt x="998082" y="287057"/>
                  </a:lnTo>
                  <a:lnTo>
                    <a:pt x="994647" y="278583"/>
                  </a:lnTo>
                  <a:lnTo>
                    <a:pt x="990948" y="270639"/>
                  </a:lnTo>
                  <a:lnTo>
                    <a:pt x="987514" y="262959"/>
                  </a:lnTo>
                  <a:lnTo>
                    <a:pt x="984079" y="255280"/>
                  </a:lnTo>
                  <a:lnTo>
                    <a:pt x="980380" y="248395"/>
                  </a:lnTo>
                  <a:lnTo>
                    <a:pt x="976417" y="241509"/>
                  </a:lnTo>
                  <a:lnTo>
                    <a:pt x="972718" y="235154"/>
                  </a:lnTo>
                  <a:lnTo>
                    <a:pt x="968755" y="229063"/>
                  </a:lnTo>
                  <a:lnTo>
                    <a:pt x="965056" y="223237"/>
                  </a:lnTo>
                  <a:lnTo>
                    <a:pt x="961357" y="217676"/>
                  </a:lnTo>
                  <a:lnTo>
                    <a:pt x="957393" y="212380"/>
                  </a:lnTo>
                  <a:lnTo>
                    <a:pt x="953430" y="207348"/>
                  </a:lnTo>
                  <a:lnTo>
                    <a:pt x="945504" y="198080"/>
                  </a:lnTo>
                  <a:lnTo>
                    <a:pt x="937578" y="189606"/>
                  </a:lnTo>
                  <a:lnTo>
                    <a:pt x="929916" y="181926"/>
                  </a:lnTo>
                  <a:lnTo>
                    <a:pt x="922253" y="175041"/>
                  </a:lnTo>
                  <a:lnTo>
                    <a:pt x="914855" y="169215"/>
                  </a:lnTo>
                  <a:lnTo>
                    <a:pt x="907986" y="163390"/>
                  </a:lnTo>
                  <a:lnTo>
                    <a:pt x="900852" y="158358"/>
                  </a:lnTo>
                  <a:lnTo>
                    <a:pt x="888699" y="149884"/>
                  </a:lnTo>
                  <a:lnTo>
                    <a:pt x="877866" y="142469"/>
                  </a:lnTo>
                  <a:lnTo>
                    <a:pt x="873374" y="139027"/>
                  </a:lnTo>
                  <a:lnTo>
                    <a:pt x="869940" y="135584"/>
                  </a:lnTo>
                  <a:lnTo>
                    <a:pt x="866505" y="132671"/>
                  </a:lnTo>
                  <a:lnTo>
                    <a:pt x="865448" y="130817"/>
                  </a:lnTo>
                  <a:lnTo>
                    <a:pt x="864127" y="129229"/>
                  </a:lnTo>
                  <a:lnTo>
                    <a:pt x="863334" y="127110"/>
                  </a:lnTo>
                  <a:lnTo>
                    <a:pt x="862542" y="125521"/>
                  </a:lnTo>
                  <a:lnTo>
                    <a:pt x="862277" y="123668"/>
                  </a:lnTo>
                  <a:lnTo>
                    <a:pt x="862013" y="121814"/>
                  </a:lnTo>
                  <a:lnTo>
                    <a:pt x="862013" y="119960"/>
                  </a:lnTo>
                  <a:lnTo>
                    <a:pt x="862277" y="117577"/>
                  </a:lnTo>
                  <a:lnTo>
                    <a:pt x="862542" y="115723"/>
                  </a:lnTo>
                  <a:lnTo>
                    <a:pt x="863334" y="113340"/>
                  </a:lnTo>
                  <a:lnTo>
                    <a:pt x="864127" y="110956"/>
                  </a:lnTo>
                  <a:lnTo>
                    <a:pt x="865712" y="108308"/>
                  </a:lnTo>
                  <a:lnTo>
                    <a:pt x="868883" y="103012"/>
                  </a:lnTo>
                  <a:lnTo>
                    <a:pt x="873374" y="97186"/>
                  </a:lnTo>
                  <a:lnTo>
                    <a:pt x="879187" y="90301"/>
                  </a:lnTo>
                  <a:lnTo>
                    <a:pt x="885792" y="83151"/>
                  </a:lnTo>
                  <a:lnTo>
                    <a:pt x="893983" y="74677"/>
                  </a:lnTo>
                  <a:lnTo>
                    <a:pt x="896625" y="72029"/>
                  </a:lnTo>
                  <a:lnTo>
                    <a:pt x="899795" y="69910"/>
                  </a:lnTo>
                  <a:lnTo>
                    <a:pt x="902966" y="67527"/>
                  </a:lnTo>
                  <a:lnTo>
                    <a:pt x="906665" y="65409"/>
                  </a:lnTo>
                  <a:lnTo>
                    <a:pt x="910364" y="63025"/>
                  </a:lnTo>
                  <a:lnTo>
                    <a:pt x="914327" y="60907"/>
                  </a:lnTo>
                  <a:lnTo>
                    <a:pt x="923046" y="57199"/>
                  </a:lnTo>
                  <a:lnTo>
                    <a:pt x="932029" y="53492"/>
                  </a:lnTo>
                  <a:lnTo>
                    <a:pt x="941805" y="50579"/>
                  </a:lnTo>
                  <a:lnTo>
                    <a:pt x="952109" y="47931"/>
                  </a:lnTo>
                  <a:lnTo>
                    <a:pt x="962149" y="46077"/>
                  </a:lnTo>
                  <a:lnTo>
                    <a:pt x="972189" y="44224"/>
                  </a:lnTo>
                  <a:lnTo>
                    <a:pt x="981965" y="43429"/>
                  </a:lnTo>
                  <a:lnTo>
                    <a:pt x="991477" y="43164"/>
                  </a:lnTo>
                  <a:lnTo>
                    <a:pt x="996232" y="43429"/>
                  </a:lnTo>
                  <a:lnTo>
                    <a:pt x="1000724" y="43694"/>
                  </a:lnTo>
                  <a:lnTo>
                    <a:pt x="1004951" y="43959"/>
                  </a:lnTo>
                  <a:lnTo>
                    <a:pt x="1008915" y="44753"/>
                  </a:lnTo>
                  <a:lnTo>
                    <a:pt x="1012878" y="45812"/>
                  </a:lnTo>
                  <a:lnTo>
                    <a:pt x="1016577" y="46607"/>
                  </a:lnTo>
                  <a:lnTo>
                    <a:pt x="1019747" y="47931"/>
                  </a:lnTo>
                  <a:lnTo>
                    <a:pt x="1022918" y="49255"/>
                  </a:lnTo>
                  <a:lnTo>
                    <a:pt x="1025560" y="51109"/>
                  </a:lnTo>
                  <a:lnTo>
                    <a:pt x="1027938" y="52698"/>
                  </a:lnTo>
                  <a:lnTo>
                    <a:pt x="1030316" y="55081"/>
                  </a:lnTo>
                  <a:lnTo>
                    <a:pt x="1032429" y="57729"/>
                  </a:lnTo>
                  <a:lnTo>
                    <a:pt x="1035072" y="60907"/>
                  </a:lnTo>
                  <a:lnTo>
                    <a:pt x="1037185" y="64614"/>
                  </a:lnTo>
                  <a:lnTo>
                    <a:pt x="1042205" y="72559"/>
                  </a:lnTo>
                  <a:lnTo>
                    <a:pt x="1047754" y="82357"/>
                  </a:lnTo>
                  <a:lnTo>
                    <a:pt x="1058851" y="104071"/>
                  </a:lnTo>
                  <a:lnTo>
                    <a:pt x="1065192" y="115723"/>
                  </a:lnTo>
                  <a:lnTo>
                    <a:pt x="1072061" y="127375"/>
                  </a:lnTo>
                  <a:lnTo>
                    <a:pt x="1075496" y="133201"/>
                  </a:lnTo>
                  <a:lnTo>
                    <a:pt x="1079195" y="139027"/>
                  </a:lnTo>
                  <a:lnTo>
                    <a:pt x="1082894" y="144323"/>
                  </a:lnTo>
                  <a:lnTo>
                    <a:pt x="1086857" y="149884"/>
                  </a:lnTo>
                  <a:lnTo>
                    <a:pt x="1091084" y="154915"/>
                  </a:lnTo>
                  <a:lnTo>
                    <a:pt x="1095576" y="160212"/>
                  </a:lnTo>
                  <a:lnTo>
                    <a:pt x="1100067" y="164978"/>
                  </a:lnTo>
                  <a:lnTo>
                    <a:pt x="1104559" y="169480"/>
                  </a:lnTo>
                  <a:lnTo>
                    <a:pt x="1109315" y="173188"/>
                  </a:lnTo>
                  <a:lnTo>
                    <a:pt x="1114335" y="176895"/>
                  </a:lnTo>
                  <a:lnTo>
                    <a:pt x="1119619" y="180338"/>
                  </a:lnTo>
                  <a:lnTo>
                    <a:pt x="1124903" y="183250"/>
                  </a:lnTo>
                  <a:lnTo>
                    <a:pt x="1130716" y="185634"/>
                  </a:lnTo>
                  <a:lnTo>
                    <a:pt x="1136529" y="187488"/>
                  </a:lnTo>
                  <a:lnTo>
                    <a:pt x="1142341" y="188812"/>
                  </a:lnTo>
                  <a:lnTo>
                    <a:pt x="1148947" y="189341"/>
                  </a:lnTo>
                  <a:lnTo>
                    <a:pt x="1148154" y="185899"/>
                  </a:lnTo>
                  <a:lnTo>
                    <a:pt x="1147097" y="182191"/>
                  </a:lnTo>
                  <a:lnTo>
                    <a:pt x="1145776" y="177954"/>
                  </a:lnTo>
                  <a:lnTo>
                    <a:pt x="1144191" y="173982"/>
                  </a:lnTo>
                  <a:lnTo>
                    <a:pt x="1139963" y="164184"/>
                  </a:lnTo>
                  <a:lnTo>
                    <a:pt x="1134943" y="153856"/>
                  </a:lnTo>
                  <a:lnTo>
                    <a:pt x="1123318" y="131082"/>
                  </a:lnTo>
                  <a:lnTo>
                    <a:pt x="1117505" y="119166"/>
                  </a:lnTo>
                  <a:lnTo>
                    <a:pt x="1111693" y="106719"/>
                  </a:lnTo>
                  <a:lnTo>
                    <a:pt x="1105880" y="94538"/>
                  </a:lnTo>
                  <a:lnTo>
                    <a:pt x="1100860" y="82621"/>
                  </a:lnTo>
                  <a:lnTo>
                    <a:pt x="1099011" y="76531"/>
                  </a:lnTo>
                  <a:lnTo>
                    <a:pt x="1096897" y="70705"/>
                  </a:lnTo>
                  <a:lnTo>
                    <a:pt x="1095312" y="65144"/>
                  </a:lnTo>
                  <a:lnTo>
                    <a:pt x="1093991" y="59583"/>
                  </a:lnTo>
                  <a:lnTo>
                    <a:pt x="1092934" y="54022"/>
                  </a:lnTo>
                  <a:lnTo>
                    <a:pt x="1092141" y="48725"/>
                  </a:lnTo>
                  <a:lnTo>
                    <a:pt x="1092141" y="43959"/>
                  </a:lnTo>
                  <a:lnTo>
                    <a:pt x="1092141" y="39192"/>
                  </a:lnTo>
                  <a:lnTo>
                    <a:pt x="1092934" y="34690"/>
                  </a:lnTo>
                  <a:lnTo>
                    <a:pt x="1094255" y="30718"/>
                  </a:lnTo>
                  <a:lnTo>
                    <a:pt x="1095576" y="26746"/>
                  </a:lnTo>
                  <a:lnTo>
                    <a:pt x="1097954" y="23568"/>
                  </a:lnTo>
                  <a:lnTo>
                    <a:pt x="1099803" y="21450"/>
                  </a:lnTo>
                  <a:lnTo>
                    <a:pt x="1101653" y="19596"/>
                  </a:lnTo>
                  <a:lnTo>
                    <a:pt x="1104559" y="17477"/>
                  </a:lnTo>
                  <a:lnTo>
                    <a:pt x="1107465" y="15889"/>
                  </a:lnTo>
                  <a:lnTo>
                    <a:pt x="1110636" y="14564"/>
                  </a:lnTo>
                  <a:lnTo>
                    <a:pt x="1114335" y="12711"/>
                  </a:lnTo>
                  <a:lnTo>
                    <a:pt x="1118034" y="11387"/>
                  </a:lnTo>
                  <a:lnTo>
                    <a:pt x="1122261" y="10327"/>
                  </a:lnTo>
                  <a:lnTo>
                    <a:pt x="1131244" y="7944"/>
                  </a:lnTo>
                  <a:lnTo>
                    <a:pt x="1140756" y="6090"/>
                  </a:lnTo>
                  <a:lnTo>
                    <a:pt x="1150796" y="4237"/>
                  </a:lnTo>
                  <a:lnTo>
                    <a:pt x="1161364" y="2913"/>
                  </a:lnTo>
                  <a:lnTo>
                    <a:pt x="1171933" y="2118"/>
                  </a:lnTo>
                  <a:lnTo>
                    <a:pt x="1182237" y="1324"/>
                  </a:lnTo>
                  <a:lnTo>
                    <a:pt x="1192277" y="529"/>
                  </a:lnTo>
                  <a:lnTo>
                    <a:pt x="1201789" y="265"/>
                  </a:lnTo>
                  <a:lnTo>
                    <a:pt x="1218698" y="0"/>
                  </a:lnTo>
                  <a:close/>
                </a:path>
              </a:pathLst>
            </a:custGeom>
            <a:solidFill>
              <a:srgbClr val="DC342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Other_11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545660" y="5720348"/>
              <a:ext cx="336550" cy="282575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DC342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431554" y="2126015"/>
              <a:ext cx="3230620" cy="118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企业生产在线交易系统，即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OLTP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业务场景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经过企业级验证，成熟稳定主流开源数据库产品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海量数据存储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海量用户访问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46498" y="2532537"/>
              <a:ext cx="179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业务场景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46498" y="3612038"/>
              <a:ext cx="179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数据分片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246498" y="4573273"/>
              <a:ext cx="179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应用透明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46498" y="5643869"/>
              <a:ext cx="179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431554" y="3435074"/>
              <a:ext cx="3230620" cy="72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垂直拆分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水平拆分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智能分片算法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31554" y="4350453"/>
              <a:ext cx="3230620" cy="72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单一的数据访问服务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屏蔽数据拆分的复杂逻辑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应用服务透明 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31554" y="5435987"/>
              <a:ext cx="3230620" cy="72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高并发</a:t>
              </a:r>
            </a:p>
            <a:p>
              <a:pPr marL="171450" indent="-171450" algn="just">
                <a:lnSpc>
                  <a:spcPts val="1700"/>
                </a:lnSpc>
                <a:buClr>
                  <a:srgbClr val="DC342F"/>
                </a:buClr>
                <a:buFont typeface="Wingdings" panose="05000000000000000000" pitchFamily="2" charset="2"/>
                <a:buChar char="n"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 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成功案例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Successful Cases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382996" cy="5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成功案例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Successful Cases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592" y="727719"/>
            <a:ext cx="5859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DBaaS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Marcador de contenido"/>
          <p:cNvSpPr txBox="1">
            <a:spLocks noChangeArrowheads="1"/>
          </p:cNvSpPr>
          <p:nvPr/>
        </p:nvSpPr>
        <p:spPr bwMode="auto">
          <a:xfrm>
            <a:off x="5518150" y="1866900"/>
            <a:ext cx="2427288" cy="12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DBaaS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（数据库即服务），使用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upsql-proxy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MySQL/UPSQL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数据库的统一接入层。</a:t>
            </a: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2 Marcador de contenido"/>
          <p:cNvSpPr txBox="1">
            <a:spLocks noChangeArrowheads="1"/>
          </p:cNvSpPr>
          <p:nvPr/>
        </p:nvSpPr>
        <p:spPr bwMode="auto">
          <a:xfrm>
            <a:off x="5518150" y="1573213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业务介绍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2 Marcador de contenido"/>
          <p:cNvSpPr txBox="1">
            <a:spLocks noChangeArrowheads="1"/>
          </p:cNvSpPr>
          <p:nvPr/>
        </p:nvSpPr>
        <p:spPr bwMode="auto">
          <a:xfrm>
            <a:off x="5518150" y="2930649"/>
            <a:ext cx="2427288" cy="14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统一接入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读写分离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数据拆分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跨</a:t>
            </a: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中心灾备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10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s-ES" altLang="en-US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2 Marcador de contenido"/>
          <p:cNvSpPr txBox="1">
            <a:spLocks noChangeArrowheads="1"/>
          </p:cNvSpPr>
          <p:nvPr/>
        </p:nvSpPr>
        <p:spPr bwMode="auto">
          <a:xfrm>
            <a:off x="5518150" y="2636912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2 Marcador de contenido"/>
          <p:cNvSpPr txBox="1">
            <a:spLocks noChangeArrowheads="1"/>
          </p:cNvSpPr>
          <p:nvPr/>
        </p:nvSpPr>
        <p:spPr bwMode="auto">
          <a:xfrm>
            <a:off x="5527289" y="4802807"/>
            <a:ext cx="2427288" cy="9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1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endParaRPr lang="en-US" altLang="zh-CN" sz="110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 noChangeArrowheads="1"/>
          </p:cNvSpPr>
          <p:nvPr/>
        </p:nvSpPr>
        <p:spPr bwMode="auto">
          <a:xfrm>
            <a:off x="5527289" y="4509120"/>
            <a:ext cx="24272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使用功能</a:t>
            </a:r>
            <a:endParaRPr lang="es-ES" altLang="en-US" sz="1400" b="1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2" y="1359241"/>
            <a:ext cx="5157277" cy="43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0808" y="1408921"/>
            <a:ext cx="4582808" cy="3153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4240" y="2238383"/>
            <a:ext cx="280748" cy="321468"/>
            <a:chOff x="874715" y="1676401"/>
            <a:chExt cx="280748" cy="321468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874715" y="1832312"/>
              <a:ext cx="62150" cy="165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47581" y="1750339"/>
              <a:ext cx="62150" cy="247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447" y="1676401"/>
              <a:ext cx="62150" cy="321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3313" y="1788915"/>
              <a:ext cx="62150" cy="2089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7342" y="2691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后续规划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802" y="33477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兰亭细黑_GBK" panose="02000000000000000000" pitchFamily="2" charset="-122"/>
              </a:rPr>
              <a:t>Function Plan</a:t>
            </a:r>
            <a:endParaRPr lang="zh-CN" altLang="en-US" dirty="0">
              <a:solidFill>
                <a:schemeClr val="bg1"/>
              </a:solidFill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75" y="1400175"/>
            <a:ext cx="0" cy="316230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1675" y="2232025"/>
            <a:ext cx="0" cy="330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1675" y="2811463"/>
            <a:ext cx="0" cy="8016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后续规划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 Plan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592" y="727719"/>
            <a:ext cx="585992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跨数据中心的分布式数据库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87062"/>
            <a:ext cx="8130563" cy="52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3" name="矩形​​ 3"/>
          <p:cNvSpPr>
            <a:spLocks noChangeArrowheads="1"/>
          </p:cNvSpPr>
          <p:nvPr/>
        </p:nvSpPr>
        <p:spPr bwMode="auto">
          <a:xfrm>
            <a:off x="3851920" y="4437112"/>
            <a:ext cx="1368152" cy="1396405"/>
          </a:xfrm>
          <a:custGeom>
            <a:avLst/>
            <a:gdLst>
              <a:gd name="T0" fmla="*/ 0 w 1152128"/>
              <a:gd name="T1" fmla="*/ 0 h 936104"/>
              <a:gd name="T2" fmla="*/ 293719 w 1152128"/>
              <a:gd name="T3" fmla="*/ 0 h 936104"/>
              <a:gd name="T4" fmla="*/ 293719 w 1152128"/>
              <a:gd name="T5" fmla="*/ 388697 h 936104"/>
              <a:gd name="T6" fmla="*/ 183574 w 1152128"/>
              <a:gd name="T7" fmla="*/ 388697 h 936104"/>
              <a:gd name="T8" fmla="*/ 146860 w 1152128"/>
              <a:gd name="T9" fmla="*/ 459369 h 936104"/>
              <a:gd name="T10" fmla="*/ 110145 w 1152128"/>
              <a:gd name="T11" fmla="*/ 388697 h 936104"/>
              <a:gd name="T12" fmla="*/ 0 w 1152128"/>
              <a:gd name="T13" fmla="*/ 388697 h 936104"/>
              <a:gd name="T14" fmla="*/ 0 w 1152128"/>
              <a:gd name="T15" fmla="*/ 0 h 936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128"/>
              <a:gd name="T25" fmla="*/ 0 h 936104"/>
              <a:gd name="T26" fmla="*/ 1152128 w 1152128"/>
              <a:gd name="T27" fmla="*/ 936104 h 936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715494"/>
            <a:ext cx="9144000" cy="49457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57188" indent="-35718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76288" indent="-29686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745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7025" indent="-236538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08188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66800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23968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81135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8303" indent="-239696" algn="l" defTabSz="95719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endParaRPr lang="en-US" altLang="zh-CN" sz="5400" b="1" kern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5400" b="1" kern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谢谢</a:t>
            </a:r>
            <a:endParaRPr lang="en-US" altLang="zh-CN" sz="5400" b="1" kern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产品目标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dirty="0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target 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5" name="Freeform 37"/>
          <p:cNvSpPr>
            <a:spLocks/>
          </p:cNvSpPr>
          <p:nvPr/>
        </p:nvSpPr>
        <p:spPr bwMode="auto">
          <a:xfrm>
            <a:off x="1129396" y="3332007"/>
            <a:ext cx="45045" cy="1290457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28"/>
          <p:cNvSpPr>
            <a:spLocks/>
          </p:cNvSpPr>
          <p:nvPr/>
        </p:nvSpPr>
        <p:spPr bwMode="auto">
          <a:xfrm>
            <a:off x="8461905" y="3603489"/>
            <a:ext cx="45045" cy="1018974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34"/>
          <p:cNvSpPr>
            <a:spLocks/>
          </p:cNvSpPr>
          <p:nvPr/>
        </p:nvSpPr>
        <p:spPr bwMode="auto">
          <a:xfrm>
            <a:off x="7252441" y="2698953"/>
            <a:ext cx="45045" cy="1923511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12465" y="4577419"/>
            <a:ext cx="9540000" cy="90088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Freeform 27"/>
          <p:cNvSpPr>
            <a:spLocks/>
          </p:cNvSpPr>
          <p:nvPr/>
        </p:nvSpPr>
        <p:spPr bwMode="auto">
          <a:xfrm>
            <a:off x="584122" y="3249223"/>
            <a:ext cx="1592412" cy="792535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8"/>
          <p:cNvSpPr>
            <a:spLocks/>
          </p:cNvSpPr>
          <p:nvPr/>
        </p:nvSpPr>
        <p:spPr bwMode="auto">
          <a:xfrm>
            <a:off x="6044008" y="3603489"/>
            <a:ext cx="45045" cy="1018974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29"/>
          <p:cNvSpPr>
            <a:spLocks/>
          </p:cNvSpPr>
          <p:nvPr/>
        </p:nvSpPr>
        <p:spPr bwMode="auto">
          <a:xfrm>
            <a:off x="5051656" y="3249223"/>
            <a:ext cx="1597091" cy="792535"/>
          </a:xfrm>
          <a:custGeom>
            <a:avLst/>
            <a:gdLst>
              <a:gd name="T0" fmla="*/ 0 w 1707"/>
              <a:gd name="T1" fmla="*/ 651 h 651"/>
              <a:gd name="T2" fmla="*/ 1707 w 1707"/>
              <a:gd name="T3" fmla="*/ 651 h 651"/>
              <a:gd name="T4" fmla="*/ 1707 w 1707"/>
              <a:gd name="T5" fmla="*/ 0 h 651"/>
              <a:gd name="T6" fmla="*/ 0 w 1707"/>
              <a:gd name="T7" fmla="*/ 0 h 651"/>
              <a:gd name="T8" fmla="*/ 0 w 1707"/>
              <a:gd name="T9" fmla="*/ 651 h 651"/>
              <a:gd name="T10" fmla="*/ 0 w 1707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1">
                <a:moveTo>
                  <a:pt x="0" y="651"/>
                </a:moveTo>
                <a:lnTo>
                  <a:pt x="1707" y="651"/>
                </a:lnTo>
                <a:lnTo>
                  <a:pt x="1707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30"/>
          <p:cNvSpPr>
            <a:spLocks/>
          </p:cNvSpPr>
          <p:nvPr/>
        </p:nvSpPr>
        <p:spPr bwMode="auto">
          <a:xfrm>
            <a:off x="2642399" y="3249223"/>
            <a:ext cx="1591477" cy="792535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224984" y="2132856"/>
            <a:ext cx="1597091" cy="799840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4729043" y="2132856"/>
            <a:ext cx="1597091" cy="799840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2296654" y="2132856"/>
            <a:ext cx="1598026" cy="799840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4842267" y="2698953"/>
            <a:ext cx="45045" cy="1923511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633833" y="3603489"/>
            <a:ext cx="45045" cy="1018974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Freeform 36"/>
          <p:cNvSpPr>
            <a:spLocks/>
          </p:cNvSpPr>
          <p:nvPr/>
        </p:nvSpPr>
        <p:spPr bwMode="auto">
          <a:xfrm>
            <a:off x="2428442" y="2562603"/>
            <a:ext cx="53566" cy="2059861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Freeform 38"/>
          <p:cNvSpPr>
            <a:spLocks/>
          </p:cNvSpPr>
          <p:nvPr/>
        </p:nvSpPr>
        <p:spPr bwMode="auto">
          <a:xfrm>
            <a:off x="389943" y="2291120"/>
            <a:ext cx="45045" cy="2331344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7086873" y="4433764"/>
            <a:ext cx="376181" cy="377398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166005" y="4509244"/>
            <a:ext cx="217917" cy="2191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7200092" y="4546984"/>
            <a:ext cx="149742" cy="150959"/>
          </a:xfrm>
          <a:prstGeom prst="ellipse">
            <a:avLst/>
          </a:pr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24984" y="4433764"/>
            <a:ext cx="374963" cy="377398"/>
            <a:chOff x="1013762" y="4842978"/>
            <a:chExt cx="374963" cy="377398"/>
          </a:xfrm>
        </p:grpSpPr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013762" y="4842978"/>
              <a:ext cx="374963" cy="37739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095329" y="4918458"/>
              <a:ext cx="217917" cy="2191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125764" y="4956198"/>
              <a:ext cx="149742" cy="15095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956677" y="4433764"/>
            <a:ext cx="374963" cy="377398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1032156" y="4509244"/>
            <a:ext cx="225222" cy="2191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9896" y="4546984"/>
            <a:ext cx="149742" cy="150959"/>
          </a:xfrm>
          <a:prstGeom prst="ellipse">
            <a:avLst/>
          </a:pr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2267744" y="4433764"/>
            <a:ext cx="374963" cy="377398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346876" y="4509244"/>
            <a:ext cx="216699" cy="2191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2383398" y="4546984"/>
            <a:ext cx="143655" cy="150959"/>
          </a:xfrm>
          <a:prstGeom prst="ellipse">
            <a:avLst/>
          </a:pr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468265" y="4433764"/>
            <a:ext cx="376181" cy="377398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3547397" y="4509244"/>
            <a:ext cx="217917" cy="2191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3581484" y="4546984"/>
            <a:ext cx="149742" cy="15095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4677308" y="4433764"/>
            <a:ext cx="374963" cy="377398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4755831" y="4509244"/>
            <a:ext cx="217917" cy="2191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89918" y="4546984"/>
            <a:ext cx="149742" cy="150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879049" y="4433764"/>
            <a:ext cx="374963" cy="377398"/>
            <a:chOff x="7077692" y="4842978"/>
            <a:chExt cx="374963" cy="377398"/>
          </a:xfrm>
        </p:grpSpPr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7077692" y="4842978"/>
              <a:ext cx="374963" cy="37739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7159258" y="4918458"/>
              <a:ext cx="217917" cy="2191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7189694" y="4956198"/>
              <a:ext cx="149742" cy="150959"/>
            </a:xfrm>
            <a:prstGeom prst="ellipse">
              <a:avLst/>
            </a:prstGeom>
            <a:solidFill>
              <a:srgbClr val="DC342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36986" y="2391161"/>
            <a:ext cx="1815161" cy="28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海量数据存储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411091" y="2391161"/>
            <a:ext cx="1815161" cy="28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高可用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41394" y="2391161"/>
            <a:ext cx="1815161" cy="28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高性能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12209" y="3397663"/>
            <a:ext cx="18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易配置部署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27785" y="3460824"/>
            <a:ext cx="15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统一维护管理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183137" y="3460824"/>
            <a:ext cx="18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高安全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297745" y="4480583"/>
            <a:ext cx="374963" cy="377398"/>
            <a:chOff x="7077692" y="4842978"/>
            <a:chExt cx="374963" cy="377398"/>
          </a:xfrm>
        </p:grpSpPr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7077692" y="4842978"/>
              <a:ext cx="374963" cy="377398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Oval 22"/>
            <p:cNvSpPr>
              <a:spLocks noChangeArrowheads="1"/>
            </p:cNvSpPr>
            <p:nvPr/>
          </p:nvSpPr>
          <p:spPr bwMode="auto">
            <a:xfrm>
              <a:off x="7159258" y="4918458"/>
              <a:ext cx="217917" cy="2191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7189694" y="4956198"/>
              <a:ext cx="149742" cy="1509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6" name="Freeform 32"/>
          <p:cNvSpPr>
            <a:spLocks/>
          </p:cNvSpPr>
          <p:nvPr/>
        </p:nvSpPr>
        <p:spPr bwMode="auto">
          <a:xfrm>
            <a:off x="7139132" y="2132856"/>
            <a:ext cx="1597091" cy="799840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DC342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51483" y="2391161"/>
            <a:ext cx="18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可扩展</a:t>
            </a:r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>
            <a:off x="7469553" y="3249223"/>
            <a:ext cx="1597091" cy="792535"/>
          </a:xfrm>
          <a:custGeom>
            <a:avLst/>
            <a:gdLst>
              <a:gd name="T0" fmla="*/ 0 w 1707"/>
              <a:gd name="T1" fmla="*/ 651 h 651"/>
              <a:gd name="T2" fmla="*/ 1707 w 1707"/>
              <a:gd name="T3" fmla="*/ 651 h 651"/>
              <a:gd name="T4" fmla="*/ 1707 w 1707"/>
              <a:gd name="T5" fmla="*/ 0 h 651"/>
              <a:gd name="T6" fmla="*/ 0 w 1707"/>
              <a:gd name="T7" fmla="*/ 0 h 651"/>
              <a:gd name="T8" fmla="*/ 0 w 1707"/>
              <a:gd name="T9" fmla="*/ 651 h 651"/>
              <a:gd name="T10" fmla="*/ 0 w 1707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1">
                <a:moveTo>
                  <a:pt x="0" y="651"/>
                </a:moveTo>
                <a:lnTo>
                  <a:pt x="1707" y="651"/>
                </a:lnTo>
                <a:lnTo>
                  <a:pt x="1707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24328" y="3460824"/>
            <a:ext cx="141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多数据中心</a:t>
            </a:r>
          </a:p>
        </p:txBody>
      </p:sp>
    </p:spTree>
    <p:extLst>
      <p:ext uri="{BB962C8B-B14F-4D97-AF65-F5344CB8AC3E}">
        <p14:creationId xmlns:p14="http://schemas.microsoft.com/office/powerpoint/2010/main" val="24231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0808" y="1408921"/>
            <a:ext cx="4582808" cy="3153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4240" y="2238383"/>
            <a:ext cx="280748" cy="321468"/>
            <a:chOff x="874715" y="1676401"/>
            <a:chExt cx="280748" cy="321468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874715" y="1832312"/>
              <a:ext cx="62150" cy="165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47581" y="1750339"/>
              <a:ext cx="62150" cy="2475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447" y="1676401"/>
              <a:ext cx="62150" cy="321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3313" y="1788915"/>
              <a:ext cx="62150" cy="2089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7342" y="2691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802" y="334776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ea typeface="方正兰亭细黑_GBK" panose="02000000000000000000" pitchFamily="2" charset="-122"/>
                <a:sym typeface="Impact" panose="020B0806030902050204" pitchFamily="34" charset="0"/>
              </a:rPr>
              <a:t>Product Functions</a:t>
            </a:r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75" y="1400175"/>
            <a:ext cx="0" cy="316230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1675" y="2232025"/>
            <a:ext cx="0" cy="330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1675" y="2811463"/>
            <a:ext cx="0" cy="8016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8" y="980728"/>
            <a:ext cx="6155584" cy="52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562600" y="1600200"/>
            <a:ext cx="2514600" cy="1676400"/>
          </a:xfrm>
          <a:prstGeom prst="can">
            <a:avLst>
              <a:gd name="adj" fmla="val 25093"/>
            </a:avLst>
          </a:prstGeom>
          <a:solidFill>
            <a:srgbClr val="DC342F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 sz="4000">
              <a:latin typeface="微软雅黑" panose="020B0503020204020204" pitchFamily="34" charset="-12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124200" y="2362200"/>
            <a:ext cx="914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UPSQL</a:t>
            </a:r>
          </a:p>
          <a:p>
            <a:pPr algn="ctr"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Proxy</a:t>
            </a:r>
          </a:p>
        </p:txBody>
      </p:sp>
      <p:cxnSp>
        <p:nvCxnSpPr>
          <p:cNvPr id="8" name="AutoShape 25"/>
          <p:cNvCxnSpPr>
            <a:cxnSpLocks noChangeShapeType="1"/>
            <a:stCxn id="7" idx="3"/>
            <a:endCxn id="6" idx="2"/>
          </p:cNvCxnSpPr>
          <p:nvPr/>
        </p:nvCxnSpPr>
        <p:spPr bwMode="auto">
          <a:xfrm flipV="1">
            <a:off x="4038600" y="2438400"/>
            <a:ext cx="15240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762000" y="3124200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微软雅黑" pitchFamily="34" charset="-122"/>
              </a:rPr>
              <a:t>App</a:t>
            </a:r>
          </a:p>
        </p:txBody>
      </p:sp>
      <p:cxnSp>
        <p:nvCxnSpPr>
          <p:cNvPr id="10" name="AutoShape 27"/>
          <p:cNvCxnSpPr>
            <a:cxnSpLocks noChangeShapeType="1"/>
            <a:stCxn id="9" idx="3"/>
            <a:endCxn id="7" idx="1"/>
          </p:cNvCxnSpPr>
          <p:nvPr/>
        </p:nvCxnSpPr>
        <p:spPr bwMode="auto">
          <a:xfrm>
            <a:off x="2133600" y="35052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4114800" y="2743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/>
        </p:nvGraphicFramePr>
        <p:xfrm>
          <a:off x="5765800" y="2133600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781675" y="159861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[Master1]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5562600" y="4343400"/>
            <a:ext cx="2514600" cy="1676400"/>
          </a:xfrm>
          <a:prstGeom prst="can">
            <a:avLst>
              <a:gd name="adj" fmla="val 25093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defRPr/>
            </a:pPr>
            <a:endParaRPr lang="zh-CN" altLang="zh-CN" sz="4000">
              <a:latin typeface="微软雅黑" panose="020B0503020204020204" pitchFamily="34" charset="-122"/>
            </a:endParaRPr>
          </a:p>
        </p:txBody>
      </p:sp>
      <p:graphicFrame>
        <p:nvGraphicFramePr>
          <p:cNvPr id="15" name="Group 74"/>
          <p:cNvGraphicFramePr>
            <a:graphicFrameLocks noGrp="1"/>
          </p:cNvGraphicFramePr>
          <p:nvPr/>
        </p:nvGraphicFramePr>
        <p:xfrm>
          <a:off x="5765800" y="4876800"/>
          <a:ext cx="2082800" cy="884239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SETTLE_DT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20150101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2"/>
          <p:cNvSpPr>
            <a:spLocks noChangeArrowheads="1"/>
          </p:cNvSpPr>
          <p:nvPr/>
        </p:nvSpPr>
        <p:spPr bwMode="auto">
          <a:xfrm>
            <a:off x="5849938" y="434181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[Master2]</a:t>
            </a:r>
          </a:p>
        </p:txBody>
      </p:sp>
      <p:cxnSp>
        <p:nvCxnSpPr>
          <p:cNvPr id="17" name="AutoShape 94"/>
          <p:cNvCxnSpPr>
            <a:cxnSpLocks noChangeShapeType="1"/>
            <a:endCxn id="14" idx="1"/>
          </p:cNvCxnSpPr>
          <p:nvPr/>
        </p:nvCxnSpPr>
        <p:spPr bwMode="auto">
          <a:xfrm>
            <a:off x="6819900" y="3276600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389592" y="727719"/>
            <a:ext cx="5859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主备库切换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切库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45592" y="859799"/>
            <a:ext cx="180000" cy="180000"/>
          </a:xfrm>
          <a:prstGeom prst="rect">
            <a:avLst/>
          </a:prstGeom>
          <a:solidFill>
            <a:srgbClr val="DC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B4EC-F0BE-42EC-B9E9-8336E3C9344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520" y="0"/>
            <a:ext cx="205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2042432" y="210235"/>
            <a:ext cx="2346663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/  </a:t>
            </a:r>
            <a:r>
              <a:rPr lang="en-US" altLang="zh-CN" smtClean="0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Product </a:t>
            </a:r>
            <a:r>
              <a:rPr lang="en-US" altLang="zh-CN">
                <a:solidFill>
                  <a:srgbClr val="DC342F"/>
                </a:solidFill>
                <a:ea typeface="微软雅黑 Light" pitchFamily="34" charset="-122"/>
                <a:sym typeface="Impact" pitchFamily="34" charset="0"/>
              </a:rPr>
              <a:t>Functions</a:t>
            </a:r>
            <a:endParaRPr lang="zh-CN" altLang="en-US" dirty="0">
              <a:solidFill>
                <a:srgbClr val="DC342F"/>
              </a:solidFill>
              <a:ea typeface="微软雅黑 Light" pitchFamily="34" charset="-122"/>
              <a:sym typeface="Impact" pitchFamily="34" charset="0"/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562600" y="1600200"/>
            <a:ext cx="2514600" cy="1676400"/>
          </a:xfrm>
          <a:prstGeom prst="can">
            <a:avLst>
              <a:gd name="adj" fmla="val 250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4000">
              <a:latin typeface="微软雅黑" panose="020B0503020204020204" pitchFamily="34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124200" y="2362200"/>
            <a:ext cx="914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UPSQL</a:t>
            </a:r>
          </a:p>
          <a:p>
            <a:pPr algn="ctr">
              <a:defRPr/>
            </a:pPr>
            <a:r>
              <a:rPr lang="en-US" altLang="zh-CN">
                <a:latin typeface="微软雅黑" panose="020B0503020204020204" pitchFamily="34" charset="-122"/>
              </a:rPr>
              <a:t>Proxy</a:t>
            </a:r>
          </a:p>
        </p:txBody>
      </p:sp>
      <p:cxnSp>
        <p:nvCxnSpPr>
          <p:cNvPr id="32" name="AutoShape 25"/>
          <p:cNvCxnSpPr>
            <a:cxnSpLocks noChangeShapeType="1"/>
            <a:stCxn id="31" idx="3"/>
          </p:cNvCxnSpPr>
          <p:nvPr/>
        </p:nvCxnSpPr>
        <p:spPr bwMode="auto">
          <a:xfrm>
            <a:off x="4038600" y="3505200"/>
            <a:ext cx="1524000" cy="172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762000" y="3124200"/>
            <a:ext cx="1371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</a:rPr>
              <a:t>App</a:t>
            </a:r>
          </a:p>
        </p:txBody>
      </p:sp>
      <p:cxnSp>
        <p:nvCxnSpPr>
          <p:cNvPr id="34" name="AutoShape 27"/>
          <p:cNvCxnSpPr>
            <a:cxnSpLocks noChangeShapeType="1"/>
            <a:stCxn id="33" idx="3"/>
            <a:endCxn id="31" idx="1"/>
          </p:cNvCxnSpPr>
          <p:nvPr/>
        </p:nvCxnSpPr>
        <p:spPr bwMode="auto">
          <a:xfrm>
            <a:off x="2133600" y="35052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" name="Group 5"/>
          <p:cNvGraphicFramePr>
            <a:graphicFrameLocks noGrp="1"/>
          </p:cNvGraphicFramePr>
          <p:nvPr/>
        </p:nvGraphicFramePr>
        <p:xfrm>
          <a:off x="5765800" y="2133600"/>
          <a:ext cx="2082800" cy="914400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5781675" y="159861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[Master1]</a:t>
            </a:r>
          </a:p>
        </p:txBody>
      </p:sp>
      <p:sp>
        <p:nvSpPr>
          <p:cNvPr id="37" name="AutoShape 73"/>
          <p:cNvSpPr>
            <a:spLocks noChangeArrowheads="1"/>
          </p:cNvSpPr>
          <p:nvPr/>
        </p:nvSpPr>
        <p:spPr bwMode="auto">
          <a:xfrm>
            <a:off x="5562600" y="4343400"/>
            <a:ext cx="2514600" cy="1676400"/>
          </a:xfrm>
          <a:prstGeom prst="can">
            <a:avLst>
              <a:gd name="adj" fmla="val 25093"/>
            </a:avLst>
          </a:prstGeom>
          <a:solidFill>
            <a:srgbClr val="DC342F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 sz="4000">
              <a:latin typeface="微软雅黑" panose="020B0503020204020204" pitchFamily="34" charset="-122"/>
            </a:endParaRPr>
          </a:p>
        </p:txBody>
      </p:sp>
      <p:graphicFrame>
        <p:nvGraphicFramePr>
          <p:cNvPr id="38" name="Group 74"/>
          <p:cNvGraphicFramePr>
            <a:graphicFrameLocks noGrp="1"/>
          </p:cNvGraphicFramePr>
          <p:nvPr/>
        </p:nvGraphicFramePr>
        <p:xfrm>
          <a:off x="5765800" y="4876800"/>
          <a:ext cx="2082800" cy="914400"/>
        </p:xfrm>
        <a:graphic>
          <a:graphicData uri="http://schemas.openxmlformats.org/drawingml/2006/table">
            <a:tbl>
              <a:tblPr/>
              <a:tblGrid>
                <a:gridCol w="361950"/>
                <a:gridCol w="1112838"/>
                <a:gridCol w="60801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5849938" y="434181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UPSQL [Master2]</a:t>
            </a:r>
          </a:p>
        </p:txBody>
      </p:sp>
      <p:cxnSp>
        <p:nvCxnSpPr>
          <p:cNvPr id="40" name="AutoShape 94"/>
          <p:cNvCxnSpPr>
            <a:cxnSpLocks noChangeShapeType="1"/>
            <a:endCxn id="37" idx="1"/>
          </p:cNvCxnSpPr>
          <p:nvPr/>
        </p:nvCxnSpPr>
        <p:spPr bwMode="auto">
          <a:xfrm>
            <a:off x="6819900" y="3276600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7"/>
          <p:cNvSpPr txBox="1">
            <a:spLocks noChangeArrowheads="1"/>
          </p:cNvSpPr>
          <p:nvPr/>
        </p:nvSpPr>
        <p:spPr bwMode="auto">
          <a:xfrm>
            <a:off x="6781800" y="35052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微软雅黑" panose="020B0503020204020204" pitchFamily="34" charset="-122"/>
              </a:rPr>
              <a:t>MySQL</a:t>
            </a:r>
            <a:br>
              <a:rPr lang="en-US" altLang="zh-CN">
                <a:latin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16274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1141359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Blank Presentation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38463</TotalTime>
  <Pages>0</Pages>
  <Words>3290</Words>
  <Characters>0</Characters>
  <Application>Microsoft Office PowerPoint</Application>
  <DocSecurity>0</DocSecurity>
  <PresentationFormat>全屏显示(4:3)</PresentationFormat>
  <Lines>0</Lines>
  <Paragraphs>895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 Unicode MS</vt:lpstr>
      <vt:lpstr>BatangChe</vt:lpstr>
      <vt:lpstr>方正兰亭细黑_GBK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Courier New</vt:lpstr>
      <vt:lpstr>Impact</vt:lpstr>
      <vt:lpstr>Times New Roman</vt:lpstr>
      <vt:lpstr>Wingdings</vt:lpstr>
      <vt:lpstr>1_Blank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collinxu</dc:creator>
  <cp:lastModifiedBy>周家晶</cp:lastModifiedBy>
  <cp:revision>789</cp:revision>
  <dcterms:created xsi:type="dcterms:W3CDTF">2013-01-09T05:25:43Z</dcterms:created>
  <dcterms:modified xsi:type="dcterms:W3CDTF">2016-05-31T10:31:54Z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