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  <p:sldId id="262" r:id="rId7"/>
    <p:sldId id="257" r:id="rId8"/>
  </p:sldIdLst>
  <p:sldSz cx="12192000" cy="6858000"/>
  <p:notesSz cx="6858000" cy="9144000"/>
  <p:embeddedFontLst>
    <p:embeddedFont>
      <p:font typeface="Calibri Light" panose="020F0302020204030204" pitchFamily="34" charset="0"/>
      <p:regular r:id="rId9"/>
      <p: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Indie Flower" pitchFamily="2" charset="0"/>
      <p:regular r:id="rId15"/>
    </p:embeddedFont>
  </p:embeddedFontLst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>
      <p:cViewPr varScale="1">
        <p:scale>
          <a:sx n="56" d="100"/>
          <a:sy n="56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2875-3A23-4AB9-A002-412F42241A00}" type="datetimeFigureOut">
              <a:rPr lang="sk-SK" smtClean="0"/>
              <a:t>16. 5. 2015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5A32-A43B-4683-A6F2-A6DD115D747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6955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2875-3A23-4AB9-A002-412F42241A00}" type="datetimeFigureOut">
              <a:rPr lang="sk-SK" smtClean="0"/>
              <a:t>16. 5. 2015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5A32-A43B-4683-A6F2-A6DD115D747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947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2875-3A23-4AB9-A002-412F42241A00}" type="datetimeFigureOut">
              <a:rPr lang="sk-SK" smtClean="0"/>
              <a:t>16. 5. 2015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5A32-A43B-4683-A6F2-A6DD115D747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8461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die Flower" pitchFamily="2" charset="0"/>
              </a:defRPr>
            </a:lvl1pPr>
          </a:lstStyle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2875-3A23-4AB9-A002-412F42241A00}" type="datetimeFigureOut">
              <a:rPr lang="sk-SK" smtClean="0"/>
              <a:t>16. 5. 2015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5A32-A43B-4683-A6F2-A6DD115D747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6822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2875-3A23-4AB9-A002-412F42241A00}" type="datetimeFigureOut">
              <a:rPr lang="sk-SK" smtClean="0"/>
              <a:t>16. 5. 2015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5A32-A43B-4683-A6F2-A6DD115D747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7894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2875-3A23-4AB9-A002-412F42241A00}" type="datetimeFigureOut">
              <a:rPr lang="sk-SK" smtClean="0"/>
              <a:t>16. 5. 2015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5A32-A43B-4683-A6F2-A6DD115D747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2805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2875-3A23-4AB9-A002-412F42241A00}" type="datetimeFigureOut">
              <a:rPr lang="sk-SK" smtClean="0"/>
              <a:t>16. 5. 2015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5A32-A43B-4683-A6F2-A6DD115D747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8938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2875-3A23-4AB9-A002-412F42241A00}" type="datetimeFigureOut">
              <a:rPr lang="sk-SK" smtClean="0"/>
              <a:t>16. 5. 2015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5A32-A43B-4683-A6F2-A6DD115D747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3219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2875-3A23-4AB9-A002-412F42241A00}" type="datetimeFigureOut">
              <a:rPr lang="sk-SK" smtClean="0"/>
              <a:t>16. 5. 2015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5A32-A43B-4683-A6F2-A6DD115D747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0391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2875-3A23-4AB9-A002-412F42241A00}" type="datetimeFigureOut">
              <a:rPr lang="sk-SK" smtClean="0"/>
              <a:t>16. 5. 2015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5A32-A43B-4683-A6F2-A6DD115D747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2316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2875-3A23-4AB9-A002-412F42241A00}" type="datetimeFigureOut">
              <a:rPr lang="sk-SK" smtClean="0"/>
              <a:t>16. 5. 2015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5A32-A43B-4683-A6F2-A6DD115D747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3850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22875-3A23-4AB9-A002-412F42241A00}" type="datetimeFigureOut">
              <a:rPr lang="sk-SK" smtClean="0"/>
              <a:t>16. 5. 2015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25A32-A43B-4683-A6F2-A6DD115D747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428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7585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66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43" y="1772816"/>
            <a:ext cx="8251314" cy="3467162"/>
          </a:xfrm>
        </p:spPr>
      </p:pic>
    </p:spTree>
    <p:extLst>
      <p:ext uri="{BB962C8B-B14F-4D97-AF65-F5344CB8AC3E}">
        <p14:creationId xmlns:p14="http://schemas.microsoft.com/office/powerpoint/2010/main" val="119796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06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12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21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4799856" y="4293095"/>
            <a:ext cx="2592288" cy="432049"/>
          </a:xfrm>
          <a:prstGeom prst="rect">
            <a:avLst/>
          </a:prstGeom>
          <a:solidFill>
            <a:srgbClr val="4C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Mybabymonitor.org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4293095"/>
            <a:ext cx="10515600" cy="1883867"/>
          </a:xfrm>
        </p:spPr>
        <p:txBody>
          <a:bodyPr/>
          <a:lstStyle/>
          <a:p>
            <a:pPr marL="0" indent="0" algn="ctr">
              <a:buNone/>
            </a:pPr>
            <a:r>
              <a:rPr lang="sk-SK" dirty="0" smtClean="0">
                <a:solidFill>
                  <a:schemeClr val="bg1"/>
                </a:solidFill>
              </a:rPr>
              <a:t>Robert </a:t>
            </a:r>
            <a:r>
              <a:rPr lang="sk-SK" dirty="0" err="1" smtClean="0">
                <a:solidFill>
                  <a:schemeClr val="bg1"/>
                </a:solidFill>
              </a:rPr>
              <a:t>Klotzner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dirty="0" smtClean="0"/>
              <a:t>robert.klotzner@gmail.com</a:t>
            </a:r>
          </a:p>
          <a:p>
            <a:pPr marL="0" indent="0" algn="ctr">
              <a:buNone/>
            </a:pPr>
            <a:r>
              <a:rPr lang="en-US" dirty="0" smtClean="0"/>
              <a:t>0650 490 45 46</a:t>
            </a:r>
            <a:endParaRPr lang="sk-SK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67" y="1412776"/>
            <a:ext cx="1793666" cy="239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88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</Words>
  <Application>Microsoft Office PowerPoint</Application>
  <PresentationFormat>Širokouhlá</PresentationFormat>
  <Paragraphs>4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Calibri</vt:lpstr>
      <vt:lpstr>Indie Flower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Mybabymonitor.org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Filip Čonka</dc:creator>
  <cp:lastModifiedBy>Filip Čonka</cp:lastModifiedBy>
  <cp:revision>7</cp:revision>
  <dcterms:created xsi:type="dcterms:W3CDTF">2015-05-16T14:42:49Z</dcterms:created>
  <dcterms:modified xsi:type="dcterms:W3CDTF">2015-05-16T15:12:52Z</dcterms:modified>
</cp:coreProperties>
</file>