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653/024.104.0305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Herbivorous</a:t>
            </a:r>
            <a:r>
              <a:rPr/>
              <a:t> </a:t>
            </a:r>
            <a:r>
              <a:rPr/>
              <a:t>Mites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Predatory</a:t>
            </a:r>
            <a:r>
              <a:rPr/>
              <a:t> </a:t>
            </a:r>
            <a:r>
              <a:rPr/>
              <a:t>Mites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Systemic</a:t>
            </a:r>
            <a:r>
              <a:rPr/>
              <a:t> </a:t>
            </a:r>
            <a:r>
              <a:rPr/>
              <a:t>Acquired</a:t>
            </a:r>
            <a:r>
              <a:rPr/>
              <a:t> </a:t>
            </a:r>
            <a:r>
              <a:rPr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 Fife, Gary Knox, Xavier Martini, Mathews Paret</a:t>
            </a:r>
          </a:p>
          <a:p>
            <a:pPr lvl="0" marL="0" indent="0">
              <a:buNone/>
            </a:pPr>
            <a:r>
              <a:rPr/>
              <a:t>What is my main takeaway? - Spirotetramat (Kontos) works, other combos do not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Rose</a:t>
            </a:r>
            <a:r>
              <a:rPr/>
              <a:t> </a:t>
            </a:r>
            <a:r>
              <a:rPr/>
              <a:t>Rosette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kill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roses</a:t>
            </a:r>
          </a:p>
        </p:txBody>
      </p:sp>
      <p:pic>
        <p:nvPicPr>
          <p:cNvPr descr="asa-presentation-2021-denver_files/figure-pptx/rrd-symptom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Typical</a:t>
            </a:r>
            <a:r>
              <a:rPr/>
              <a:t> </a:t>
            </a:r>
            <a:r>
              <a:rPr/>
              <a:t>symptoms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Rose</a:t>
            </a:r>
            <a:r>
              <a:rPr/>
              <a:t> </a:t>
            </a:r>
            <a:r>
              <a:rPr/>
              <a:t>Rosette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(RRD),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Rose</a:t>
            </a:r>
            <a:r>
              <a:rPr/>
              <a:t> </a:t>
            </a:r>
            <a:r>
              <a:rPr/>
              <a:t>Rosette</a:t>
            </a:r>
            <a:r>
              <a:rPr/>
              <a:t> </a:t>
            </a:r>
            <a:r>
              <a:rPr/>
              <a:t>Virus:</a:t>
            </a:r>
            <a:r>
              <a:rPr/>
              <a:t> </a:t>
            </a:r>
            <a:r>
              <a:rPr/>
              <a:t>clusters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deformed</a:t>
            </a:r>
            <a:r>
              <a:rPr/>
              <a:t> </a:t>
            </a:r>
            <a:r>
              <a:rPr/>
              <a:t>flowers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rosettes/witches’</a:t>
            </a:r>
            <a:r>
              <a:rPr/>
              <a:t> </a:t>
            </a:r>
            <a:r>
              <a:rPr/>
              <a:t>brooms,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thorniness,</a:t>
            </a:r>
            <a:r>
              <a:rPr/>
              <a:t> </a:t>
            </a:r>
            <a:r>
              <a:rPr/>
              <a:t>elongated</a:t>
            </a:r>
            <a:r>
              <a:rPr/>
              <a:t> </a:t>
            </a:r>
            <a:r>
              <a:rPr/>
              <a:t>shoots,</a:t>
            </a:r>
            <a:r>
              <a:rPr/>
              <a:t> </a:t>
            </a:r>
            <a:r>
              <a:rPr/>
              <a:t>reddened</a:t>
            </a:r>
            <a:r>
              <a:rPr/>
              <a:t> </a:t>
            </a:r>
            <a:r>
              <a:rPr/>
              <a:t>leaves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stems.</a:t>
            </a:r>
            <a:r>
              <a:rPr/>
              <a:t> </a:t>
            </a:r>
            <a:r>
              <a:rPr/>
              <a:t>RRD</a:t>
            </a:r>
            <a:r>
              <a:rPr/>
              <a:t> </a:t>
            </a:r>
            <a:r>
              <a:rPr/>
              <a:t>ultimately</a:t>
            </a:r>
            <a:r>
              <a:rPr/>
              <a:t> </a:t>
            </a:r>
            <a:r>
              <a:rPr/>
              <a:t>kills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rose</a:t>
            </a:r>
            <a:r>
              <a:rPr/>
              <a:t> </a:t>
            </a:r>
            <a:r>
              <a:rPr/>
              <a:t>host.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P.</a:t>
            </a:r>
            <a:r>
              <a:rPr i="1"/>
              <a:t> </a:t>
            </a:r>
            <a:r>
              <a:rPr i="1"/>
              <a:t>fructiphilius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southwards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Florida</a:t>
            </a:r>
          </a:p>
        </p:txBody>
      </p:sp>
      <p:pic>
        <p:nvPicPr>
          <p:cNvPr descr="figure/rrv_survey_map_fl_p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P.</a:t>
            </a:r>
            <a:r>
              <a:rPr i="1"/>
              <a:t> </a:t>
            </a:r>
            <a:r>
              <a:rPr i="1"/>
              <a:t>fructiphilus</a:t>
            </a:r>
            <a:r>
              <a:rPr/>
              <a:t> </a:t>
            </a:r>
            <a:r>
              <a:rPr/>
              <a:t>mites</a:t>
            </a:r>
            <a:r>
              <a:rPr/>
              <a:t> </a:t>
            </a:r>
            <a:r>
              <a:rPr/>
              <a:t>recovered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surveys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Florida,</a:t>
            </a:r>
            <a:r>
              <a:rPr/>
              <a:t> </a:t>
            </a:r>
            <a:r>
              <a:rPr/>
              <a:t>2017-2021.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- Check out </a:t>
            </a:r>
            <a:r>
              <a:rPr/>
              <a:t>Monterrosa et al.</a:t>
            </a:r>
            <a:r>
              <a:rPr/>
              <a:t> (</a:t>
            </a:r>
            <a:r>
              <a:rPr/>
              <a:t>2021</a:t>
            </a:r>
            <a:r>
              <a:rPr/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Plant</a:t>
            </a:r>
            <a:r>
              <a:rPr/>
              <a:t> </a:t>
            </a:r>
            <a:r>
              <a:rPr/>
              <a:t>defenses</a:t>
            </a:r>
            <a:r>
              <a:rPr/>
              <a:t> </a:t>
            </a:r>
            <a:r>
              <a:rPr/>
              <a:t>slow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RRD</a:t>
            </a:r>
            <a:r>
              <a:rPr/>
              <a:t> </a:t>
            </a:r>
            <a:r>
              <a:rPr/>
              <a:t>infection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Monterrosa, A., F. B. Iriarte, M. L. Paret, and S. V. Joseph</a:t>
            </a:r>
            <a:r>
              <a:rPr/>
              <a:t>. </a:t>
            </a:r>
            <a:r>
              <a:rPr b="1"/>
              <a:t>2021</a:t>
            </a:r>
            <a:r>
              <a:rPr/>
              <a:t>. Effects of relative humidity on the vector of rose rosette disease, </a:t>
            </a:r>
            <a:r>
              <a:rPr i="1"/>
              <a:t>Phyllocoptes fructiphilus</a:t>
            </a:r>
            <a:r>
              <a:rPr/>
              <a:t> (eriophyidae), and incidence of disease symptoms. 104, DOI:</a:t>
            </a:r>
            <a:r>
              <a:rPr>
                <a:hlinkClick r:id="rId2"/>
              </a:rPr>
              <a:t>10.1653/024.104.0305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2021-10-25T19:49:06Z</dcterms:created>
  <dcterms:modified xsi:type="dcterms:W3CDTF">2021-10-25T19:49:06Z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style">
    <vt:lpwstr>apalike</vt:lpwstr>
  </property>
  <property fmtid="{D5CDD505-2E9C-101B-9397-08002B2CF9AE}" pid="3" name="bibliography">
    <vt:lpwstr>bib/thesis.bib</vt:lpwstr>
  </property>
  <property fmtid="{D5CDD505-2E9C-101B-9397-08002B2CF9AE}" pid="4" name="citation_package">
    <vt:lpwstr>biblatex</vt:lpwstr>
  </property>
  <property fmtid="{D5CDD505-2E9C-101B-9397-08002B2CF9AE}" pid="5" name="csl">
    <vt:lpwstr>csl/entsoc.csl</vt:lpwstr>
  </property>
  <property fmtid="{D5CDD505-2E9C-101B-9397-08002B2CF9AE}" pid="6" name="link-citations">
    <vt:lpwstr>True</vt:lpwstr>
  </property>
  <property fmtid="{D5CDD505-2E9C-101B-9397-08002B2CF9AE}" pid="7" name="output">
    <vt:lpwstr>powerpoint_presentation</vt:lpwstr>
  </property>
</Properties>
</file>