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Gentona Book" panose="00000500000000000000" pitchFamily="50" charset="0"/>
      <p:regular r:id="rId9"/>
      <p:bold r:id="rId10"/>
      <p: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A95"/>
    <a:srgbClr val="F8F1E5"/>
    <a:srgbClr val="F4E8D2"/>
    <a:srgbClr val="DD7B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20"/>
    <p:restoredTop sz="97615"/>
  </p:normalViewPr>
  <p:slideViewPr>
    <p:cSldViewPr snapToGrid="0" snapToObjects="1">
      <p:cViewPr>
        <p:scale>
          <a:sx n="97" d="100"/>
          <a:sy n="97" d="100"/>
        </p:scale>
        <p:origin x="84" y="-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BE6E9-DEAB-9941-B236-2C6039E9021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C025E-3D8D-7047-851C-B9F9C572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C025E-3D8D-7047-851C-B9F9C5729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8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7768EA-16AD-1745-9840-925CAD764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8420" y="-9976"/>
            <a:ext cx="12230668" cy="68869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96C8B-C81D-2249-9687-E5FA1F3D8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765" y="1122363"/>
            <a:ext cx="11036715" cy="2387600"/>
          </a:xfrm>
        </p:spPr>
        <p:txBody>
          <a:bodyPr anchor="b"/>
          <a:lstStyle>
            <a:lvl1pPr algn="ctr">
              <a:defRPr sz="4800" b="1">
                <a:solidFill>
                  <a:srgbClr val="263A95"/>
                </a:solidFill>
                <a:latin typeface="Gentona Book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93DA0-CA85-5A4D-B717-57ADDE22D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765" y="3602038"/>
            <a:ext cx="11036715" cy="1655762"/>
          </a:xfrm>
        </p:spPr>
        <p:txBody>
          <a:bodyPr/>
          <a:lstStyle>
            <a:lvl1pPr marL="0" indent="0" algn="ctr">
              <a:buNone/>
              <a:defRPr sz="3200">
                <a:latin typeface="Gentona Book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F5C09E-0124-614B-A79E-1B5ECF37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078" y="5644897"/>
            <a:ext cx="12244326" cy="818148"/>
          </a:xfrm>
          <a:prstGeom prst="rect">
            <a:avLst/>
          </a:prstGeom>
          <a:gradFill flip="none" rotWithShape="1">
            <a:gsLst>
              <a:gs pos="54000">
                <a:srgbClr val="263A95">
                  <a:lumMod val="89000"/>
                  <a:lumOff val="11000"/>
                </a:srgbClr>
              </a:gs>
              <a:gs pos="0">
                <a:srgbClr val="263A95">
                  <a:lumMod val="61000"/>
                </a:srgbClr>
              </a:gs>
              <a:gs pos="100000">
                <a:srgbClr val="263A95">
                  <a:lumMod val="61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E2AF84-086F-F24F-B1EB-2752B0EF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22078" y="6447400"/>
            <a:ext cx="12244326" cy="0"/>
          </a:xfrm>
          <a:prstGeom prst="line">
            <a:avLst/>
          </a:prstGeom>
          <a:ln w="50800">
            <a:gradFill flip="none" rotWithShape="1">
              <a:gsLst>
                <a:gs pos="0">
                  <a:srgbClr val="F8F1E5"/>
                </a:gs>
                <a:gs pos="22000">
                  <a:srgbClr val="263A95">
                    <a:lumMod val="67000"/>
                    <a:lumOff val="33000"/>
                  </a:srgbClr>
                </a:gs>
                <a:gs pos="99000">
                  <a:schemeClr val="bg1"/>
                </a:gs>
                <a:gs pos="67000">
                  <a:srgbClr val="263A95">
                    <a:lumMod val="84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13A266-3DEF-B149-9769-DA5211086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22078" y="5636695"/>
            <a:ext cx="12244326" cy="0"/>
          </a:xfrm>
          <a:prstGeom prst="line">
            <a:avLst/>
          </a:prstGeom>
          <a:ln w="50800">
            <a:gradFill flip="none" rotWithShape="1">
              <a:gsLst>
                <a:gs pos="0">
                  <a:srgbClr val="F8F1E5"/>
                </a:gs>
                <a:gs pos="26000">
                  <a:srgbClr val="263A95">
                    <a:lumMod val="88000"/>
                  </a:srgbClr>
                </a:gs>
                <a:gs pos="58000">
                  <a:schemeClr val="bg1"/>
                </a:gs>
                <a:gs pos="100000">
                  <a:srgbClr val="263A95">
                    <a:lumMod val="85000"/>
                    <a:lumOff val="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UF/IFAS Extension Logo.">
            <a:extLst>
              <a:ext uri="{FF2B5EF4-FFF2-40B4-BE49-F238E27FC236}">
                <a16:creationId xmlns:a16="http://schemas.microsoft.com/office/drawing/2014/main" id="{AAEB9092-6920-3C48-8452-069F78A29F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61068" y="5830314"/>
            <a:ext cx="3069863" cy="4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9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06B9-EA33-154D-A718-6040F322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25B0A-361B-B647-A1E8-483564F09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210E-91E1-E04C-9E5D-7AA8DADB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44E-4BAA-8E4B-A6E0-4775B2D4C46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DB79-51FF-1C4E-972F-8D99F70A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8153-3AD7-D249-82CE-990A77EB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4B6D-A1A3-6546-B03C-9902A88E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7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223B0-67FD-0446-9BD7-FA93DBCC5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A72B5-1F8D-8147-96FE-07120B8D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9376-7B79-1B44-A6FA-6335FCDF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44E-4BAA-8E4B-A6E0-4775B2D4C46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9CB77-6C27-E043-AC1E-B1BDCB27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5B8CB-ACC6-0A47-8236-E08B41F4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4B6D-A1A3-6546-B03C-9902A88E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9E83-7216-B84F-82F3-65130280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317B-8AD0-AE40-AC8F-EB5D88689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412C5-6DAD-F34D-94C1-5DDEF7F7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44E-4BAA-8E4B-A6E0-4775B2D4C46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7D53-B5D8-5749-859B-122A3389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A228D-5056-9F4B-AE95-DE2AE8D0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4B6D-A1A3-6546-B03C-9902A88E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5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1C7C-CAA3-0F40-A6F0-A34B6B02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74CCB-C90A-9D46-B048-0490E8D2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9C12-1FBA-FF4F-AB3D-942D0925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44E-4BAA-8E4B-A6E0-4775B2D4C46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4449F-905B-D24A-8955-4AB6C0BD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9DBA-F027-674E-AE7D-44248E81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4B6D-A1A3-6546-B03C-9902A88E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0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AF9B-3FB9-1042-9CF3-BF0D1384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8EB3D-31C0-EF46-9303-090880368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C2E83-CA8B-9E4F-92EE-923A4C1D4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1C925-B4C4-F24E-BCAF-124B562E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44E-4BAA-8E4B-A6E0-4775B2D4C46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F7DD-6107-8D48-9019-BA841A47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5D3FC-2C6B-EE4C-B369-0D365B2C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4B6D-A1A3-6546-B03C-9902A88E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4349-EC02-E042-A0F3-396D4E88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6C9F8-7210-1745-90BD-48AD15B5D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D359E-3415-054D-87F4-72BD6FF60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BB009-E52C-4A45-917D-A00190ACC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95BB9-2F42-344E-8C16-AB6B7E145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87F5A-FF46-8A43-8428-58A30C6B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44E-4BAA-8E4B-A6E0-4775B2D4C46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27843-86C4-704A-8E89-CE3E3FF8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A32A2-43B6-6248-84BC-B0914790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4B6D-A1A3-6546-B03C-9902A88E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2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3A3C-8C9D-F742-95B7-2C50FDF5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82ECA-A212-9140-B3F8-2730428A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44E-4BAA-8E4B-A6E0-4775B2D4C46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4DB9E-2293-0147-8170-1F913FA5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A3BCE-5113-ED49-8AFF-0298B515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4B6D-A1A3-6546-B03C-9902A88E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2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E86E9-268C-534B-9106-2BFDDEC2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44E-4BAA-8E4B-A6E0-4775B2D4C46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447ED-CBF6-7F48-B73E-12E3B963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481E-46CD-0A49-BEAF-91E304D9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4B6D-A1A3-6546-B03C-9902A88E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C17C-F22D-2141-9078-6A0FEC76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4511-0C7E-DC46-A28D-F31302CC3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A3C93-B2CC-F34B-9ECB-AD019F076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8FA0A-DD12-CC41-A40B-C730C06F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44E-4BAA-8E4B-A6E0-4775B2D4C46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34AC8-2C96-4143-A257-0C64E3DB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EE1F9-A8AC-7842-B59C-67AD4530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4B6D-A1A3-6546-B03C-9902A88E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1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A3E7-C320-DB43-BC9A-8AFFF52B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D90FC-307E-8E4D-BE53-2C78BEAB4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446E2-9BE3-C641-BFEA-A8C8B25F2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78355-C0FB-1149-A236-B6159B58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44E-4BAA-8E4B-A6E0-4775B2D4C46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592C3-1745-5E43-9C02-0DD788D1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9D157-AA29-9C4C-9AFB-CE520AEA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4B6D-A1A3-6546-B03C-9902A88E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9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DE37B-D976-7948-BE06-72A44B8B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2FFC4-852B-3F44-91ED-910C5FF3A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7B475-656D-8D49-B95B-F5DFE5918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ntona Book" pitchFamily="2" charset="77"/>
              </a:defRPr>
            </a:lvl1pPr>
          </a:lstStyle>
          <a:p>
            <a:fld id="{328EB44E-4BAA-8E4B-A6E0-4775B2D4C466}" type="datetimeFigureOut">
              <a:rPr lang="en-US" smtClean="0"/>
              <a:pPr/>
              <a:t>3/26/2021</a:t>
            </a:fld>
            <a:endParaRPr lang="en-US" dirty="0">
              <a:latin typeface="Gentona Book" pitchFamily="2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F432B-0614-2849-8325-7C46B2749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ntona Book" pitchFamily="2" charset="77"/>
              </a:defRPr>
            </a:lvl1pPr>
          </a:lstStyle>
          <a:p>
            <a:endParaRPr lang="en-US" dirty="0">
              <a:latin typeface="Gentona Book" pitchFamily="2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F7CD4-3B4D-6143-A645-40177BDED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ntona Book" pitchFamily="2" charset="77"/>
              </a:defRPr>
            </a:lvl1pPr>
          </a:lstStyle>
          <a:p>
            <a:fld id="{D2A54B6D-A1A3-6546-B03C-9902A88E62C9}" type="slidenum">
              <a:rPr lang="en-US" smtClean="0"/>
              <a:pPr/>
              <a:t>‹#›</a:t>
            </a:fld>
            <a:endParaRPr lang="en-US" dirty="0">
              <a:latin typeface="Gentona Book" pitchFamily="2" charset="77"/>
            </a:endParaRPr>
          </a:p>
        </p:txBody>
      </p:sp>
      <p:pic>
        <p:nvPicPr>
          <p:cNvPr id="9" name="Picture 8" descr="UF/IFAS Extension Logo.">
            <a:extLst>
              <a:ext uri="{FF2B5EF4-FFF2-40B4-BE49-F238E27FC236}">
                <a16:creationId xmlns:a16="http://schemas.microsoft.com/office/drawing/2014/main" id="{A1FAFF27-4810-9447-A138-0099DD397B3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10098502" y="6397316"/>
            <a:ext cx="1890000" cy="283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BB0787-4D79-7B4F-B408-D4D7D4EB9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18326" r="-45047"/>
          <a:stretch/>
        </p:blipFill>
        <p:spPr>
          <a:xfrm rot="5400000">
            <a:off x="-4967764" y="4958270"/>
            <a:ext cx="10640440" cy="7239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9892B7-55C2-4146-80EC-7352787EA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406" y="-48126"/>
            <a:ext cx="0" cy="6964565"/>
          </a:xfrm>
          <a:prstGeom prst="line">
            <a:avLst/>
          </a:prstGeom>
          <a:ln w="50800">
            <a:gradFill>
              <a:gsLst>
                <a:gs pos="37000">
                  <a:schemeClr val="bg1"/>
                </a:gs>
                <a:gs pos="5000">
                  <a:srgbClr val="263A95"/>
                </a:gs>
                <a:gs pos="95000">
                  <a:schemeClr val="bg1">
                    <a:lumMod val="95000"/>
                  </a:schemeClr>
                </a:gs>
                <a:gs pos="68000">
                  <a:srgbClr val="263A95">
                    <a:lumMod val="78000"/>
                  </a:srgbClr>
                </a:gs>
              </a:gsLst>
              <a:lin ang="5400000" scaled="1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54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63A95"/>
          </a:solidFill>
          <a:latin typeface="Gentona Book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ntona Book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ntona Book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ntona Book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ntona Book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ntona Book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8F26-2369-C54F-8CCB-24697458D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6CD97-823A-6348-883B-4B6D99E7B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2285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7534-56A2-0A49-880C-3B51AB96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4ED0-3D32-2E45-A95B-164E5E30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one</a:t>
            </a:r>
          </a:p>
          <a:p>
            <a:r>
              <a:rPr lang="en-US" dirty="0"/>
              <a:t>Bullet 2</a:t>
            </a:r>
          </a:p>
        </p:txBody>
      </p:sp>
    </p:spTree>
    <p:extLst>
      <p:ext uri="{BB962C8B-B14F-4D97-AF65-F5344CB8AC3E}">
        <p14:creationId xmlns:p14="http://schemas.microsoft.com/office/powerpoint/2010/main" val="71147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S_CALS_Powerpoint_template_2020" id="{9713E3A1-47A2-3444-9CC6-4C6D82D17D19}" vid="{07BAADC5-F630-E043-88DD-7080CDDBE0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Ext_CreamBackground</Template>
  <TotalTime>0</TotalTime>
  <Words>14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Gentona Book</vt:lpstr>
      <vt:lpstr>Arial</vt:lpstr>
      <vt:lpstr>Office Theme</vt:lpstr>
      <vt:lpstr>Add title here</vt:lpstr>
      <vt:lpstr>Add 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 here</dc:title>
  <dc:creator>Fife, Austin N</dc:creator>
  <cp:lastModifiedBy>Fife, Austin N</cp:lastModifiedBy>
  <cp:revision>1</cp:revision>
  <cp:lastPrinted>2020-12-10T18:23:02Z</cp:lastPrinted>
  <dcterms:created xsi:type="dcterms:W3CDTF">2021-03-26T18:37:42Z</dcterms:created>
  <dcterms:modified xsi:type="dcterms:W3CDTF">2021-03-26T18:38:24Z</dcterms:modified>
</cp:coreProperties>
</file>