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Kumbh Sans" panose="020B0604020202020204" charset="0"/>
      <p:regular r:id="rId13"/>
      <p:bold r:id="rId14"/>
    </p:embeddedFont>
    <p:embeddedFont>
      <p:font typeface="Yeseva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E017B-70F2-4AF2-B914-501FACEBBAB2}">
  <a:tblStyle styleId="{891E017B-70F2-4AF2-B914-501FACEBBA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g1198197259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0" name="Google Shape;3030;g1198197259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18f3725c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18f3725c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118f3725c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118f3725c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2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subTitle" idx="1"/>
          </p:nvPr>
        </p:nvSpPr>
        <p:spPr>
          <a:xfrm>
            <a:off x="2129813" y="2560988"/>
            <a:ext cx="48843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2129888" y="1556213"/>
            <a:ext cx="48843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01" name="Google Shape;601;p33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602" name="Google Shape;602;p33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213280" y="333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2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1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52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989" name="Google Shape;989;p52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2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1083" name="Google Shape;1083;p52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52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1093" name="Google Shape;1093;p52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52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1103" name="Google Shape;1103;p52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1109" name="Google Shape;1109;p52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52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1118" name="Google Shape;1118;p5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52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1125" name="Google Shape;1125;p52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2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1129" name="Google Shape;1129;p5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52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1133" name="Google Shape;1133;p52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1137" name="Google Shape;1137;p52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2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1141" name="Google Shape;1141;p52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2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1147" name="Google Shape;1147;p52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52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1152" name="Google Shape;1152;p52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52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52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1163" name="Google Shape;1163;p52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52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52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52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2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2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40" name="Google Shape;40;p3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42775" y="16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2" name="Google Shape;192;p13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hasCustomPrompt="1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 hasCustomPrompt="1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 hasCustomPrompt="1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3" hasCustomPrompt="1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 hasCustomPrompt="1"/>
          </p:nvPr>
        </p:nvSpPr>
        <p:spPr>
          <a:xfrm>
            <a:off x="4055625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 rot="473">
            <a:off x="405562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293" name="Google Shape;293;p18"/>
            <p:cNvSpPr/>
            <p:nvPr/>
          </p:nvSpPr>
          <p:spPr>
            <a:xfrm>
              <a:off x="2499875" y="119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295175" y="1513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8"/>
          <p:cNvSpPr txBox="1">
            <a:spLocks noGrp="1"/>
          </p:cNvSpPr>
          <p:nvPr>
            <p:ph type="title" idx="2"/>
          </p:nvPr>
        </p:nvSpPr>
        <p:spPr>
          <a:xfrm>
            <a:off x="4055625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2_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70" r:id="rId9"/>
    <p:sldLayoutId id="2147483678" r:id="rId10"/>
    <p:sldLayoutId id="2147483679" r:id="rId11"/>
    <p:sldLayoutId id="2147483694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1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Fifian 13020210133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BERORIENTASI OBJEK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604" name="Google Shape;1604;p61"/>
          <p:cNvSpPr txBox="1">
            <a:spLocks noGrp="1"/>
          </p:cNvSpPr>
          <p:nvPr>
            <p:ph type="ctrTitle"/>
          </p:nvPr>
        </p:nvSpPr>
        <p:spPr>
          <a:xfrm>
            <a:off x="2423250" y="540012"/>
            <a:ext cx="42975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CINEMA </a:t>
            </a:r>
            <a:br>
              <a:rPr lang="en" dirty="0"/>
            </a:br>
            <a:r>
              <a:rPr lang="en" dirty="0"/>
              <a:t>XXI</a:t>
            </a:r>
            <a:endParaRPr sz="3800" dirty="0">
              <a:solidFill>
                <a:schemeClr val="accent6"/>
              </a:solidFill>
            </a:endParaRPr>
          </a:p>
        </p:txBody>
      </p:sp>
      <p:cxnSp>
        <p:nvCxnSpPr>
          <p:cNvPr id="1605" name="Google Shape;1605;p61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6" name="Google Shape;1606;p61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607" name="Google Shape;1607;p61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1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1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1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1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1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1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1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1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1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1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1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1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1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1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1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1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1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1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1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1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1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61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700" name="Google Shape;1700;p61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1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1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1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1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1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1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1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1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1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1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1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1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1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1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1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1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1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732" name="Google Shape;1732;p61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1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1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1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1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0" name="Google Shape;1740;p61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741" name="Google Shape;1741;p61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1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1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1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1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61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747" name="Google Shape;1747;p61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1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1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1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1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1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1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1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61"/>
          <p:cNvGrpSpPr/>
          <p:nvPr/>
        </p:nvGrpSpPr>
        <p:grpSpPr>
          <a:xfrm>
            <a:off x="6630755" y="948704"/>
            <a:ext cx="725612" cy="598673"/>
            <a:chOff x="6630755" y="948704"/>
            <a:chExt cx="725612" cy="598673"/>
          </a:xfrm>
        </p:grpSpPr>
        <p:sp>
          <p:nvSpPr>
            <p:cNvPr id="1756" name="Google Shape;1756;p61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1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1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1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1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1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1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1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1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1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1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1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1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1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1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1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1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61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777" name="Google Shape;1777;p61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1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1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1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1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61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787" name="Google Shape;1787;p61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1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1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1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1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1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1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1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1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1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1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1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1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1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1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1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1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1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1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1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1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1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1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1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1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1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1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1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p70"/>
          <p:cNvSpPr txBox="1">
            <a:spLocks noGrp="1"/>
          </p:cNvSpPr>
          <p:nvPr>
            <p:ph type="title" idx="2"/>
          </p:nvPr>
        </p:nvSpPr>
        <p:spPr>
          <a:xfrm>
            <a:off x="4055625" y="2283750"/>
            <a:ext cx="4360200" cy="15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terimahkasi</a:t>
            </a:r>
            <a:endParaRPr dirty="0"/>
          </a:p>
        </p:txBody>
      </p:sp>
      <p:cxnSp>
        <p:nvCxnSpPr>
          <p:cNvPr id="3035" name="Google Shape;3035;p70"/>
          <p:cNvCxnSpPr/>
          <p:nvPr/>
        </p:nvCxnSpPr>
        <p:spPr>
          <a:xfrm>
            <a:off x="4178250" y="38524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36" name="Google Shape;3036;p70"/>
          <p:cNvGrpSpPr/>
          <p:nvPr/>
        </p:nvGrpSpPr>
        <p:grpSpPr>
          <a:xfrm>
            <a:off x="7975725" y="877575"/>
            <a:ext cx="190750" cy="283225"/>
            <a:chOff x="923775" y="1828850"/>
            <a:chExt cx="190750" cy="283225"/>
          </a:xfrm>
        </p:grpSpPr>
        <p:sp>
          <p:nvSpPr>
            <p:cNvPr id="3037" name="Google Shape;3037;p70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0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0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0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0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6" name="Google Shape;3046;p70"/>
          <p:cNvGrpSpPr/>
          <p:nvPr/>
        </p:nvGrpSpPr>
        <p:grpSpPr>
          <a:xfrm>
            <a:off x="3254100" y="4396475"/>
            <a:ext cx="272300" cy="211525"/>
            <a:chOff x="962400" y="2223200"/>
            <a:chExt cx="272300" cy="211525"/>
          </a:xfrm>
        </p:grpSpPr>
        <p:sp>
          <p:nvSpPr>
            <p:cNvPr id="3047" name="Google Shape;3047;p70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0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70"/>
          <p:cNvGrpSpPr/>
          <p:nvPr/>
        </p:nvGrpSpPr>
        <p:grpSpPr>
          <a:xfrm>
            <a:off x="6817275" y="1290675"/>
            <a:ext cx="338500" cy="515525"/>
            <a:chOff x="1514325" y="1004350"/>
            <a:chExt cx="338500" cy="515525"/>
          </a:xfrm>
        </p:grpSpPr>
        <p:sp>
          <p:nvSpPr>
            <p:cNvPr id="3056" name="Google Shape;3056;p70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0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0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70"/>
          <p:cNvGrpSpPr/>
          <p:nvPr/>
        </p:nvGrpSpPr>
        <p:grpSpPr>
          <a:xfrm>
            <a:off x="752400" y="746988"/>
            <a:ext cx="430550" cy="271450"/>
            <a:chOff x="1515225" y="1844850"/>
            <a:chExt cx="430550" cy="271450"/>
          </a:xfrm>
        </p:grpSpPr>
        <p:sp>
          <p:nvSpPr>
            <p:cNvPr id="3062" name="Google Shape;3062;p70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0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0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0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0" name="Google Shape;3070;p70"/>
          <p:cNvGrpSpPr/>
          <p:nvPr/>
        </p:nvGrpSpPr>
        <p:grpSpPr>
          <a:xfrm>
            <a:off x="1182960" y="1389948"/>
            <a:ext cx="2163317" cy="2595819"/>
            <a:chOff x="3045025" y="354075"/>
            <a:chExt cx="736900" cy="884225"/>
          </a:xfrm>
        </p:grpSpPr>
        <p:sp>
          <p:nvSpPr>
            <p:cNvPr id="3071" name="Google Shape;3071;p70"/>
            <p:cNvSpPr/>
            <p:nvPr/>
          </p:nvSpPr>
          <p:spPr>
            <a:xfrm>
              <a:off x="3074250" y="631600"/>
              <a:ext cx="688050" cy="606625"/>
            </a:xfrm>
            <a:custGeom>
              <a:avLst/>
              <a:gdLst/>
              <a:ahLst/>
              <a:cxnLst/>
              <a:rect l="l" t="t" r="r" b="b"/>
              <a:pathLst>
                <a:path w="27522" h="24265" extrusionOk="0">
                  <a:moveTo>
                    <a:pt x="0" y="1"/>
                  </a:moveTo>
                  <a:lnTo>
                    <a:pt x="2859" y="22293"/>
                  </a:lnTo>
                  <a:cubicBezTo>
                    <a:pt x="2859" y="22293"/>
                    <a:pt x="7801" y="24264"/>
                    <a:pt x="14039" y="24264"/>
                  </a:cubicBezTo>
                  <a:cubicBezTo>
                    <a:pt x="17511" y="24264"/>
                    <a:pt x="21384" y="23654"/>
                    <a:pt x="25029" y="21753"/>
                  </a:cubicBezTo>
                  <a:cubicBezTo>
                    <a:pt x="26092" y="15391"/>
                    <a:pt x="27521" y="1"/>
                    <a:pt x="27521" y="1"/>
                  </a:cubicBezTo>
                  <a:lnTo>
                    <a:pt x="27521" y="1"/>
                  </a:lnTo>
                  <a:cubicBezTo>
                    <a:pt x="27521" y="1"/>
                    <a:pt x="22594" y="1279"/>
                    <a:pt x="14440" y="1279"/>
                  </a:cubicBezTo>
                  <a:cubicBezTo>
                    <a:pt x="10363" y="1279"/>
                    <a:pt x="5479" y="95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0"/>
            <p:cNvSpPr/>
            <p:nvPr/>
          </p:nvSpPr>
          <p:spPr>
            <a:xfrm>
              <a:off x="3082500" y="645100"/>
              <a:ext cx="132950" cy="92850"/>
            </a:xfrm>
            <a:custGeom>
              <a:avLst/>
              <a:gdLst/>
              <a:ahLst/>
              <a:cxnLst/>
              <a:rect l="l" t="t" r="r" b="b"/>
              <a:pathLst>
                <a:path w="5318" h="3714" extrusionOk="0">
                  <a:moveTo>
                    <a:pt x="3138" y="0"/>
                  </a:moveTo>
                  <a:cubicBezTo>
                    <a:pt x="2127" y="698"/>
                    <a:pt x="1064" y="1378"/>
                    <a:pt x="1" y="2057"/>
                  </a:cubicBezTo>
                  <a:lnTo>
                    <a:pt x="210" y="3714"/>
                  </a:lnTo>
                  <a:cubicBezTo>
                    <a:pt x="1813" y="2668"/>
                    <a:pt x="3540" y="1518"/>
                    <a:pt x="5317" y="263"/>
                  </a:cubicBezTo>
                  <a:cubicBezTo>
                    <a:pt x="4602" y="193"/>
                    <a:pt x="3888" y="105"/>
                    <a:pt x="3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0"/>
            <p:cNvSpPr/>
            <p:nvPr/>
          </p:nvSpPr>
          <p:spPr>
            <a:xfrm>
              <a:off x="3101675" y="662975"/>
              <a:ext cx="344275" cy="229225"/>
            </a:xfrm>
            <a:custGeom>
              <a:avLst/>
              <a:gdLst/>
              <a:ahLst/>
              <a:cxnLst/>
              <a:rect l="l" t="t" r="r" b="b"/>
              <a:pathLst>
                <a:path w="13771" h="9169" extrusionOk="0">
                  <a:moveTo>
                    <a:pt x="11418" y="1"/>
                  </a:moveTo>
                  <a:cubicBezTo>
                    <a:pt x="8036" y="2458"/>
                    <a:pt x="4132" y="5072"/>
                    <a:pt x="0" y="7408"/>
                  </a:cubicBezTo>
                  <a:lnTo>
                    <a:pt x="228" y="9169"/>
                  </a:lnTo>
                  <a:cubicBezTo>
                    <a:pt x="3870" y="6973"/>
                    <a:pt x="8750" y="3835"/>
                    <a:pt x="13770" y="18"/>
                  </a:cubicBezTo>
                  <a:cubicBezTo>
                    <a:pt x="13003" y="18"/>
                    <a:pt x="12219" y="18"/>
                    <a:pt x="1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0"/>
            <p:cNvSpPr/>
            <p:nvPr/>
          </p:nvSpPr>
          <p:spPr>
            <a:xfrm>
              <a:off x="3124775" y="636850"/>
              <a:ext cx="615300" cy="438800"/>
            </a:xfrm>
            <a:custGeom>
              <a:avLst/>
              <a:gdLst/>
              <a:ahLst/>
              <a:cxnLst/>
              <a:rect l="l" t="t" r="r" b="b"/>
              <a:pathLst>
                <a:path w="24612" h="17552" extrusionOk="0">
                  <a:moveTo>
                    <a:pt x="24612" y="0"/>
                  </a:moveTo>
                  <a:lnTo>
                    <a:pt x="24612" y="0"/>
                  </a:lnTo>
                  <a:cubicBezTo>
                    <a:pt x="24403" y="35"/>
                    <a:pt x="24159" y="86"/>
                    <a:pt x="23897" y="139"/>
                  </a:cubicBezTo>
                  <a:lnTo>
                    <a:pt x="23880" y="139"/>
                  </a:lnTo>
                  <a:cubicBezTo>
                    <a:pt x="23427" y="209"/>
                    <a:pt x="22886" y="314"/>
                    <a:pt x="22241" y="400"/>
                  </a:cubicBezTo>
                  <a:cubicBezTo>
                    <a:pt x="17901" y="4044"/>
                    <a:pt x="9325" y="10788"/>
                    <a:pt x="1" y="15669"/>
                  </a:cubicBezTo>
                  <a:lnTo>
                    <a:pt x="245" y="17551"/>
                  </a:lnTo>
                  <a:cubicBezTo>
                    <a:pt x="5544" y="14484"/>
                    <a:pt x="15862" y="8053"/>
                    <a:pt x="24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0"/>
            <p:cNvSpPr/>
            <p:nvPr/>
          </p:nvSpPr>
          <p:spPr>
            <a:xfrm>
              <a:off x="3167500" y="813750"/>
              <a:ext cx="576950" cy="400900"/>
            </a:xfrm>
            <a:custGeom>
              <a:avLst/>
              <a:gdLst/>
              <a:ahLst/>
              <a:cxnLst/>
              <a:rect l="l" t="t" r="r" b="b"/>
              <a:pathLst>
                <a:path w="23078" h="16036" extrusionOk="0">
                  <a:moveTo>
                    <a:pt x="23077" y="1"/>
                  </a:moveTo>
                  <a:lnTo>
                    <a:pt x="23077" y="1"/>
                  </a:lnTo>
                  <a:cubicBezTo>
                    <a:pt x="18127" y="4079"/>
                    <a:pt x="9308" y="10789"/>
                    <a:pt x="0" y="15321"/>
                  </a:cubicBezTo>
                  <a:cubicBezTo>
                    <a:pt x="593" y="15513"/>
                    <a:pt x="1446" y="15774"/>
                    <a:pt x="2527" y="16036"/>
                  </a:cubicBezTo>
                  <a:cubicBezTo>
                    <a:pt x="7146" y="13334"/>
                    <a:pt x="15234" y="8279"/>
                    <a:pt x="22868" y="1900"/>
                  </a:cubicBezTo>
                  <a:cubicBezTo>
                    <a:pt x="22938" y="1255"/>
                    <a:pt x="23007" y="628"/>
                    <a:pt x="23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0"/>
            <p:cNvSpPr/>
            <p:nvPr/>
          </p:nvSpPr>
          <p:spPr>
            <a:xfrm>
              <a:off x="3412375" y="1032925"/>
              <a:ext cx="307675" cy="205375"/>
            </a:xfrm>
            <a:custGeom>
              <a:avLst/>
              <a:gdLst/>
              <a:ahLst/>
              <a:cxnLst/>
              <a:rect l="l" t="t" r="r" b="b"/>
              <a:pathLst>
                <a:path w="12307" h="8215" extrusionOk="0">
                  <a:moveTo>
                    <a:pt x="12306" y="0"/>
                  </a:moveTo>
                  <a:lnTo>
                    <a:pt x="12306" y="0"/>
                  </a:lnTo>
                  <a:cubicBezTo>
                    <a:pt x="8785" y="2649"/>
                    <a:pt x="4532" y="5578"/>
                    <a:pt x="1" y="8210"/>
                  </a:cubicBezTo>
                  <a:cubicBezTo>
                    <a:pt x="163" y="8213"/>
                    <a:pt x="326" y="8214"/>
                    <a:pt x="490" y="8214"/>
                  </a:cubicBezTo>
                  <a:cubicBezTo>
                    <a:pt x="1365" y="8214"/>
                    <a:pt x="2265" y="8176"/>
                    <a:pt x="3190" y="8087"/>
                  </a:cubicBezTo>
                  <a:cubicBezTo>
                    <a:pt x="5874" y="6345"/>
                    <a:pt x="8925" y="4288"/>
                    <a:pt x="12044" y="1952"/>
                  </a:cubicBezTo>
                  <a:cubicBezTo>
                    <a:pt x="12132" y="1325"/>
                    <a:pt x="12218" y="681"/>
                    <a:pt x="1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0"/>
            <p:cNvSpPr/>
            <p:nvPr/>
          </p:nvSpPr>
          <p:spPr>
            <a:xfrm>
              <a:off x="3078600" y="631600"/>
              <a:ext cx="683700" cy="127275"/>
            </a:xfrm>
            <a:custGeom>
              <a:avLst/>
              <a:gdLst/>
              <a:ahLst/>
              <a:cxnLst/>
              <a:rect l="l" t="t" r="r" b="b"/>
              <a:pathLst>
                <a:path w="27348" h="5091" extrusionOk="0">
                  <a:moveTo>
                    <a:pt x="0" y="715"/>
                  </a:moveTo>
                  <a:cubicBezTo>
                    <a:pt x="0" y="715"/>
                    <a:pt x="384" y="1221"/>
                    <a:pt x="1272" y="1883"/>
                  </a:cubicBezTo>
                  <a:cubicBezTo>
                    <a:pt x="1604" y="1674"/>
                    <a:pt x="1934" y="1447"/>
                    <a:pt x="2248" y="1238"/>
                  </a:cubicBezTo>
                  <a:cubicBezTo>
                    <a:pt x="1516" y="1082"/>
                    <a:pt x="767" y="907"/>
                    <a:pt x="0" y="715"/>
                  </a:cubicBezTo>
                  <a:close/>
                  <a:moveTo>
                    <a:pt x="27347" y="1"/>
                  </a:moveTo>
                  <a:cubicBezTo>
                    <a:pt x="27347" y="1"/>
                    <a:pt x="26964" y="175"/>
                    <a:pt x="26197" y="436"/>
                  </a:cubicBezTo>
                  <a:cubicBezTo>
                    <a:pt x="25116" y="1430"/>
                    <a:pt x="24019" y="2388"/>
                    <a:pt x="22903" y="3329"/>
                  </a:cubicBezTo>
                  <a:cubicBezTo>
                    <a:pt x="26633" y="1848"/>
                    <a:pt x="27347" y="1"/>
                    <a:pt x="27347" y="1"/>
                  </a:cubicBezTo>
                  <a:close/>
                  <a:moveTo>
                    <a:pt x="4305" y="1621"/>
                  </a:moveTo>
                  <a:cubicBezTo>
                    <a:pt x="3730" y="2023"/>
                    <a:pt x="3173" y="2388"/>
                    <a:pt x="2632" y="2771"/>
                  </a:cubicBezTo>
                  <a:cubicBezTo>
                    <a:pt x="3817" y="3434"/>
                    <a:pt x="5439" y="4131"/>
                    <a:pt x="7565" y="4567"/>
                  </a:cubicBezTo>
                  <a:cubicBezTo>
                    <a:pt x="8697" y="3817"/>
                    <a:pt x="9796" y="3069"/>
                    <a:pt x="10842" y="2336"/>
                  </a:cubicBezTo>
                  <a:cubicBezTo>
                    <a:pt x="8802" y="2232"/>
                    <a:pt x="6624" y="2023"/>
                    <a:pt x="4305" y="1621"/>
                  </a:cubicBezTo>
                  <a:close/>
                  <a:moveTo>
                    <a:pt x="23322" y="1256"/>
                  </a:moveTo>
                  <a:lnTo>
                    <a:pt x="23322" y="1256"/>
                  </a:lnTo>
                  <a:cubicBezTo>
                    <a:pt x="20898" y="1814"/>
                    <a:pt x="17465" y="2371"/>
                    <a:pt x="13212" y="2388"/>
                  </a:cubicBezTo>
                  <a:cubicBezTo>
                    <a:pt x="12009" y="3260"/>
                    <a:pt x="10824" y="4114"/>
                    <a:pt x="9673" y="4916"/>
                  </a:cubicBezTo>
                  <a:cubicBezTo>
                    <a:pt x="10614" y="5021"/>
                    <a:pt x="11644" y="5090"/>
                    <a:pt x="12741" y="5090"/>
                  </a:cubicBezTo>
                  <a:cubicBezTo>
                    <a:pt x="13421" y="5090"/>
                    <a:pt x="14119" y="5056"/>
                    <a:pt x="14832" y="5021"/>
                  </a:cubicBezTo>
                  <a:cubicBezTo>
                    <a:pt x="16610" y="4863"/>
                    <a:pt x="18127" y="4637"/>
                    <a:pt x="19452" y="4358"/>
                  </a:cubicBezTo>
                  <a:cubicBezTo>
                    <a:pt x="20916" y="3208"/>
                    <a:pt x="22223" y="2162"/>
                    <a:pt x="23322" y="1256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0"/>
            <p:cNvSpPr/>
            <p:nvPr/>
          </p:nvSpPr>
          <p:spPr>
            <a:xfrm>
              <a:off x="3110400" y="662525"/>
              <a:ext cx="75825" cy="38375"/>
            </a:xfrm>
            <a:custGeom>
              <a:avLst/>
              <a:gdLst/>
              <a:ahLst/>
              <a:cxnLst/>
              <a:rect l="l" t="t" r="r" b="b"/>
              <a:pathLst>
                <a:path w="3033" h="1535" extrusionOk="0">
                  <a:moveTo>
                    <a:pt x="976" y="1"/>
                  </a:moveTo>
                  <a:cubicBezTo>
                    <a:pt x="662" y="210"/>
                    <a:pt x="332" y="437"/>
                    <a:pt x="0" y="646"/>
                  </a:cubicBezTo>
                  <a:cubicBezTo>
                    <a:pt x="367" y="925"/>
                    <a:pt x="820" y="1221"/>
                    <a:pt x="1360" y="1534"/>
                  </a:cubicBezTo>
                  <a:cubicBezTo>
                    <a:pt x="1901" y="1151"/>
                    <a:pt x="2458" y="786"/>
                    <a:pt x="3033" y="384"/>
                  </a:cubicBezTo>
                  <a:cubicBezTo>
                    <a:pt x="2354" y="280"/>
                    <a:pt x="1673" y="140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0"/>
            <p:cNvSpPr/>
            <p:nvPr/>
          </p:nvSpPr>
          <p:spPr>
            <a:xfrm>
              <a:off x="3267700" y="690000"/>
              <a:ext cx="141225" cy="64525"/>
            </a:xfrm>
            <a:custGeom>
              <a:avLst/>
              <a:gdLst/>
              <a:ahLst/>
              <a:cxnLst/>
              <a:rect l="l" t="t" r="r" b="b"/>
              <a:pathLst>
                <a:path w="5649" h="2581" extrusionOk="0">
                  <a:moveTo>
                    <a:pt x="3278" y="0"/>
                  </a:moveTo>
                  <a:cubicBezTo>
                    <a:pt x="2232" y="733"/>
                    <a:pt x="1133" y="1481"/>
                    <a:pt x="1" y="2231"/>
                  </a:cubicBezTo>
                  <a:cubicBezTo>
                    <a:pt x="663" y="2371"/>
                    <a:pt x="1360" y="2492"/>
                    <a:pt x="2109" y="2580"/>
                  </a:cubicBezTo>
                  <a:cubicBezTo>
                    <a:pt x="3260" y="1778"/>
                    <a:pt x="4445" y="924"/>
                    <a:pt x="5648" y="52"/>
                  </a:cubicBezTo>
                  <a:lnTo>
                    <a:pt x="5544" y="52"/>
                  </a:lnTo>
                  <a:cubicBezTo>
                    <a:pt x="4812" y="52"/>
                    <a:pt x="4061" y="35"/>
                    <a:pt x="3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0"/>
            <p:cNvSpPr/>
            <p:nvPr/>
          </p:nvSpPr>
          <p:spPr>
            <a:xfrm>
              <a:off x="3564900" y="642475"/>
              <a:ext cx="168625" cy="98100"/>
            </a:xfrm>
            <a:custGeom>
              <a:avLst/>
              <a:gdLst/>
              <a:ahLst/>
              <a:cxnLst/>
              <a:rect l="l" t="t" r="r" b="b"/>
              <a:pathLst>
                <a:path w="6745" h="3924" extrusionOk="0">
                  <a:moveTo>
                    <a:pt x="6745" y="1"/>
                  </a:moveTo>
                  <a:lnTo>
                    <a:pt x="6745" y="1"/>
                  </a:lnTo>
                  <a:cubicBezTo>
                    <a:pt x="6082" y="228"/>
                    <a:pt x="5106" y="524"/>
                    <a:pt x="3870" y="821"/>
                  </a:cubicBezTo>
                  <a:cubicBezTo>
                    <a:pt x="2771" y="1727"/>
                    <a:pt x="1464" y="2773"/>
                    <a:pt x="0" y="3923"/>
                  </a:cubicBezTo>
                  <a:cubicBezTo>
                    <a:pt x="1360" y="3626"/>
                    <a:pt x="2492" y="3278"/>
                    <a:pt x="3451" y="2894"/>
                  </a:cubicBezTo>
                  <a:cubicBezTo>
                    <a:pt x="4567" y="1953"/>
                    <a:pt x="5664" y="995"/>
                    <a:pt x="6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0"/>
            <p:cNvSpPr/>
            <p:nvPr/>
          </p:nvSpPr>
          <p:spPr>
            <a:xfrm>
              <a:off x="3051575" y="599775"/>
              <a:ext cx="730350" cy="98975"/>
            </a:xfrm>
            <a:custGeom>
              <a:avLst/>
              <a:gdLst/>
              <a:ahLst/>
              <a:cxnLst/>
              <a:rect l="l" t="t" r="r" b="b"/>
              <a:pathLst>
                <a:path w="29214" h="3959" extrusionOk="0">
                  <a:moveTo>
                    <a:pt x="27870" y="1"/>
                  </a:moveTo>
                  <a:lnTo>
                    <a:pt x="27870" y="1"/>
                  </a:lnTo>
                  <a:cubicBezTo>
                    <a:pt x="27888" y="36"/>
                    <a:pt x="27905" y="89"/>
                    <a:pt x="27905" y="123"/>
                  </a:cubicBezTo>
                  <a:cubicBezTo>
                    <a:pt x="27905" y="1256"/>
                    <a:pt x="21840" y="2180"/>
                    <a:pt x="14363" y="2180"/>
                  </a:cubicBezTo>
                  <a:cubicBezTo>
                    <a:pt x="7042" y="2180"/>
                    <a:pt x="1081" y="1291"/>
                    <a:pt x="854" y="193"/>
                  </a:cubicBezTo>
                  <a:cubicBezTo>
                    <a:pt x="296" y="437"/>
                    <a:pt x="1" y="698"/>
                    <a:pt x="1" y="960"/>
                  </a:cubicBezTo>
                  <a:cubicBezTo>
                    <a:pt x="1" y="2215"/>
                    <a:pt x="6432" y="3958"/>
                    <a:pt x="14484" y="3958"/>
                  </a:cubicBezTo>
                  <a:cubicBezTo>
                    <a:pt x="22555" y="3958"/>
                    <a:pt x="29213" y="2215"/>
                    <a:pt x="29213" y="960"/>
                  </a:cubicBezTo>
                  <a:cubicBezTo>
                    <a:pt x="29213" y="612"/>
                    <a:pt x="28725" y="298"/>
                    <a:pt x="27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0"/>
            <p:cNvSpPr/>
            <p:nvPr/>
          </p:nvSpPr>
          <p:spPr>
            <a:xfrm>
              <a:off x="3045025" y="354075"/>
              <a:ext cx="720500" cy="313400"/>
            </a:xfrm>
            <a:custGeom>
              <a:avLst/>
              <a:gdLst/>
              <a:ahLst/>
              <a:cxnLst/>
              <a:rect l="l" t="t" r="r" b="b"/>
              <a:pathLst>
                <a:path w="28820" h="12536" extrusionOk="0">
                  <a:moveTo>
                    <a:pt x="11003" y="1"/>
                  </a:moveTo>
                  <a:cubicBezTo>
                    <a:pt x="10177" y="1"/>
                    <a:pt x="9926" y="1151"/>
                    <a:pt x="9919" y="1183"/>
                  </a:cubicBezTo>
                  <a:lnTo>
                    <a:pt x="9919" y="1183"/>
                  </a:lnTo>
                  <a:cubicBezTo>
                    <a:pt x="9923" y="1165"/>
                    <a:pt x="9981" y="805"/>
                    <a:pt x="9029" y="295"/>
                  </a:cubicBezTo>
                  <a:cubicBezTo>
                    <a:pt x="8923" y="237"/>
                    <a:pt x="8829" y="211"/>
                    <a:pt x="8744" y="211"/>
                  </a:cubicBezTo>
                  <a:cubicBezTo>
                    <a:pt x="8076" y="211"/>
                    <a:pt x="8000" y="1821"/>
                    <a:pt x="7572" y="1821"/>
                  </a:cubicBezTo>
                  <a:cubicBezTo>
                    <a:pt x="7554" y="1821"/>
                    <a:pt x="7534" y="1818"/>
                    <a:pt x="7514" y="1811"/>
                  </a:cubicBezTo>
                  <a:cubicBezTo>
                    <a:pt x="7461" y="1794"/>
                    <a:pt x="7411" y="1786"/>
                    <a:pt x="7365" y="1786"/>
                  </a:cubicBezTo>
                  <a:cubicBezTo>
                    <a:pt x="6940" y="1786"/>
                    <a:pt x="6798" y="2439"/>
                    <a:pt x="6798" y="2439"/>
                  </a:cubicBezTo>
                  <a:cubicBezTo>
                    <a:pt x="6798" y="2439"/>
                    <a:pt x="6730" y="1871"/>
                    <a:pt x="5826" y="1871"/>
                  </a:cubicBezTo>
                  <a:cubicBezTo>
                    <a:pt x="5716" y="1871"/>
                    <a:pt x="5593" y="1880"/>
                    <a:pt x="5457" y="1899"/>
                  </a:cubicBezTo>
                  <a:cubicBezTo>
                    <a:pt x="4202" y="2073"/>
                    <a:pt x="5264" y="4130"/>
                    <a:pt x="5264" y="4130"/>
                  </a:cubicBezTo>
                  <a:cubicBezTo>
                    <a:pt x="5264" y="4130"/>
                    <a:pt x="4987" y="3945"/>
                    <a:pt x="4595" y="3945"/>
                  </a:cubicBezTo>
                  <a:cubicBezTo>
                    <a:pt x="4448" y="3945"/>
                    <a:pt x="4285" y="3971"/>
                    <a:pt x="4114" y="4042"/>
                  </a:cubicBezTo>
                  <a:cubicBezTo>
                    <a:pt x="3675" y="4237"/>
                    <a:pt x="3979" y="4860"/>
                    <a:pt x="4201" y="5216"/>
                  </a:cubicBezTo>
                  <a:lnTo>
                    <a:pt x="4201" y="5216"/>
                  </a:lnTo>
                  <a:cubicBezTo>
                    <a:pt x="4133" y="5165"/>
                    <a:pt x="4039" y="5127"/>
                    <a:pt x="3913" y="5127"/>
                  </a:cubicBezTo>
                  <a:cubicBezTo>
                    <a:pt x="3747" y="5127"/>
                    <a:pt x="3524" y="5193"/>
                    <a:pt x="3226" y="5385"/>
                  </a:cubicBezTo>
                  <a:cubicBezTo>
                    <a:pt x="2232" y="6012"/>
                    <a:pt x="3487" y="7616"/>
                    <a:pt x="3487" y="7616"/>
                  </a:cubicBezTo>
                  <a:lnTo>
                    <a:pt x="2598" y="7528"/>
                  </a:lnTo>
                  <a:cubicBezTo>
                    <a:pt x="2575" y="7526"/>
                    <a:pt x="2552" y="7525"/>
                    <a:pt x="2530" y="7525"/>
                  </a:cubicBezTo>
                  <a:cubicBezTo>
                    <a:pt x="1715" y="7525"/>
                    <a:pt x="2145" y="9045"/>
                    <a:pt x="2145" y="9045"/>
                  </a:cubicBezTo>
                  <a:cubicBezTo>
                    <a:pt x="2145" y="9045"/>
                    <a:pt x="1924" y="8300"/>
                    <a:pt x="1411" y="8300"/>
                  </a:cubicBezTo>
                  <a:cubicBezTo>
                    <a:pt x="1262" y="8300"/>
                    <a:pt x="1089" y="8362"/>
                    <a:pt x="890" y="8522"/>
                  </a:cubicBezTo>
                  <a:cubicBezTo>
                    <a:pt x="1" y="9236"/>
                    <a:pt x="1169" y="10300"/>
                    <a:pt x="1169" y="10300"/>
                  </a:cubicBezTo>
                  <a:cubicBezTo>
                    <a:pt x="4108" y="11956"/>
                    <a:pt x="8698" y="12535"/>
                    <a:pt x="13266" y="12535"/>
                  </a:cubicBezTo>
                  <a:cubicBezTo>
                    <a:pt x="21055" y="12535"/>
                    <a:pt x="28782" y="10852"/>
                    <a:pt x="28167" y="9951"/>
                  </a:cubicBezTo>
                  <a:cubicBezTo>
                    <a:pt x="28819" y="8718"/>
                    <a:pt x="27881" y="8603"/>
                    <a:pt x="27507" y="8603"/>
                  </a:cubicBezTo>
                  <a:cubicBezTo>
                    <a:pt x="27421" y="8603"/>
                    <a:pt x="27365" y="8609"/>
                    <a:pt x="27365" y="8609"/>
                  </a:cubicBezTo>
                  <a:cubicBezTo>
                    <a:pt x="27365" y="8609"/>
                    <a:pt x="27628" y="8243"/>
                    <a:pt x="27453" y="7179"/>
                  </a:cubicBezTo>
                  <a:cubicBezTo>
                    <a:pt x="27370" y="6714"/>
                    <a:pt x="27110" y="6582"/>
                    <a:pt x="26841" y="6582"/>
                  </a:cubicBezTo>
                  <a:cubicBezTo>
                    <a:pt x="26484" y="6582"/>
                    <a:pt x="26110" y="6814"/>
                    <a:pt x="26110" y="6814"/>
                  </a:cubicBezTo>
                  <a:cubicBezTo>
                    <a:pt x="26110" y="6814"/>
                    <a:pt x="26285" y="6012"/>
                    <a:pt x="26110" y="5211"/>
                  </a:cubicBezTo>
                  <a:cubicBezTo>
                    <a:pt x="26008" y="4782"/>
                    <a:pt x="25577" y="4682"/>
                    <a:pt x="25197" y="4682"/>
                  </a:cubicBezTo>
                  <a:cubicBezTo>
                    <a:pt x="24867" y="4682"/>
                    <a:pt x="24577" y="4757"/>
                    <a:pt x="24577" y="4757"/>
                  </a:cubicBezTo>
                  <a:cubicBezTo>
                    <a:pt x="24577" y="4757"/>
                    <a:pt x="24769" y="4409"/>
                    <a:pt x="24316" y="3693"/>
                  </a:cubicBezTo>
                  <a:cubicBezTo>
                    <a:pt x="24165" y="3455"/>
                    <a:pt x="23975" y="3376"/>
                    <a:pt x="23789" y="3376"/>
                  </a:cubicBezTo>
                  <a:cubicBezTo>
                    <a:pt x="23417" y="3376"/>
                    <a:pt x="23061" y="3693"/>
                    <a:pt x="23061" y="3693"/>
                  </a:cubicBezTo>
                  <a:cubicBezTo>
                    <a:pt x="23061" y="3693"/>
                    <a:pt x="23426" y="2701"/>
                    <a:pt x="22887" y="2352"/>
                  </a:cubicBezTo>
                  <a:cubicBezTo>
                    <a:pt x="22822" y="2308"/>
                    <a:pt x="22757" y="2289"/>
                    <a:pt x="22693" y="2289"/>
                  </a:cubicBezTo>
                  <a:cubicBezTo>
                    <a:pt x="22224" y="2289"/>
                    <a:pt x="21806" y="3328"/>
                    <a:pt x="21806" y="3328"/>
                  </a:cubicBezTo>
                  <a:cubicBezTo>
                    <a:pt x="21806" y="3328"/>
                    <a:pt x="21718" y="2875"/>
                    <a:pt x="21283" y="2526"/>
                  </a:cubicBezTo>
                  <a:cubicBezTo>
                    <a:pt x="21202" y="2467"/>
                    <a:pt x="21118" y="2442"/>
                    <a:pt x="21036" y="2442"/>
                  </a:cubicBezTo>
                  <a:cubicBezTo>
                    <a:pt x="20482" y="2442"/>
                    <a:pt x="19940" y="3589"/>
                    <a:pt x="19940" y="3589"/>
                  </a:cubicBezTo>
                  <a:cubicBezTo>
                    <a:pt x="19940" y="3589"/>
                    <a:pt x="20202" y="2787"/>
                    <a:pt x="19034" y="1899"/>
                  </a:cubicBezTo>
                  <a:cubicBezTo>
                    <a:pt x="18674" y="1620"/>
                    <a:pt x="18418" y="1525"/>
                    <a:pt x="18236" y="1525"/>
                  </a:cubicBezTo>
                  <a:cubicBezTo>
                    <a:pt x="17838" y="1525"/>
                    <a:pt x="17797" y="1985"/>
                    <a:pt x="17797" y="1985"/>
                  </a:cubicBezTo>
                  <a:cubicBezTo>
                    <a:pt x="17797" y="1985"/>
                    <a:pt x="17605" y="1532"/>
                    <a:pt x="17256" y="1184"/>
                  </a:cubicBezTo>
                  <a:cubicBezTo>
                    <a:pt x="17174" y="1101"/>
                    <a:pt x="17083" y="1069"/>
                    <a:pt x="16993" y="1069"/>
                  </a:cubicBezTo>
                  <a:cubicBezTo>
                    <a:pt x="16682" y="1069"/>
                    <a:pt x="16368" y="1446"/>
                    <a:pt x="16368" y="1446"/>
                  </a:cubicBezTo>
                  <a:cubicBezTo>
                    <a:pt x="16368" y="1446"/>
                    <a:pt x="16368" y="644"/>
                    <a:pt x="15548" y="382"/>
                  </a:cubicBezTo>
                  <a:cubicBezTo>
                    <a:pt x="15456" y="350"/>
                    <a:pt x="15367" y="336"/>
                    <a:pt x="15281" y="336"/>
                  </a:cubicBezTo>
                  <a:cubicBezTo>
                    <a:pt x="14611" y="336"/>
                    <a:pt x="14119" y="1184"/>
                    <a:pt x="14119" y="1184"/>
                  </a:cubicBezTo>
                  <a:cubicBezTo>
                    <a:pt x="14119" y="1184"/>
                    <a:pt x="13858" y="730"/>
                    <a:pt x="13231" y="382"/>
                  </a:cubicBezTo>
                  <a:cubicBezTo>
                    <a:pt x="13133" y="325"/>
                    <a:pt x="13036" y="301"/>
                    <a:pt x="12940" y="301"/>
                  </a:cubicBezTo>
                  <a:cubicBezTo>
                    <a:pt x="12423" y="301"/>
                    <a:pt x="11976" y="1009"/>
                    <a:pt x="11976" y="1009"/>
                  </a:cubicBezTo>
                  <a:cubicBezTo>
                    <a:pt x="11976" y="1009"/>
                    <a:pt x="12150" y="207"/>
                    <a:pt x="11174" y="16"/>
                  </a:cubicBezTo>
                  <a:cubicBezTo>
                    <a:pt x="11114" y="6"/>
                    <a:pt x="11057" y="1"/>
                    <a:pt x="11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0"/>
            <p:cNvSpPr/>
            <p:nvPr/>
          </p:nvSpPr>
          <p:spPr>
            <a:xfrm>
              <a:off x="3344150" y="380725"/>
              <a:ext cx="145700" cy="122700"/>
            </a:xfrm>
            <a:custGeom>
              <a:avLst/>
              <a:gdLst/>
              <a:ahLst/>
              <a:cxnLst/>
              <a:rect l="l" t="t" r="r" b="b"/>
              <a:pathLst>
                <a:path w="5828" h="4908" extrusionOk="0">
                  <a:moveTo>
                    <a:pt x="2835" y="0"/>
                  </a:moveTo>
                  <a:cubicBezTo>
                    <a:pt x="2486" y="0"/>
                    <a:pt x="2183" y="240"/>
                    <a:pt x="2346" y="659"/>
                  </a:cubicBezTo>
                  <a:cubicBezTo>
                    <a:pt x="2346" y="659"/>
                    <a:pt x="2900" y="1466"/>
                    <a:pt x="2030" y="1466"/>
                  </a:cubicBezTo>
                  <a:cubicBezTo>
                    <a:pt x="1988" y="1466"/>
                    <a:pt x="1942" y="1464"/>
                    <a:pt x="1893" y="1460"/>
                  </a:cubicBezTo>
                  <a:cubicBezTo>
                    <a:pt x="1760" y="1450"/>
                    <a:pt x="1629" y="1444"/>
                    <a:pt x="1505" y="1444"/>
                  </a:cubicBezTo>
                  <a:cubicBezTo>
                    <a:pt x="616" y="1444"/>
                    <a:pt x="0" y="1723"/>
                    <a:pt x="550" y="2349"/>
                  </a:cubicBezTo>
                  <a:cubicBezTo>
                    <a:pt x="737" y="2562"/>
                    <a:pt x="916" y="2625"/>
                    <a:pt x="1076" y="2625"/>
                  </a:cubicBezTo>
                  <a:cubicBezTo>
                    <a:pt x="1307" y="2625"/>
                    <a:pt x="1496" y="2493"/>
                    <a:pt x="1608" y="2493"/>
                  </a:cubicBezTo>
                  <a:cubicBezTo>
                    <a:pt x="1679" y="2493"/>
                    <a:pt x="1719" y="2545"/>
                    <a:pt x="1719" y="2715"/>
                  </a:cubicBezTo>
                  <a:cubicBezTo>
                    <a:pt x="1719" y="3293"/>
                    <a:pt x="1040" y="4165"/>
                    <a:pt x="1556" y="4165"/>
                  </a:cubicBezTo>
                  <a:cubicBezTo>
                    <a:pt x="1601" y="4165"/>
                    <a:pt x="1655" y="4158"/>
                    <a:pt x="1719" y="4145"/>
                  </a:cubicBezTo>
                  <a:cubicBezTo>
                    <a:pt x="2276" y="4023"/>
                    <a:pt x="2748" y="3852"/>
                    <a:pt x="3131" y="3852"/>
                  </a:cubicBezTo>
                  <a:cubicBezTo>
                    <a:pt x="3299" y="3852"/>
                    <a:pt x="3450" y="3885"/>
                    <a:pt x="3583" y="3970"/>
                  </a:cubicBezTo>
                  <a:cubicBezTo>
                    <a:pt x="3910" y="4158"/>
                    <a:pt x="4463" y="4908"/>
                    <a:pt x="4883" y="4908"/>
                  </a:cubicBezTo>
                  <a:cubicBezTo>
                    <a:pt x="5046" y="4908"/>
                    <a:pt x="5189" y="4795"/>
                    <a:pt x="5291" y="4493"/>
                  </a:cubicBezTo>
                  <a:cubicBezTo>
                    <a:pt x="5640" y="3429"/>
                    <a:pt x="4403" y="3517"/>
                    <a:pt x="5117" y="2627"/>
                  </a:cubicBezTo>
                  <a:cubicBezTo>
                    <a:pt x="5776" y="1793"/>
                    <a:pt x="5828" y="899"/>
                    <a:pt x="5191" y="899"/>
                  </a:cubicBezTo>
                  <a:cubicBezTo>
                    <a:pt x="5137" y="899"/>
                    <a:pt x="5077" y="906"/>
                    <a:pt x="5012" y="919"/>
                  </a:cubicBezTo>
                  <a:cubicBezTo>
                    <a:pt x="4780" y="970"/>
                    <a:pt x="4586" y="998"/>
                    <a:pt x="4419" y="998"/>
                  </a:cubicBezTo>
                  <a:cubicBezTo>
                    <a:pt x="4007" y="998"/>
                    <a:pt x="3756" y="826"/>
                    <a:pt x="3497" y="380"/>
                  </a:cubicBezTo>
                  <a:cubicBezTo>
                    <a:pt x="3352" y="120"/>
                    <a:pt x="3082" y="0"/>
                    <a:pt x="28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0"/>
            <p:cNvSpPr/>
            <p:nvPr/>
          </p:nvSpPr>
          <p:spPr>
            <a:xfrm>
              <a:off x="3478175" y="438800"/>
              <a:ext cx="89275" cy="64575"/>
            </a:xfrm>
            <a:custGeom>
              <a:avLst/>
              <a:gdLst/>
              <a:ahLst/>
              <a:cxnLst/>
              <a:rect l="l" t="t" r="r" b="b"/>
              <a:pathLst>
                <a:path w="3571" h="2583" extrusionOk="0">
                  <a:moveTo>
                    <a:pt x="1734" y="1"/>
                  </a:moveTo>
                  <a:cubicBezTo>
                    <a:pt x="1521" y="1"/>
                    <a:pt x="1338" y="125"/>
                    <a:pt x="1429" y="339"/>
                  </a:cubicBezTo>
                  <a:cubicBezTo>
                    <a:pt x="1429" y="339"/>
                    <a:pt x="1786" y="778"/>
                    <a:pt x="1233" y="778"/>
                  </a:cubicBezTo>
                  <a:cubicBezTo>
                    <a:pt x="1213" y="778"/>
                    <a:pt x="1191" y="777"/>
                    <a:pt x="1168" y="776"/>
                  </a:cubicBezTo>
                  <a:cubicBezTo>
                    <a:pt x="1079" y="769"/>
                    <a:pt x="991" y="765"/>
                    <a:pt x="907" y="765"/>
                  </a:cubicBezTo>
                  <a:cubicBezTo>
                    <a:pt x="372" y="765"/>
                    <a:pt x="0" y="914"/>
                    <a:pt x="332" y="1246"/>
                  </a:cubicBezTo>
                  <a:cubicBezTo>
                    <a:pt x="444" y="1353"/>
                    <a:pt x="552" y="1386"/>
                    <a:pt x="649" y="1386"/>
                  </a:cubicBezTo>
                  <a:cubicBezTo>
                    <a:pt x="795" y="1386"/>
                    <a:pt x="914" y="1312"/>
                    <a:pt x="982" y="1312"/>
                  </a:cubicBezTo>
                  <a:cubicBezTo>
                    <a:pt x="1023" y="1312"/>
                    <a:pt x="1046" y="1338"/>
                    <a:pt x="1046" y="1420"/>
                  </a:cubicBezTo>
                  <a:cubicBezTo>
                    <a:pt x="1046" y="1727"/>
                    <a:pt x="629" y="2197"/>
                    <a:pt x="951" y="2197"/>
                  </a:cubicBezTo>
                  <a:cubicBezTo>
                    <a:pt x="977" y="2197"/>
                    <a:pt x="1009" y="2194"/>
                    <a:pt x="1046" y="2187"/>
                  </a:cubicBezTo>
                  <a:cubicBezTo>
                    <a:pt x="1387" y="2114"/>
                    <a:pt x="1677" y="2024"/>
                    <a:pt x="1916" y="2024"/>
                  </a:cubicBezTo>
                  <a:cubicBezTo>
                    <a:pt x="2019" y="2024"/>
                    <a:pt x="2112" y="2040"/>
                    <a:pt x="2196" y="2082"/>
                  </a:cubicBezTo>
                  <a:cubicBezTo>
                    <a:pt x="2397" y="2183"/>
                    <a:pt x="2734" y="2582"/>
                    <a:pt x="2991" y="2582"/>
                  </a:cubicBezTo>
                  <a:cubicBezTo>
                    <a:pt x="3091" y="2582"/>
                    <a:pt x="3179" y="2522"/>
                    <a:pt x="3242" y="2361"/>
                  </a:cubicBezTo>
                  <a:cubicBezTo>
                    <a:pt x="3451" y="1803"/>
                    <a:pt x="2684" y="1856"/>
                    <a:pt x="3120" y="1385"/>
                  </a:cubicBezTo>
                  <a:cubicBezTo>
                    <a:pt x="3534" y="956"/>
                    <a:pt x="3570" y="483"/>
                    <a:pt x="3189" y="483"/>
                  </a:cubicBezTo>
                  <a:cubicBezTo>
                    <a:pt x="3152" y="483"/>
                    <a:pt x="3112" y="488"/>
                    <a:pt x="3067" y="497"/>
                  </a:cubicBezTo>
                  <a:cubicBezTo>
                    <a:pt x="2934" y="521"/>
                    <a:pt x="2821" y="534"/>
                    <a:pt x="2723" y="534"/>
                  </a:cubicBezTo>
                  <a:cubicBezTo>
                    <a:pt x="2463" y="534"/>
                    <a:pt x="2308" y="441"/>
                    <a:pt x="2144" y="200"/>
                  </a:cubicBezTo>
                  <a:cubicBezTo>
                    <a:pt x="2050" y="63"/>
                    <a:pt x="1885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0"/>
            <p:cNvSpPr/>
            <p:nvPr/>
          </p:nvSpPr>
          <p:spPr>
            <a:xfrm>
              <a:off x="3376175" y="501675"/>
              <a:ext cx="131125" cy="95250"/>
            </a:xfrm>
            <a:custGeom>
              <a:avLst/>
              <a:gdLst/>
              <a:ahLst/>
              <a:cxnLst/>
              <a:rect l="l" t="t" r="r" b="b"/>
              <a:pathLst>
                <a:path w="5245" h="3810" extrusionOk="0">
                  <a:moveTo>
                    <a:pt x="2546" y="1"/>
                  </a:moveTo>
                  <a:cubicBezTo>
                    <a:pt x="2234" y="1"/>
                    <a:pt x="1969" y="184"/>
                    <a:pt x="2111" y="509"/>
                  </a:cubicBezTo>
                  <a:cubicBezTo>
                    <a:pt x="2111" y="509"/>
                    <a:pt x="2617" y="1141"/>
                    <a:pt x="1836" y="1141"/>
                  </a:cubicBezTo>
                  <a:cubicBezTo>
                    <a:pt x="1797" y="1141"/>
                    <a:pt x="1755" y="1139"/>
                    <a:pt x="1709" y="1136"/>
                  </a:cubicBezTo>
                  <a:cubicBezTo>
                    <a:pt x="1589" y="1127"/>
                    <a:pt x="1472" y="1123"/>
                    <a:pt x="1359" y="1123"/>
                  </a:cubicBezTo>
                  <a:cubicBezTo>
                    <a:pt x="557" y="1123"/>
                    <a:pt x="0" y="1344"/>
                    <a:pt x="489" y="1833"/>
                  </a:cubicBezTo>
                  <a:cubicBezTo>
                    <a:pt x="660" y="1998"/>
                    <a:pt x="821" y="2047"/>
                    <a:pt x="963" y="2047"/>
                  </a:cubicBezTo>
                  <a:cubicBezTo>
                    <a:pt x="1173" y="2047"/>
                    <a:pt x="1342" y="1940"/>
                    <a:pt x="1440" y="1940"/>
                  </a:cubicBezTo>
                  <a:cubicBezTo>
                    <a:pt x="1501" y="1940"/>
                    <a:pt x="1535" y="1981"/>
                    <a:pt x="1535" y="2112"/>
                  </a:cubicBezTo>
                  <a:cubicBezTo>
                    <a:pt x="1535" y="2545"/>
                    <a:pt x="933" y="3228"/>
                    <a:pt x="1388" y="3228"/>
                  </a:cubicBezTo>
                  <a:cubicBezTo>
                    <a:pt x="1428" y="3228"/>
                    <a:pt x="1477" y="3222"/>
                    <a:pt x="1535" y="3211"/>
                  </a:cubicBezTo>
                  <a:cubicBezTo>
                    <a:pt x="2045" y="3114"/>
                    <a:pt x="2470" y="2983"/>
                    <a:pt x="2817" y="2983"/>
                  </a:cubicBezTo>
                  <a:cubicBezTo>
                    <a:pt x="2968" y="2983"/>
                    <a:pt x="3104" y="3008"/>
                    <a:pt x="3226" y="3071"/>
                  </a:cubicBezTo>
                  <a:cubicBezTo>
                    <a:pt x="3528" y="3222"/>
                    <a:pt x="4030" y="3809"/>
                    <a:pt x="4404" y="3809"/>
                  </a:cubicBezTo>
                  <a:cubicBezTo>
                    <a:pt x="4548" y="3809"/>
                    <a:pt x="4673" y="3722"/>
                    <a:pt x="4760" y="3490"/>
                  </a:cubicBezTo>
                  <a:cubicBezTo>
                    <a:pt x="5091" y="2653"/>
                    <a:pt x="3959" y="2723"/>
                    <a:pt x="4603" y="2042"/>
                  </a:cubicBezTo>
                  <a:cubicBezTo>
                    <a:pt x="5196" y="1401"/>
                    <a:pt x="5244" y="701"/>
                    <a:pt x="4679" y="701"/>
                  </a:cubicBezTo>
                  <a:cubicBezTo>
                    <a:pt x="4629" y="701"/>
                    <a:pt x="4575" y="706"/>
                    <a:pt x="4516" y="718"/>
                  </a:cubicBezTo>
                  <a:cubicBezTo>
                    <a:pt x="4308" y="758"/>
                    <a:pt x="4133" y="781"/>
                    <a:pt x="3981" y="781"/>
                  </a:cubicBezTo>
                  <a:cubicBezTo>
                    <a:pt x="3610" y="781"/>
                    <a:pt x="3379" y="645"/>
                    <a:pt x="3157" y="299"/>
                  </a:cubicBezTo>
                  <a:cubicBezTo>
                    <a:pt x="3018" y="95"/>
                    <a:pt x="2770" y="1"/>
                    <a:pt x="25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0"/>
            <p:cNvSpPr/>
            <p:nvPr/>
          </p:nvSpPr>
          <p:spPr>
            <a:xfrm>
              <a:off x="3563575" y="437250"/>
              <a:ext cx="147300" cy="174350"/>
            </a:xfrm>
            <a:custGeom>
              <a:avLst/>
              <a:gdLst/>
              <a:ahLst/>
              <a:cxnLst/>
              <a:rect l="l" t="t" r="r" b="b"/>
              <a:pathLst>
                <a:path w="5892" h="6974" extrusionOk="0">
                  <a:moveTo>
                    <a:pt x="3021" y="0"/>
                  </a:moveTo>
                  <a:cubicBezTo>
                    <a:pt x="2816" y="0"/>
                    <a:pt x="2581" y="105"/>
                    <a:pt x="2319" y="366"/>
                  </a:cubicBezTo>
                  <a:cubicBezTo>
                    <a:pt x="2319" y="366"/>
                    <a:pt x="1064" y="803"/>
                    <a:pt x="1796" y="1430"/>
                  </a:cubicBezTo>
                  <a:cubicBezTo>
                    <a:pt x="2510" y="2058"/>
                    <a:pt x="2598" y="2423"/>
                    <a:pt x="1970" y="2772"/>
                  </a:cubicBezTo>
                  <a:cubicBezTo>
                    <a:pt x="1343" y="3139"/>
                    <a:pt x="0" y="4201"/>
                    <a:pt x="976" y="4480"/>
                  </a:cubicBezTo>
                  <a:cubicBezTo>
                    <a:pt x="1970" y="4742"/>
                    <a:pt x="3033" y="4829"/>
                    <a:pt x="2510" y="5282"/>
                  </a:cubicBezTo>
                  <a:cubicBezTo>
                    <a:pt x="1970" y="5718"/>
                    <a:pt x="715" y="6973"/>
                    <a:pt x="1796" y="6973"/>
                  </a:cubicBezTo>
                  <a:cubicBezTo>
                    <a:pt x="2707" y="6973"/>
                    <a:pt x="2965" y="5398"/>
                    <a:pt x="3415" y="5398"/>
                  </a:cubicBezTo>
                  <a:cubicBezTo>
                    <a:pt x="3490" y="5398"/>
                    <a:pt x="3571" y="5442"/>
                    <a:pt x="3660" y="5544"/>
                  </a:cubicBezTo>
                  <a:cubicBezTo>
                    <a:pt x="4079" y="6020"/>
                    <a:pt x="4459" y="6575"/>
                    <a:pt x="4692" y="6575"/>
                  </a:cubicBezTo>
                  <a:cubicBezTo>
                    <a:pt x="4808" y="6575"/>
                    <a:pt x="4887" y="6437"/>
                    <a:pt x="4915" y="6083"/>
                  </a:cubicBezTo>
                  <a:cubicBezTo>
                    <a:pt x="5003" y="5003"/>
                    <a:pt x="4201" y="4480"/>
                    <a:pt x="4655" y="4289"/>
                  </a:cubicBezTo>
                  <a:cubicBezTo>
                    <a:pt x="4688" y="4276"/>
                    <a:pt x="4719" y="4270"/>
                    <a:pt x="4748" y="4270"/>
                  </a:cubicBezTo>
                  <a:cubicBezTo>
                    <a:pt x="5016" y="4270"/>
                    <a:pt x="5140" y="4766"/>
                    <a:pt x="5328" y="4766"/>
                  </a:cubicBezTo>
                  <a:cubicBezTo>
                    <a:pt x="5390" y="4766"/>
                    <a:pt x="5459" y="4712"/>
                    <a:pt x="5543" y="4568"/>
                  </a:cubicBezTo>
                  <a:cubicBezTo>
                    <a:pt x="5891" y="3940"/>
                    <a:pt x="5368" y="3487"/>
                    <a:pt x="5368" y="3487"/>
                  </a:cubicBezTo>
                  <a:cubicBezTo>
                    <a:pt x="5368" y="3487"/>
                    <a:pt x="5861" y="1312"/>
                    <a:pt x="4544" y="1312"/>
                  </a:cubicBezTo>
                  <a:cubicBezTo>
                    <a:pt x="4374" y="1312"/>
                    <a:pt x="4174" y="1349"/>
                    <a:pt x="3939" y="1430"/>
                  </a:cubicBezTo>
                  <a:cubicBezTo>
                    <a:pt x="4006" y="1020"/>
                    <a:pt x="3662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0"/>
            <p:cNvSpPr/>
            <p:nvPr/>
          </p:nvSpPr>
          <p:spPr>
            <a:xfrm>
              <a:off x="3056350" y="403700"/>
              <a:ext cx="356050" cy="263850"/>
            </a:xfrm>
            <a:custGeom>
              <a:avLst/>
              <a:gdLst/>
              <a:ahLst/>
              <a:cxnLst/>
              <a:rect l="l" t="t" r="r" b="b"/>
              <a:pathLst>
                <a:path w="14242" h="10554" extrusionOk="0">
                  <a:moveTo>
                    <a:pt x="4707" y="0"/>
                  </a:moveTo>
                  <a:lnTo>
                    <a:pt x="4707" y="0"/>
                  </a:lnTo>
                  <a:cubicBezTo>
                    <a:pt x="3749" y="244"/>
                    <a:pt x="4707" y="1552"/>
                    <a:pt x="4811" y="2145"/>
                  </a:cubicBezTo>
                  <a:cubicBezTo>
                    <a:pt x="4479" y="1770"/>
                    <a:pt x="4238" y="1648"/>
                    <a:pt x="4066" y="1648"/>
                  </a:cubicBezTo>
                  <a:cubicBezTo>
                    <a:pt x="3749" y="1648"/>
                    <a:pt x="3661" y="2057"/>
                    <a:pt x="3661" y="2057"/>
                  </a:cubicBezTo>
                  <a:cubicBezTo>
                    <a:pt x="2947" y="2145"/>
                    <a:pt x="3575" y="2859"/>
                    <a:pt x="3575" y="3051"/>
                  </a:cubicBezTo>
                  <a:cubicBezTo>
                    <a:pt x="1692" y="3226"/>
                    <a:pt x="2406" y="4829"/>
                    <a:pt x="3034" y="5631"/>
                  </a:cubicBezTo>
                  <a:cubicBezTo>
                    <a:pt x="2743" y="5566"/>
                    <a:pt x="2507" y="5538"/>
                    <a:pt x="2316" y="5538"/>
                  </a:cubicBezTo>
                  <a:cubicBezTo>
                    <a:pt x="1212" y="5538"/>
                    <a:pt x="1604" y="6469"/>
                    <a:pt x="1604" y="6677"/>
                  </a:cubicBezTo>
                  <a:cubicBezTo>
                    <a:pt x="1219" y="6469"/>
                    <a:pt x="914" y="6379"/>
                    <a:pt x="687" y="6379"/>
                  </a:cubicBezTo>
                  <a:cubicBezTo>
                    <a:pt x="0" y="6379"/>
                    <a:pt x="22" y="7198"/>
                    <a:pt x="663" y="8036"/>
                  </a:cubicBezTo>
                  <a:cubicBezTo>
                    <a:pt x="3336" y="10185"/>
                    <a:pt x="8959" y="10554"/>
                    <a:pt x="12163" y="10554"/>
                  </a:cubicBezTo>
                  <a:cubicBezTo>
                    <a:pt x="13118" y="10554"/>
                    <a:pt x="13858" y="10521"/>
                    <a:pt x="14242" y="10493"/>
                  </a:cubicBezTo>
                  <a:cubicBezTo>
                    <a:pt x="13038" y="10493"/>
                    <a:pt x="13038" y="9656"/>
                    <a:pt x="13282" y="8471"/>
                  </a:cubicBezTo>
                  <a:cubicBezTo>
                    <a:pt x="13371" y="8037"/>
                    <a:pt x="13224" y="7885"/>
                    <a:pt x="12968" y="7885"/>
                  </a:cubicBezTo>
                  <a:cubicBezTo>
                    <a:pt x="12515" y="7885"/>
                    <a:pt x="11717" y="8360"/>
                    <a:pt x="11260" y="8594"/>
                  </a:cubicBezTo>
                  <a:cubicBezTo>
                    <a:pt x="11185" y="8631"/>
                    <a:pt x="11126" y="8648"/>
                    <a:pt x="11082" y="8648"/>
                  </a:cubicBezTo>
                  <a:cubicBezTo>
                    <a:pt x="10708" y="8648"/>
                    <a:pt x="11318" y="7450"/>
                    <a:pt x="10772" y="6921"/>
                  </a:cubicBezTo>
                  <a:cubicBezTo>
                    <a:pt x="10661" y="6809"/>
                    <a:pt x="10579" y="6765"/>
                    <a:pt x="10513" y="6765"/>
                  </a:cubicBezTo>
                  <a:cubicBezTo>
                    <a:pt x="10260" y="6765"/>
                    <a:pt x="10244" y="7421"/>
                    <a:pt x="9690" y="7421"/>
                  </a:cubicBezTo>
                  <a:cubicBezTo>
                    <a:pt x="9624" y="7421"/>
                    <a:pt x="9549" y="7412"/>
                    <a:pt x="9466" y="7391"/>
                  </a:cubicBezTo>
                  <a:cubicBezTo>
                    <a:pt x="8525" y="7165"/>
                    <a:pt x="9954" y="6677"/>
                    <a:pt x="9343" y="6328"/>
                  </a:cubicBezTo>
                  <a:cubicBezTo>
                    <a:pt x="9231" y="6258"/>
                    <a:pt x="9122" y="6232"/>
                    <a:pt x="9023" y="6232"/>
                  </a:cubicBezTo>
                  <a:cubicBezTo>
                    <a:pt x="8719" y="6232"/>
                    <a:pt x="8494" y="6476"/>
                    <a:pt x="8463" y="6476"/>
                  </a:cubicBezTo>
                  <a:cubicBezTo>
                    <a:pt x="8450" y="6476"/>
                    <a:pt x="8468" y="6437"/>
                    <a:pt x="8525" y="6328"/>
                  </a:cubicBezTo>
                  <a:cubicBezTo>
                    <a:pt x="8751" y="5840"/>
                    <a:pt x="8525" y="5369"/>
                    <a:pt x="6973" y="4899"/>
                  </a:cubicBezTo>
                  <a:cubicBezTo>
                    <a:pt x="5422" y="4411"/>
                    <a:pt x="7565" y="3574"/>
                    <a:pt x="7914" y="2982"/>
                  </a:cubicBezTo>
                  <a:cubicBezTo>
                    <a:pt x="8194" y="2529"/>
                    <a:pt x="7843" y="2147"/>
                    <a:pt x="6971" y="2147"/>
                  </a:cubicBezTo>
                  <a:cubicBezTo>
                    <a:pt x="6701" y="2147"/>
                    <a:pt x="6381" y="2184"/>
                    <a:pt x="6015" y="2266"/>
                  </a:cubicBezTo>
                  <a:cubicBezTo>
                    <a:pt x="5866" y="2301"/>
                    <a:pt x="5740" y="2318"/>
                    <a:pt x="5633" y="2318"/>
                  </a:cubicBezTo>
                  <a:cubicBezTo>
                    <a:pt x="4632" y="2318"/>
                    <a:pt x="5353" y="867"/>
                    <a:pt x="47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0"/>
            <p:cNvSpPr/>
            <p:nvPr/>
          </p:nvSpPr>
          <p:spPr>
            <a:xfrm>
              <a:off x="3272625" y="413875"/>
              <a:ext cx="37625" cy="29325"/>
            </a:xfrm>
            <a:custGeom>
              <a:avLst/>
              <a:gdLst/>
              <a:ahLst/>
              <a:cxnLst/>
              <a:rect l="l" t="t" r="r" b="b"/>
              <a:pathLst>
                <a:path w="1505" h="1173" extrusionOk="0">
                  <a:moveTo>
                    <a:pt x="556" y="1"/>
                  </a:moveTo>
                  <a:cubicBezTo>
                    <a:pt x="0" y="1"/>
                    <a:pt x="274" y="848"/>
                    <a:pt x="274" y="848"/>
                  </a:cubicBezTo>
                  <a:cubicBezTo>
                    <a:pt x="511" y="1081"/>
                    <a:pt x="718" y="1172"/>
                    <a:pt x="882" y="1172"/>
                  </a:cubicBezTo>
                  <a:cubicBezTo>
                    <a:pt x="1407" y="1172"/>
                    <a:pt x="1505" y="246"/>
                    <a:pt x="815" y="47"/>
                  </a:cubicBezTo>
                  <a:cubicBezTo>
                    <a:pt x="713" y="15"/>
                    <a:pt x="628" y="1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0"/>
            <p:cNvSpPr/>
            <p:nvPr/>
          </p:nvSpPr>
          <p:spPr>
            <a:xfrm>
              <a:off x="3180175" y="556925"/>
              <a:ext cx="37325" cy="29375"/>
            </a:xfrm>
            <a:custGeom>
              <a:avLst/>
              <a:gdLst/>
              <a:ahLst/>
              <a:cxnLst/>
              <a:rect l="l" t="t" r="r" b="b"/>
              <a:pathLst>
                <a:path w="1493" h="1175" extrusionOk="0">
                  <a:moveTo>
                    <a:pt x="568" y="0"/>
                  </a:moveTo>
                  <a:cubicBezTo>
                    <a:pt x="0" y="0"/>
                    <a:pt x="277" y="843"/>
                    <a:pt x="277" y="843"/>
                  </a:cubicBezTo>
                  <a:cubicBezTo>
                    <a:pt x="515" y="1082"/>
                    <a:pt x="722" y="1175"/>
                    <a:pt x="885" y="1175"/>
                  </a:cubicBezTo>
                  <a:cubicBezTo>
                    <a:pt x="1403" y="1175"/>
                    <a:pt x="1493" y="241"/>
                    <a:pt x="818" y="42"/>
                  </a:cubicBezTo>
                  <a:cubicBezTo>
                    <a:pt x="721" y="13"/>
                    <a:pt x="638" y="0"/>
                    <a:pt x="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0"/>
            <p:cNvSpPr/>
            <p:nvPr/>
          </p:nvSpPr>
          <p:spPr>
            <a:xfrm>
              <a:off x="3351825" y="494900"/>
              <a:ext cx="28175" cy="22100"/>
            </a:xfrm>
            <a:custGeom>
              <a:avLst/>
              <a:gdLst/>
              <a:ahLst/>
              <a:cxnLst/>
              <a:rect l="l" t="t" r="r" b="b"/>
              <a:pathLst>
                <a:path w="1127" h="884" extrusionOk="0">
                  <a:moveTo>
                    <a:pt x="427" y="1"/>
                  </a:moveTo>
                  <a:cubicBezTo>
                    <a:pt x="0" y="1"/>
                    <a:pt x="208" y="640"/>
                    <a:pt x="208" y="640"/>
                  </a:cubicBezTo>
                  <a:cubicBezTo>
                    <a:pt x="388" y="815"/>
                    <a:pt x="543" y="884"/>
                    <a:pt x="666" y="884"/>
                  </a:cubicBezTo>
                  <a:cubicBezTo>
                    <a:pt x="1059" y="884"/>
                    <a:pt x="1127" y="190"/>
                    <a:pt x="610" y="31"/>
                  </a:cubicBezTo>
                  <a:cubicBezTo>
                    <a:pt x="539" y="10"/>
                    <a:pt x="479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0"/>
            <p:cNvSpPr/>
            <p:nvPr/>
          </p:nvSpPr>
          <p:spPr>
            <a:xfrm>
              <a:off x="3554975" y="578875"/>
              <a:ext cx="28050" cy="21975"/>
            </a:xfrm>
            <a:custGeom>
              <a:avLst/>
              <a:gdLst/>
              <a:ahLst/>
              <a:cxnLst/>
              <a:rect l="l" t="t" r="r" b="b"/>
              <a:pathLst>
                <a:path w="1122" h="879" extrusionOk="0">
                  <a:moveTo>
                    <a:pt x="412" y="0"/>
                  </a:moveTo>
                  <a:cubicBezTo>
                    <a:pt x="1" y="0"/>
                    <a:pt x="205" y="628"/>
                    <a:pt x="205" y="628"/>
                  </a:cubicBezTo>
                  <a:cubicBezTo>
                    <a:pt x="385" y="808"/>
                    <a:pt x="542" y="879"/>
                    <a:pt x="666" y="879"/>
                  </a:cubicBezTo>
                  <a:cubicBezTo>
                    <a:pt x="1055" y="879"/>
                    <a:pt x="1122" y="181"/>
                    <a:pt x="606" y="35"/>
                  </a:cubicBezTo>
                  <a:cubicBezTo>
                    <a:pt x="530" y="11"/>
                    <a:pt x="466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0"/>
            <p:cNvSpPr/>
            <p:nvPr/>
          </p:nvSpPr>
          <p:spPr>
            <a:xfrm>
              <a:off x="3318750" y="576475"/>
              <a:ext cx="57025" cy="41250"/>
            </a:xfrm>
            <a:custGeom>
              <a:avLst/>
              <a:gdLst/>
              <a:ahLst/>
              <a:cxnLst/>
              <a:rect l="l" t="t" r="r" b="b"/>
              <a:pathLst>
                <a:path w="2281" h="1650" extrusionOk="0">
                  <a:moveTo>
                    <a:pt x="1109" y="1"/>
                  </a:moveTo>
                  <a:cubicBezTo>
                    <a:pt x="975" y="1"/>
                    <a:pt x="862" y="78"/>
                    <a:pt x="922" y="219"/>
                  </a:cubicBezTo>
                  <a:cubicBezTo>
                    <a:pt x="922" y="219"/>
                    <a:pt x="1140" y="482"/>
                    <a:pt x="812" y="482"/>
                  </a:cubicBezTo>
                  <a:cubicBezTo>
                    <a:pt x="792" y="482"/>
                    <a:pt x="771" y="482"/>
                    <a:pt x="748" y="480"/>
                  </a:cubicBezTo>
                  <a:cubicBezTo>
                    <a:pt x="714" y="478"/>
                    <a:pt x="682" y="478"/>
                    <a:pt x="650" y="478"/>
                  </a:cubicBezTo>
                  <a:cubicBezTo>
                    <a:pt x="278" y="478"/>
                    <a:pt x="0" y="569"/>
                    <a:pt x="225" y="793"/>
                  </a:cubicBezTo>
                  <a:cubicBezTo>
                    <a:pt x="298" y="866"/>
                    <a:pt x="368" y="888"/>
                    <a:pt x="430" y="888"/>
                  </a:cubicBezTo>
                  <a:cubicBezTo>
                    <a:pt x="520" y="888"/>
                    <a:pt x="593" y="843"/>
                    <a:pt x="636" y="843"/>
                  </a:cubicBezTo>
                  <a:cubicBezTo>
                    <a:pt x="663" y="843"/>
                    <a:pt x="678" y="860"/>
                    <a:pt x="678" y="916"/>
                  </a:cubicBezTo>
                  <a:cubicBezTo>
                    <a:pt x="678" y="1106"/>
                    <a:pt x="420" y="1395"/>
                    <a:pt x="606" y="1395"/>
                  </a:cubicBezTo>
                  <a:cubicBezTo>
                    <a:pt x="625" y="1395"/>
                    <a:pt x="649" y="1392"/>
                    <a:pt x="678" y="1386"/>
                  </a:cubicBezTo>
                  <a:cubicBezTo>
                    <a:pt x="895" y="1350"/>
                    <a:pt x="1079" y="1297"/>
                    <a:pt x="1230" y="1297"/>
                  </a:cubicBezTo>
                  <a:cubicBezTo>
                    <a:pt x="1297" y="1297"/>
                    <a:pt x="1357" y="1307"/>
                    <a:pt x="1410" y="1334"/>
                  </a:cubicBezTo>
                  <a:cubicBezTo>
                    <a:pt x="1536" y="1397"/>
                    <a:pt x="1751" y="1649"/>
                    <a:pt x="1915" y="1649"/>
                  </a:cubicBezTo>
                  <a:cubicBezTo>
                    <a:pt x="1978" y="1649"/>
                    <a:pt x="2033" y="1611"/>
                    <a:pt x="2072" y="1509"/>
                  </a:cubicBezTo>
                  <a:cubicBezTo>
                    <a:pt x="2212" y="1160"/>
                    <a:pt x="1724" y="1177"/>
                    <a:pt x="2003" y="881"/>
                  </a:cubicBezTo>
                  <a:cubicBezTo>
                    <a:pt x="2262" y="605"/>
                    <a:pt x="2280" y="300"/>
                    <a:pt x="2029" y="300"/>
                  </a:cubicBezTo>
                  <a:cubicBezTo>
                    <a:pt x="2010" y="300"/>
                    <a:pt x="1990" y="302"/>
                    <a:pt x="1968" y="305"/>
                  </a:cubicBezTo>
                  <a:cubicBezTo>
                    <a:pt x="1873" y="326"/>
                    <a:pt x="1794" y="338"/>
                    <a:pt x="1726" y="338"/>
                  </a:cubicBezTo>
                  <a:cubicBezTo>
                    <a:pt x="1570" y="338"/>
                    <a:pt x="1472" y="277"/>
                    <a:pt x="1375" y="131"/>
                  </a:cubicBezTo>
                  <a:cubicBezTo>
                    <a:pt x="1316" y="42"/>
                    <a:pt x="1207" y="1"/>
                    <a:pt x="1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0"/>
            <p:cNvSpPr/>
            <p:nvPr/>
          </p:nvSpPr>
          <p:spPr>
            <a:xfrm>
              <a:off x="3458550" y="531600"/>
              <a:ext cx="57075" cy="41650"/>
            </a:xfrm>
            <a:custGeom>
              <a:avLst/>
              <a:gdLst/>
              <a:ahLst/>
              <a:cxnLst/>
              <a:rect l="l" t="t" r="r" b="b"/>
              <a:pathLst>
                <a:path w="2283" h="1666" extrusionOk="0">
                  <a:moveTo>
                    <a:pt x="1094" y="1"/>
                  </a:moveTo>
                  <a:cubicBezTo>
                    <a:pt x="960" y="1"/>
                    <a:pt x="847" y="77"/>
                    <a:pt x="908" y="218"/>
                  </a:cubicBezTo>
                  <a:cubicBezTo>
                    <a:pt x="908" y="218"/>
                    <a:pt x="1127" y="499"/>
                    <a:pt x="794" y="499"/>
                  </a:cubicBezTo>
                  <a:cubicBezTo>
                    <a:pt x="775" y="499"/>
                    <a:pt x="755" y="499"/>
                    <a:pt x="733" y="497"/>
                  </a:cubicBezTo>
                  <a:cubicBezTo>
                    <a:pt x="675" y="492"/>
                    <a:pt x="618" y="489"/>
                    <a:pt x="564" y="489"/>
                  </a:cubicBezTo>
                  <a:cubicBezTo>
                    <a:pt x="229" y="489"/>
                    <a:pt x="0" y="584"/>
                    <a:pt x="210" y="794"/>
                  </a:cubicBezTo>
                  <a:cubicBezTo>
                    <a:pt x="283" y="866"/>
                    <a:pt x="353" y="888"/>
                    <a:pt x="415" y="888"/>
                  </a:cubicBezTo>
                  <a:cubicBezTo>
                    <a:pt x="505" y="888"/>
                    <a:pt x="579" y="842"/>
                    <a:pt x="622" y="842"/>
                  </a:cubicBezTo>
                  <a:cubicBezTo>
                    <a:pt x="649" y="842"/>
                    <a:pt x="664" y="859"/>
                    <a:pt x="664" y="915"/>
                  </a:cubicBezTo>
                  <a:cubicBezTo>
                    <a:pt x="664" y="1109"/>
                    <a:pt x="394" y="1409"/>
                    <a:pt x="605" y="1409"/>
                  </a:cubicBezTo>
                  <a:cubicBezTo>
                    <a:pt x="621" y="1409"/>
                    <a:pt x="641" y="1407"/>
                    <a:pt x="664" y="1403"/>
                  </a:cubicBezTo>
                  <a:cubicBezTo>
                    <a:pt x="883" y="1354"/>
                    <a:pt x="1069" y="1297"/>
                    <a:pt x="1221" y="1297"/>
                  </a:cubicBezTo>
                  <a:cubicBezTo>
                    <a:pt x="1285" y="1297"/>
                    <a:pt x="1343" y="1308"/>
                    <a:pt x="1396" y="1333"/>
                  </a:cubicBezTo>
                  <a:cubicBezTo>
                    <a:pt x="1533" y="1409"/>
                    <a:pt x="1753" y="1666"/>
                    <a:pt x="1917" y="1666"/>
                  </a:cubicBezTo>
                  <a:cubicBezTo>
                    <a:pt x="1981" y="1666"/>
                    <a:pt x="2036" y="1628"/>
                    <a:pt x="2075" y="1526"/>
                  </a:cubicBezTo>
                  <a:cubicBezTo>
                    <a:pt x="2214" y="1159"/>
                    <a:pt x="1726" y="1194"/>
                    <a:pt x="2005" y="880"/>
                  </a:cubicBezTo>
                  <a:cubicBezTo>
                    <a:pt x="2264" y="606"/>
                    <a:pt x="2282" y="300"/>
                    <a:pt x="2033" y="300"/>
                  </a:cubicBezTo>
                  <a:cubicBezTo>
                    <a:pt x="2013" y="300"/>
                    <a:pt x="1993" y="302"/>
                    <a:pt x="1970" y="306"/>
                  </a:cubicBezTo>
                  <a:cubicBezTo>
                    <a:pt x="1875" y="327"/>
                    <a:pt x="1796" y="338"/>
                    <a:pt x="1728" y="338"/>
                  </a:cubicBezTo>
                  <a:cubicBezTo>
                    <a:pt x="1570" y="338"/>
                    <a:pt x="1470" y="277"/>
                    <a:pt x="1361" y="131"/>
                  </a:cubicBezTo>
                  <a:cubicBezTo>
                    <a:pt x="1302" y="43"/>
                    <a:pt x="1192" y="1"/>
                    <a:pt x="10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0"/>
            <p:cNvSpPr/>
            <p:nvPr/>
          </p:nvSpPr>
          <p:spPr>
            <a:xfrm>
              <a:off x="3079875" y="676475"/>
              <a:ext cx="102000" cy="352100"/>
            </a:xfrm>
            <a:custGeom>
              <a:avLst/>
              <a:gdLst/>
              <a:ahLst/>
              <a:cxnLst/>
              <a:rect l="l" t="t" r="r" b="b"/>
              <a:pathLst>
                <a:path w="4080" h="14084" extrusionOk="0">
                  <a:moveTo>
                    <a:pt x="124" y="0"/>
                  </a:moveTo>
                  <a:cubicBezTo>
                    <a:pt x="124" y="0"/>
                    <a:pt x="89" y="19"/>
                    <a:pt x="1" y="53"/>
                  </a:cubicBezTo>
                  <a:lnTo>
                    <a:pt x="106" y="802"/>
                  </a:lnTo>
                  <a:cubicBezTo>
                    <a:pt x="140" y="767"/>
                    <a:pt x="193" y="751"/>
                    <a:pt x="245" y="716"/>
                  </a:cubicBezTo>
                  <a:cubicBezTo>
                    <a:pt x="159" y="263"/>
                    <a:pt x="124" y="0"/>
                    <a:pt x="124" y="0"/>
                  </a:cubicBezTo>
                  <a:close/>
                  <a:moveTo>
                    <a:pt x="542" y="2301"/>
                  </a:moveTo>
                  <a:cubicBezTo>
                    <a:pt x="472" y="2354"/>
                    <a:pt x="384" y="2406"/>
                    <a:pt x="315" y="2459"/>
                  </a:cubicBezTo>
                  <a:lnTo>
                    <a:pt x="872" y="6868"/>
                  </a:lnTo>
                  <a:cubicBezTo>
                    <a:pt x="1116" y="6728"/>
                    <a:pt x="1344" y="6589"/>
                    <a:pt x="1588" y="6468"/>
                  </a:cubicBezTo>
                  <a:cubicBezTo>
                    <a:pt x="1116" y="4881"/>
                    <a:pt x="786" y="3435"/>
                    <a:pt x="542" y="2301"/>
                  </a:cubicBezTo>
                  <a:close/>
                  <a:moveTo>
                    <a:pt x="2076" y="8036"/>
                  </a:moveTo>
                  <a:cubicBezTo>
                    <a:pt x="1744" y="8245"/>
                    <a:pt x="1414" y="8436"/>
                    <a:pt x="1100" y="8629"/>
                  </a:cubicBezTo>
                  <a:lnTo>
                    <a:pt x="1797" y="14084"/>
                  </a:lnTo>
                  <a:cubicBezTo>
                    <a:pt x="2564" y="13684"/>
                    <a:pt x="3331" y="13265"/>
                    <a:pt x="4080" y="12847"/>
                  </a:cubicBezTo>
                  <a:cubicBezTo>
                    <a:pt x="3278" y="11295"/>
                    <a:pt x="2615" y="9640"/>
                    <a:pt x="2076" y="8036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0"/>
            <p:cNvSpPr/>
            <p:nvPr/>
          </p:nvSpPr>
          <p:spPr>
            <a:xfrm>
              <a:off x="3101675" y="838150"/>
              <a:ext cx="30100" cy="54050"/>
            </a:xfrm>
            <a:custGeom>
              <a:avLst/>
              <a:gdLst/>
              <a:ahLst/>
              <a:cxnLst/>
              <a:rect l="l" t="t" r="r" b="b"/>
              <a:pathLst>
                <a:path w="1204" h="2162" extrusionOk="0">
                  <a:moveTo>
                    <a:pt x="716" y="1"/>
                  </a:moveTo>
                  <a:cubicBezTo>
                    <a:pt x="472" y="122"/>
                    <a:pt x="244" y="261"/>
                    <a:pt x="0" y="401"/>
                  </a:cubicBezTo>
                  <a:lnTo>
                    <a:pt x="228" y="2162"/>
                  </a:lnTo>
                  <a:cubicBezTo>
                    <a:pt x="542" y="1969"/>
                    <a:pt x="872" y="1778"/>
                    <a:pt x="1204" y="1569"/>
                  </a:cubicBezTo>
                  <a:cubicBezTo>
                    <a:pt x="1030" y="1028"/>
                    <a:pt x="872" y="505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0"/>
            <p:cNvSpPr/>
            <p:nvPr/>
          </p:nvSpPr>
          <p:spPr>
            <a:xfrm>
              <a:off x="3130875" y="788900"/>
              <a:ext cx="616175" cy="449300"/>
            </a:xfrm>
            <a:custGeom>
              <a:avLst/>
              <a:gdLst/>
              <a:ahLst/>
              <a:cxnLst/>
              <a:rect l="l" t="t" r="r" b="b"/>
              <a:pathLst>
                <a:path w="24647" h="17972" extrusionOk="0">
                  <a:moveTo>
                    <a:pt x="23566" y="9761"/>
                  </a:moveTo>
                  <a:lnTo>
                    <a:pt x="23566" y="9761"/>
                  </a:lnTo>
                  <a:cubicBezTo>
                    <a:pt x="23565" y="9762"/>
                    <a:pt x="23564" y="9763"/>
                    <a:pt x="23563" y="9764"/>
                  </a:cubicBezTo>
                  <a:lnTo>
                    <a:pt x="23563" y="9764"/>
                  </a:lnTo>
                  <a:cubicBezTo>
                    <a:pt x="23545" y="9907"/>
                    <a:pt x="23528" y="10050"/>
                    <a:pt x="23510" y="10192"/>
                  </a:cubicBezTo>
                  <a:lnTo>
                    <a:pt x="23510" y="10192"/>
                  </a:lnTo>
                  <a:cubicBezTo>
                    <a:pt x="23529" y="10050"/>
                    <a:pt x="23547" y="9906"/>
                    <a:pt x="23566" y="9761"/>
                  </a:cubicBezTo>
                  <a:close/>
                  <a:moveTo>
                    <a:pt x="2841" y="9779"/>
                  </a:moveTo>
                  <a:cubicBezTo>
                    <a:pt x="1796" y="10423"/>
                    <a:pt x="838" y="10981"/>
                    <a:pt x="1" y="11469"/>
                  </a:cubicBezTo>
                  <a:lnTo>
                    <a:pt x="594" y="16001"/>
                  </a:lnTo>
                  <a:cubicBezTo>
                    <a:pt x="594" y="16001"/>
                    <a:pt x="905" y="16125"/>
                    <a:pt x="1471" y="16312"/>
                  </a:cubicBezTo>
                  <a:lnTo>
                    <a:pt x="1471" y="16312"/>
                  </a:lnTo>
                  <a:cubicBezTo>
                    <a:pt x="3107" y="15511"/>
                    <a:pt x="4726" y="14658"/>
                    <a:pt x="6311" y="13753"/>
                  </a:cubicBezTo>
                  <a:cubicBezTo>
                    <a:pt x="4968" y="12777"/>
                    <a:pt x="3817" y="11365"/>
                    <a:pt x="2841" y="9779"/>
                  </a:cubicBezTo>
                  <a:close/>
                  <a:moveTo>
                    <a:pt x="1471" y="16312"/>
                  </a:moveTo>
                  <a:lnTo>
                    <a:pt x="1471" y="16312"/>
                  </a:lnTo>
                  <a:cubicBezTo>
                    <a:pt x="1469" y="16313"/>
                    <a:pt x="1467" y="16314"/>
                    <a:pt x="1465" y="16315"/>
                  </a:cubicBezTo>
                  <a:cubicBezTo>
                    <a:pt x="2058" y="16507"/>
                    <a:pt x="2911" y="16768"/>
                    <a:pt x="3992" y="17030"/>
                  </a:cubicBezTo>
                  <a:cubicBezTo>
                    <a:pt x="3994" y="17028"/>
                    <a:pt x="3997" y="17027"/>
                    <a:pt x="3999" y="17025"/>
                  </a:cubicBezTo>
                  <a:lnTo>
                    <a:pt x="3999" y="17025"/>
                  </a:lnTo>
                  <a:cubicBezTo>
                    <a:pt x="2924" y="16767"/>
                    <a:pt x="2060" y="16506"/>
                    <a:pt x="1471" y="16312"/>
                  </a:cubicBezTo>
                  <a:close/>
                  <a:moveTo>
                    <a:pt x="23510" y="10192"/>
                  </a:moveTo>
                  <a:cubicBezTo>
                    <a:pt x="23441" y="10716"/>
                    <a:pt x="23373" y="11220"/>
                    <a:pt x="23304" y="11713"/>
                  </a:cubicBezTo>
                  <a:cubicBezTo>
                    <a:pt x="20186" y="14048"/>
                    <a:pt x="17137" y="16103"/>
                    <a:pt x="14454" y="17846"/>
                  </a:cubicBezTo>
                  <a:lnTo>
                    <a:pt x="14454" y="17846"/>
                  </a:lnTo>
                  <a:cubicBezTo>
                    <a:pt x="17175" y="17585"/>
                    <a:pt x="20033" y="16885"/>
                    <a:pt x="22764" y="15461"/>
                  </a:cubicBezTo>
                  <a:lnTo>
                    <a:pt x="22764" y="15443"/>
                  </a:lnTo>
                  <a:lnTo>
                    <a:pt x="22764" y="15426"/>
                  </a:lnTo>
                  <a:lnTo>
                    <a:pt x="22764" y="15408"/>
                  </a:lnTo>
                  <a:lnTo>
                    <a:pt x="22781" y="15392"/>
                  </a:lnTo>
                  <a:lnTo>
                    <a:pt x="22781" y="15373"/>
                  </a:lnTo>
                  <a:lnTo>
                    <a:pt x="22781" y="15357"/>
                  </a:lnTo>
                  <a:lnTo>
                    <a:pt x="22781" y="15339"/>
                  </a:lnTo>
                  <a:lnTo>
                    <a:pt x="22781" y="15322"/>
                  </a:lnTo>
                  <a:lnTo>
                    <a:pt x="22781" y="15304"/>
                  </a:lnTo>
                  <a:lnTo>
                    <a:pt x="22799" y="15287"/>
                  </a:lnTo>
                  <a:lnTo>
                    <a:pt x="22799" y="15269"/>
                  </a:lnTo>
                  <a:lnTo>
                    <a:pt x="22799" y="15234"/>
                  </a:lnTo>
                  <a:cubicBezTo>
                    <a:pt x="22920" y="14450"/>
                    <a:pt x="23060" y="13526"/>
                    <a:pt x="23199" y="12515"/>
                  </a:cubicBezTo>
                  <a:lnTo>
                    <a:pt x="23199" y="12498"/>
                  </a:lnTo>
                  <a:lnTo>
                    <a:pt x="23199" y="12480"/>
                  </a:lnTo>
                  <a:cubicBezTo>
                    <a:pt x="23199" y="12463"/>
                    <a:pt x="23218" y="12463"/>
                    <a:pt x="23218" y="12463"/>
                  </a:cubicBezTo>
                  <a:lnTo>
                    <a:pt x="23218" y="12394"/>
                  </a:lnTo>
                  <a:lnTo>
                    <a:pt x="23218" y="12376"/>
                  </a:lnTo>
                  <a:lnTo>
                    <a:pt x="23218" y="12341"/>
                  </a:lnTo>
                  <a:lnTo>
                    <a:pt x="23234" y="12341"/>
                  </a:lnTo>
                  <a:lnTo>
                    <a:pt x="23234" y="12324"/>
                  </a:lnTo>
                  <a:lnTo>
                    <a:pt x="23234" y="12306"/>
                  </a:lnTo>
                  <a:lnTo>
                    <a:pt x="23234" y="12271"/>
                  </a:lnTo>
                  <a:lnTo>
                    <a:pt x="23234" y="12254"/>
                  </a:lnTo>
                  <a:lnTo>
                    <a:pt x="23234" y="12219"/>
                  </a:lnTo>
                  <a:cubicBezTo>
                    <a:pt x="23234" y="12219"/>
                    <a:pt x="23252" y="12219"/>
                    <a:pt x="23252" y="12201"/>
                  </a:cubicBezTo>
                  <a:lnTo>
                    <a:pt x="23252" y="12166"/>
                  </a:lnTo>
                  <a:lnTo>
                    <a:pt x="23252" y="12150"/>
                  </a:lnTo>
                  <a:lnTo>
                    <a:pt x="23252" y="12132"/>
                  </a:lnTo>
                  <a:cubicBezTo>
                    <a:pt x="23252" y="12115"/>
                    <a:pt x="23252" y="12097"/>
                    <a:pt x="23269" y="12080"/>
                  </a:cubicBezTo>
                  <a:cubicBezTo>
                    <a:pt x="23349" y="11474"/>
                    <a:pt x="23430" y="10842"/>
                    <a:pt x="23510" y="10192"/>
                  </a:cubicBezTo>
                  <a:close/>
                  <a:moveTo>
                    <a:pt x="14454" y="17846"/>
                  </a:moveTo>
                  <a:lnTo>
                    <a:pt x="14454" y="17846"/>
                  </a:lnTo>
                  <a:cubicBezTo>
                    <a:pt x="13679" y="17920"/>
                    <a:pt x="12916" y="17959"/>
                    <a:pt x="12169" y="17969"/>
                  </a:cubicBezTo>
                  <a:lnTo>
                    <a:pt x="12169" y="17969"/>
                  </a:lnTo>
                  <a:cubicBezTo>
                    <a:pt x="12915" y="17959"/>
                    <a:pt x="13682" y="17923"/>
                    <a:pt x="14450" y="17848"/>
                  </a:cubicBezTo>
                  <a:cubicBezTo>
                    <a:pt x="14451" y="17848"/>
                    <a:pt x="14452" y="17847"/>
                    <a:pt x="14454" y="17846"/>
                  </a:cubicBezTo>
                  <a:close/>
                  <a:moveTo>
                    <a:pt x="24647" y="0"/>
                  </a:moveTo>
                  <a:lnTo>
                    <a:pt x="24647" y="0"/>
                  </a:lnTo>
                  <a:cubicBezTo>
                    <a:pt x="24542" y="18"/>
                    <a:pt x="24454" y="70"/>
                    <a:pt x="24368" y="158"/>
                  </a:cubicBezTo>
                  <a:cubicBezTo>
                    <a:pt x="24350" y="506"/>
                    <a:pt x="24315" y="872"/>
                    <a:pt x="24263" y="1239"/>
                  </a:cubicBezTo>
                  <a:cubicBezTo>
                    <a:pt x="24350" y="1151"/>
                    <a:pt x="24454" y="1081"/>
                    <a:pt x="24542" y="995"/>
                  </a:cubicBezTo>
                  <a:lnTo>
                    <a:pt x="24542" y="995"/>
                  </a:lnTo>
                  <a:cubicBezTo>
                    <a:pt x="24472" y="1622"/>
                    <a:pt x="24403" y="2249"/>
                    <a:pt x="24333" y="2894"/>
                  </a:cubicBezTo>
                  <a:cubicBezTo>
                    <a:pt x="24141" y="3068"/>
                    <a:pt x="23931" y="3226"/>
                    <a:pt x="23740" y="3400"/>
                  </a:cubicBezTo>
                  <a:cubicBezTo>
                    <a:pt x="21944" y="8994"/>
                    <a:pt x="16681" y="15287"/>
                    <a:pt x="10947" y="15287"/>
                  </a:cubicBezTo>
                  <a:cubicBezTo>
                    <a:pt x="10057" y="15287"/>
                    <a:pt x="9169" y="15148"/>
                    <a:pt x="8279" y="14816"/>
                  </a:cubicBezTo>
                  <a:cubicBezTo>
                    <a:pt x="8158" y="14764"/>
                    <a:pt x="8019" y="14711"/>
                    <a:pt x="7896" y="14660"/>
                  </a:cubicBezTo>
                  <a:cubicBezTo>
                    <a:pt x="6435" y="15581"/>
                    <a:pt x="5113" y="16364"/>
                    <a:pt x="3999" y="17025"/>
                  </a:cubicBezTo>
                  <a:lnTo>
                    <a:pt x="3999" y="17025"/>
                  </a:lnTo>
                  <a:cubicBezTo>
                    <a:pt x="5888" y="17479"/>
                    <a:pt x="8426" y="17922"/>
                    <a:pt x="11261" y="17971"/>
                  </a:cubicBezTo>
                  <a:cubicBezTo>
                    <a:pt x="15791" y="15339"/>
                    <a:pt x="20043" y="12412"/>
                    <a:pt x="23563" y="9764"/>
                  </a:cubicBezTo>
                  <a:lnTo>
                    <a:pt x="23563" y="9764"/>
                  </a:lnTo>
                  <a:cubicBezTo>
                    <a:pt x="23954" y="6556"/>
                    <a:pt x="24340" y="2972"/>
                    <a:pt x="24647" y="0"/>
                  </a:cubicBezTo>
                  <a:close/>
                  <a:moveTo>
                    <a:pt x="12169" y="17969"/>
                  </a:moveTo>
                  <a:cubicBezTo>
                    <a:pt x="12034" y="17970"/>
                    <a:pt x="11899" y="17971"/>
                    <a:pt x="11765" y="17971"/>
                  </a:cubicBezTo>
                  <a:lnTo>
                    <a:pt x="11784" y="17971"/>
                  </a:lnTo>
                  <a:cubicBezTo>
                    <a:pt x="11912" y="17971"/>
                    <a:pt x="12040" y="17970"/>
                    <a:pt x="12169" y="17969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0"/>
            <p:cNvSpPr/>
            <p:nvPr/>
          </p:nvSpPr>
          <p:spPr>
            <a:xfrm>
              <a:off x="3124775" y="997625"/>
              <a:ext cx="77150" cy="78025"/>
            </a:xfrm>
            <a:custGeom>
              <a:avLst/>
              <a:gdLst/>
              <a:ahLst/>
              <a:cxnLst/>
              <a:rect l="l" t="t" r="r" b="b"/>
              <a:pathLst>
                <a:path w="3086" h="3121" extrusionOk="0">
                  <a:moveTo>
                    <a:pt x="2284" y="1"/>
                  </a:moveTo>
                  <a:cubicBezTo>
                    <a:pt x="1535" y="419"/>
                    <a:pt x="768" y="838"/>
                    <a:pt x="1" y="1238"/>
                  </a:cubicBezTo>
                  <a:lnTo>
                    <a:pt x="245" y="3120"/>
                  </a:lnTo>
                  <a:cubicBezTo>
                    <a:pt x="1082" y="2632"/>
                    <a:pt x="2040" y="2074"/>
                    <a:pt x="3085" y="1430"/>
                  </a:cubicBezTo>
                  <a:cubicBezTo>
                    <a:pt x="2806" y="977"/>
                    <a:pt x="2546" y="489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0"/>
            <p:cNvSpPr/>
            <p:nvPr/>
          </p:nvSpPr>
          <p:spPr>
            <a:xfrm>
              <a:off x="3167500" y="813750"/>
              <a:ext cx="576950" cy="400900"/>
            </a:xfrm>
            <a:custGeom>
              <a:avLst/>
              <a:gdLst/>
              <a:ahLst/>
              <a:cxnLst/>
              <a:rect l="l" t="t" r="r" b="b"/>
              <a:pathLst>
                <a:path w="23078" h="16036" extrusionOk="0">
                  <a:moveTo>
                    <a:pt x="23077" y="1"/>
                  </a:moveTo>
                  <a:cubicBezTo>
                    <a:pt x="22989" y="87"/>
                    <a:pt x="22885" y="157"/>
                    <a:pt x="22798" y="245"/>
                  </a:cubicBezTo>
                  <a:cubicBezTo>
                    <a:pt x="22676" y="942"/>
                    <a:pt x="22501" y="1674"/>
                    <a:pt x="22275" y="2406"/>
                  </a:cubicBezTo>
                  <a:cubicBezTo>
                    <a:pt x="22466" y="2232"/>
                    <a:pt x="22676" y="2074"/>
                    <a:pt x="22868" y="1900"/>
                  </a:cubicBezTo>
                  <a:cubicBezTo>
                    <a:pt x="22938" y="1255"/>
                    <a:pt x="23007" y="628"/>
                    <a:pt x="23077" y="1"/>
                  </a:cubicBezTo>
                  <a:close/>
                  <a:moveTo>
                    <a:pt x="4846" y="12759"/>
                  </a:moveTo>
                  <a:cubicBezTo>
                    <a:pt x="3259" y="13666"/>
                    <a:pt x="1638" y="14519"/>
                    <a:pt x="0" y="15321"/>
                  </a:cubicBezTo>
                  <a:cubicBezTo>
                    <a:pt x="593" y="15513"/>
                    <a:pt x="1446" y="15774"/>
                    <a:pt x="2527" y="16036"/>
                  </a:cubicBezTo>
                  <a:cubicBezTo>
                    <a:pt x="3642" y="15374"/>
                    <a:pt x="4967" y="14589"/>
                    <a:pt x="6431" y="13666"/>
                  </a:cubicBezTo>
                  <a:cubicBezTo>
                    <a:pt x="5873" y="13438"/>
                    <a:pt x="5350" y="13125"/>
                    <a:pt x="4846" y="12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0"/>
            <p:cNvSpPr/>
            <p:nvPr/>
          </p:nvSpPr>
          <p:spPr>
            <a:xfrm>
              <a:off x="3412375" y="1032925"/>
              <a:ext cx="307675" cy="205275"/>
            </a:xfrm>
            <a:custGeom>
              <a:avLst/>
              <a:gdLst/>
              <a:ahLst/>
              <a:cxnLst/>
              <a:rect l="l" t="t" r="r" b="b"/>
              <a:pathLst>
                <a:path w="12307" h="8211" extrusionOk="0">
                  <a:moveTo>
                    <a:pt x="12306" y="0"/>
                  </a:moveTo>
                  <a:lnTo>
                    <a:pt x="12306" y="0"/>
                  </a:lnTo>
                  <a:cubicBezTo>
                    <a:pt x="8785" y="2649"/>
                    <a:pt x="4532" y="5578"/>
                    <a:pt x="1" y="8210"/>
                  </a:cubicBezTo>
                  <a:lnTo>
                    <a:pt x="505" y="8210"/>
                  </a:lnTo>
                  <a:cubicBezTo>
                    <a:pt x="1377" y="8210"/>
                    <a:pt x="2283" y="8175"/>
                    <a:pt x="3190" y="8087"/>
                  </a:cubicBezTo>
                  <a:cubicBezTo>
                    <a:pt x="5874" y="6345"/>
                    <a:pt x="8925" y="4288"/>
                    <a:pt x="12044" y="1952"/>
                  </a:cubicBezTo>
                  <a:cubicBezTo>
                    <a:pt x="12132" y="1325"/>
                    <a:pt x="12218" y="681"/>
                    <a:pt x="12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0"/>
            <p:cNvSpPr/>
            <p:nvPr/>
          </p:nvSpPr>
          <p:spPr>
            <a:xfrm>
              <a:off x="3221525" y="759275"/>
              <a:ext cx="406125" cy="369100"/>
            </a:xfrm>
            <a:custGeom>
              <a:avLst/>
              <a:gdLst/>
              <a:ahLst/>
              <a:cxnLst/>
              <a:rect l="l" t="t" r="r" b="b"/>
              <a:pathLst>
                <a:path w="16245" h="14764" extrusionOk="0">
                  <a:moveTo>
                    <a:pt x="12759" y="0"/>
                  </a:moveTo>
                  <a:lnTo>
                    <a:pt x="12759" y="0"/>
                  </a:lnTo>
                  <a:cubicBezTo>
                    <a:pt x="8349" y="418"/>
                    <a:pt x="540" y="3835"/>
                    <a:pt x="540" y="3835"/>
                  </a:cubicBezTo>
                  <a:cubicBezTo>
                    <a:pt x="0" y="4794"/>
                    <a:pt x="401" y="6275"/>
                    <a:pt x="1325" y="7844"/>
                  </a:cubicBezTo>
                  <a:cubicBezTo>
                    <a:pt x="5578" y="5264"/>
                    <a:pt x="9517" y="2458"/>
                    <a:pt x="12759" y="0"/>
                  </a:cubicBezTo>
                  <a:close/>
                  <a:moveTo>
                    <a:pt x="14851" y="123"/>
                  </a:moveTo>
                  <a:cubicBezTo>
                    <a:pt x="10405" y="3678"/>
                    <a:pt x="5908" y="6746"/>
                    <a:pt x="2178" y="9133"/>
                  </a:cubicBezTo>
                  <a:cubicBezTo>
                    <a:pt x="3207" y="10528"/>
                    <a:pt x="4584" y="11905"/>
                    <a:pt x="6013" y="12951"/>
                  </a:cubicBezTo>
                  <a:cubicBezTo>
                    <a:pt x="9569" y="10737"/>
                    <a:pt x="12880" y="8419"/>
                    <a:pt x="15704" y="6293"/>
                  </a:cubicBezTo>
                  <a:cubicBezTo>
                    <a:pt x="16245" y="3678"/>
                    <a:pt x="16210" y="1273"/>
                    <a:pt x="15373" y="437"/>
                  </a:cubicBezTo>
                  <a:cubicBezTo>
                    <a:pt x="15251" y="314"/>
                    <a:pt x="15060" y="209"/>
                    <a:pt x="14851" y="123"/>
                  </a:cubicBezTo>
                  <a:close/>
                  <a:moveTo>
                    <a:pt x="15129" y="8471"/>
                  </a:moveTo>
                  <a:cubicBezTo>
                    <a:pt x="12427" y="10476"/>
                    <a:pt x="9813" y="12289"/>
                    <a:pt x="7407" y="13858"/>
                  </a:cubicBezTo>
                  <a:cubicBezTo>
                    <a:pt x="8314" y="14362"/>
                    <a:pt x="9203" y="14676"/>
                    <a:pt x="10022" y="14746"/>
                  </a:cubicBezTo>
                  <a:cubicBezTo>
                    <a:pt x="10075" y="14746"/>
                    <a:pt x="10145" y="14764"/>
                    <a:pt x="10196" y="14764"/>
                  </a:cubicBezTo>
                  <a:cubicBezTo>
                    <a:pt x="12271" y="14764"/>
                    <a:pt x="14084" y="11766"/>
                    <a:pt x="15129" y="8471"/>
                  </a:cubicBezTo>
                  <a:close/>
                </a:path>
              </a:pathLst>
            </a:custGeom>
            <a:solidFill>
              <a:srgbClr val="8B5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0"/>
            <p:cNvSpPr/>
            <p:nvPr/>
          </p:nvSpPr>
          <p:spPr>
            <a:xfrm>
              <a:off x="3254650" y="757975"/>
              <a:ext cx="338150" cy="229650"/>
            </a:xfrm>
            <a:custGeom>
              <a:avLst/>
              <a:gdLst/>
              <a:ahLst/>
              <a:cxnLst/>
              <a:rect l="l" t="t" r="r" b="b"/>
              <a:pathLst>
                <a:path w="13526" h="9186" extrusionOk="0">
                  <a:moveTo>
                    <a:pt x="12271" y="1"/>
                  </a:moveTo>
                  <a:cubicBezTo>
                    <a:pt x="12008" y="1"/>
                    <a:pt x="11730" y="17"/>
                    <a:pt x="11434" y="52"/>
                  </a:cubicBezTo>
                  <a:cubicBezTo>
                    <a:pt x="8192" y="2510"/>
                    <a:pt x="4253" y="5316"/>
                    <a:pt x="0" y="7896"/>
                  </a:cubicBezTo>
                  <a:cubicBezTo>
                    <a:pt x="244" y="8314"/>
                    <a:pt x="523" y="8750"/>
                    <a:pt x="853" y="9185"/>
                  </a:cubicBezTo>
                  <a:cubicBezTo>
                    <a:pt x="4583" y="6798"/>
                    <a:pt x="9080" y="3730"/>
                    <a:pt x="13526" y="175"/>
                  </a:cubicBezTo>
                  <a:cubicBezTo>
                    <a:pt x="13194" y="52"/>
                    <a:pt x="12775" y="1"/>
                    <a:pt x="12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0"/>
            <p:cNvSpPr/>
            <p:nvPr/>
          </p:nvSpPr>
          <p:spPr>
            <a:xfrm>
              <a:off x="3371825" y="916575"/>
              <a:ext cx="242300" cy="189150"/>
            </a:xfrm>
            <a:custGeom>
              <a:avLst/>
              <a:gdLst/>
              <a:ahLst/>
              <a:cxnLst/>
              <a:rect l="l" t="t" r="r" b="b"/>
              <a:pathLst>
                <a:path w="9692" h="7566" extrusionOk="0">
                  <a:moveTo>
                    <a:pt x="9692" y="1"/>
                  </a:moveTo>
                  <a:lnTo>
                    <a:pt x="9692" y="1"/>
                  </a:lnTo>
                  <a:cubicBezTo>
                    <a:pt x="6868" y="2127"/>
                    <a:pt x="3557" y="4445"/>
                    <a:pt x="1" y="6659"/>
                  </a:cubicBezTo>
                  <a:cubicBezTo>
                    <a:pt x="454" y="7008"/>
                    <a:pt x="925" y="7303"/>
                    <a:pt x="1395" y="7566"/>
                  </a:cubicBezTo>
                  <a:cubicBezTo>
                    <a:pt x="3801" y="5997"/>
                    <a:pt x="6415" y="4184"/>
                    <a:pt x="9117" y="2179"/>
                  </a:cubicBezTo>
                  <a:cubicBezTo>
                    <a:pt x="9343" y="1465"/>
                    <a:pt x="9536" y="715"/>
                    <a:pt x="9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BIOSKOP</a:t>
            </a:r>
            <a:endParaRPr dirty="0"/>
          </a:p>
        </p:txBody>
      </p:sp>
      <p:sp>
        <p:nvSpPr>
          <p:cNvPr id="1835" name="Google Shape;1835;p62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Bioskop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wadah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menikmati</a:t>
            </a:r>
            <a:r>
              <a:rPr lang="en-US" sz="1800" dirty="0"/>
              <a:t> </a:t>
            </a:r>
            <a:r>
              <a:rPr lang="en-US" sz="1800" dirty="0" err="1"/>
              <a:t>pertunjukan</a:t>
            </a:r>
            <a:r>
              <a:rPr lang="en-US" sz="1800" dirty="0"/>
              <a:t> film. Dimana </a:t>
            </a:r>
            <a:r>
              <a:rPr lang="en-US" sz="1800" dirty="0" err="1"/>
              <a:t>penontoh</a:t>
            </a:r>
            <a:r>
              <a:rPr lang="en-US" sz="1800" dirty="0"/>
              <a:t> </a:t>
            </a:r>
            <a:r>
              <a:rPr lang="en-US" sz="1800" dirty="0" err="1"/>
              <a:t>mencurahkan</a:t>
            </a:r>
            <a:r>
              <a:rPr lang="en-US" sz="1800" dirty="0"/>
              <a:t> </a:t>
            </a:r>
            <a:r>
              <a:rPr lang="en-US" sz="1800" dirty="0" err="1"/>
              <a:t>segenap</a:t>
            </a:r>
            <a:r>
              <a:rPr lang="en-US" sz="1800" dirty="0"/>
              <a:t> </a:t>
            </a:r>
            <a:r>
              <a:rPr lang="en-US" sz="1800" dirty="0" err="1"/>
              <a:t>perhatiannya</a:t>
            </a:r>
            <a:r>
              <a:rPr lang="en-US" sz="1800" dirty="0"/>
              <a:t>  dan </a:t>
            </a:r>
            <a:r>
              <a:rPr lang="en-US" sz="1800" dirty="0" err="1"/>
              <a:t>perasaannya</a:t>
            </a:r>
            <a:r>
              <a:rPr lang="en-US" sz="1800" dirty="0"/>
              <a:t> pada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yang </a:t>
            </a:r>
            <a:r>
              <a:rPr lang="en-US" sz="1800" dirty="0" err="1"/>
              <a:t>disaksikan.Bioskop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di Indonesia </a:t>
            </a:r>
            <a:r>
              <a:rPr lang="en-US" sz="1800" dirty="0" err="1"/>
              <a:t>berdiri</a:t>
            </a:r>
            <a:r>
              <a:rPr lang="en-US" sz="1800" dirty="0"/>
              <a:t> pada </a:t>
            </a:r>
            <a:r>
              <a:rPr lang="en-US" sz="1800" dirty="0" err="1"/>
              <a:t>Desember</a:t>
            </a:r>
            <a:r>
              <a:rPr lang="en-US" sz="1800" dirty="0"/>
              <a:t> 1900, di </a:t>
            </a:r>
            <a:r>
              <a:rPr lang="en-US" sz="1800" dirty="0" err="1"/>
              <a:t>Jl</a:t>
            </a:r>
            <a:r>
              <a:rPr lang="en-US" sz="1800" dirty="0"/>
              <a:t> Tanah </a:t>
            </a:r>
            <a:r>
              <a:rPr lang="en-US" sz="1800" dirty="0" err="1"/>
              <a:t>Abang</a:t>
            </a:r>
            <a:r>
              <a:rPr lang="en-US" sz="1800" dirty="0"/>
              <a:t> l, Jakarta Pusat. </a:t>
            </a:r>
            <a:r>
              <a:rPr lang="en-US" sz="1800" dirty="0" err="1"/>
              <a:t>Karcis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l </a:t>
            </a:r>
            <a:r>
              <a:rPr lang="en-US" sz="1800" dirty="0" err="1"/>
              <a:t>harganya</a:t>
            </a:r>
            <a:r>
              <a:rPr lang="en-US" sz="1800" dirty="0"/>
              <a:t> dua gulden (</a:t>
            </a:r>
            <a:r>
              <a:rPr lang="en-US" sz="1800" dirty="0" err="1"/>
              <a:t>perak</a:t>
            </a:r>
            <a:r>
              <a:rPr lang="en-US" sz="1800" dirty="0"/>
              <a:t>) dan </a:t>
            </a:r>
            <a:r>
              <a:rPr lang="en-US" sz="1800" dirty="0" err="1"/>
              <a:t>harga</a:t>
            </a:r>
            <a:r>
              <a:rPr lang="en-US" sz="1800" dirty="0"/>
              <a:t> </a:t>
            </a:r>
            <a:r>
              <a:rPr lang="en-US" sz="1800" dirty="0" err="1"/>
              <a:t>karcis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ll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perak</a:t>
            </a:r>
            <a:r>
              <a:rPr lang="en-US" sz="1800" dirty="0"/>
              <a:t>. </a:t>
            </a:r>
            <a:r>
              <a:rPr lang="en-US" sz="1800" dirty="0" err="1"/>
              <a:t>Bioskop</a:t>
            </a:r>
            <a:r>
              <a:rPr lang="en-US" sz="1800" dirty="0"/>
              <a:t> zaman </a:t>
            </a:r>
            <a:r>
              <a:rPr lang="en-US" sz="1800" dirty="0" err="1"/>
              <a:t>dulu</a:t>
            </a:r>
            <a:r>
              <a:rPr lang="en-US" sz="1800" dirty="0"/>
              <a:t> </a:t>
            </a:r>
            <a:r>
              <a:rPr lang="en-US" sz="1800" dirty="0" err="1"/>
              <a:t>bermula</a:t>
            </a:r>
            <a:r>
              <a:rPr lang="en-US" sz="1800" dirty="0"/>
              <a:t> di </a:t>
            </a:r>
            <a:r>
              <a:rPr lang="en-US" sz="1800" dirty="0" err="1"/>
              <a:t>sekitar</a:t>
            </a:r>
            <a:r>
              <a:rPr lang="en-US" sz="1800" dirty="0"/>
              <a:t> </a:t>
            </a:r>
            <a:r>
              <a:rPr lang="en-US" sz="1800" dirty="0" err="1"/>
              <a:t>Lapangan</a:t>
            </a:r>
            <a:r>
              <a:rPr lang="en-US" sz="1800" dirty="0"/>
              <a:t> </a:t>
            </a:r>
            <a:r>
              <a:rPr lang="en-US" sz="1800" dirty="0" err="1"/>
              <a:t>Gambir</a:t>
            </a:r>
            <a:r>
              <a:rPr lang="en-US" sz="1800" dirty="0"/>
              <a:t> (</a:t>
            </a:r>
            <a:r>
              <a:rPr lang="en-US" sz="1800" dirty="0" err="1"/>
              <a:t>kini</a:t>
            </a:r>
            <a:r>
              <a:rPr lang="en-US" sz="1800" dirty="0"/>
              <a:t> Monas)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63"/>
          <p:cNvSpPr txBox="1">
            <a:spLocks noGrp="1"/>
          </p:cNvSpPr>
          <p:nvPr>
            <p:ph type="title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</a:t>
            </a:r>
            <a:endParaRPr dirty="0"/>
          </a:p>
        </p:txBody>
      </p:sp>
      <p:sp>
        <p:nvSpPr>
          <p:cNvPr id="1841" name="Google Shape;1841;p6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Menghemat</a:t>
            </a:r>
            <a:r>
              <a:rPr lang="en-US" dirty="0"/>
              <a:t> Waktu</a:t>
            </a:r>
            <a:endParaRPr dirty="0"/>
          </a:p>
        </p:txBody>
      </p:sp>
      <p:sp>
        <p:nvSpPr>
          <p:cNvPr id="1843" name="Google Shape;1843;p6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KEUNTUNGAN PEMBELIAN TIKET ONLINE</a:t>
            </a:r>
            <a:endParaRPr sz="2800" dirty="0"/>
          </a:p>
        </p:txBody>
      </p:sp>
      <p:cxnSp>
        <p:nvCxnSpPr>
          <p:cNvPr id="1844" name="Google Shape;1844;p63"/>
          <p:cNvCxnSpPr/>
          <p:nvPr/>
        </p:nvCxnSpPr>
        <p:spPr>
          <a:xfrm>
            <a:off x="1964969" y="213423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5" name="Google Shape;1845;p63"/>
          <p:cNvSpPr txBox="1">
            <a:spLocks noGrp="1"/>
          </p:cNvSpPr>
          <p:nvPr>
            <p:ph type="title" idx="4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1846" name="Google Shape;1846;p6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Mengurangi </a:t>
            </a:r>
            <a:br>
              <a:rPr lang="en" dirty="0"/>
            </a:br>
            <a:r>
              <a:rPr lang="en" dirty="0"/>
              <a:t>Stres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48" name="Google Shape;1848;p63"/>
          <p:cNvSpPr txBox="1">
            <a:spLocks noGrp="1"/>
          </p:cNvSpPr>
          <p:nvPr>
            <p:ph type="title" idx="7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1849" name="Google Shape;1849;p6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Anda Bisa M</a:t>
            </a:r>
            <a:r>
              <a:rPr lang="en-ID" dirty="0"/>
              <a:t>e</a:t>
            </a:r>
            <a:r>
              <a:rPr lang="en" dirty="0"/>
              <a:t>milih Kursi Yang Lebih Baik</a:t>
            </a:r>
            <a:endParaRPr dirty="0"/>
          </a:p>
        </p:txBody>
      </p:sp>
      <p:sp>
        <p:nvSpPr>
          <p:cNvPr id="1851" name="Google Shape;1851;p63"/>
          <p:cNvSpPr txBox="1">
            <a:spLocks noGrp="1"/>
          </p:cNvSpPr>
          <p:nvPr>
            <p:ph type="title" idx="13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</p:txBody>
      </p:sp>
      <p:sp>
        <p:nvSpPr>
          <p:cNvPr id="1852" name="Google Shape;1852;p6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Anda Dapat Memesan Tiket Dimana Saja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1854" name="Google Shape;1854;p63"/>
          <p:cNvCxnSpPr/>
          <p:nvPr/>
        </p:nvCxnSpPr>
        <p:spPr>
          <a:xfrm>
            <a:off x="6234058" y="213423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5" name="Google Shape;1855;p63"/>
          <p:cNvCxnSpPr/>
          <p:nvPr/>
        </p:nvCxnSpPr>
        <p:spPr>
          <a:xfrm>
            <a:off x="1964969" y="398725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63"/>
          <p:cNvCxnSpPr/>
          <p:nvPr/>
        </p:nvCxnSpPr>
        <p:spPr>
          <a:xfrm>
            <a:off x="6234058" y="398725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64"/>
          <p:cNvSpPr txBox="1">
            <a:spLocks noGrp="1"/>
          </p:cNvSpPr>
          <p:nvPr>
            <p:ph type="title" idx="2"/>
          </p:nvPr>
        </p:nvSpPr>
        <p:spPr>
          <a:xfrm>
            <a:off x="350874" y="1823650"/>
            <a:ext cx="1899431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Positif :</a:t>
            </a:r>
            <a:endParaRPr dirty="0"/>
          </a:p>
        </p:txBody>
      </p:sp>
      <p:sp>
        <p:nvSpPr>
          <p:cNvPr id="1863" name="Google Shape;1863;p64"/>
          <p:cNvSpPr txBox="1">
            <a:spLocks noGrp="1"/>
          </p:cNvSpPr>
          <p:nvPr>
            <p:ph type="subTitle" idx="1"/>
          </p:nvPr>
        </p:nvSpPr>
        <p:spPr>
          <a:xfrm>
            <a:off x="720000" y="2177271"/>
            <a:ext cx="7704000" cy="65099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Menonton film dapat memberikan banyak manfaat, antara lain bisa meningkatkan kesehatan mental,menghilangkan stres, dan memengaruhi bagaimana individu berperilaku dikehidupan sehari-hari</a:t>
            </a:r>
            <a:endParaRPr sz="1200" dirty="0"/>
          </a:p>
        </p:txBody>
      </p:sp>
      <p:sp>
        <p:nvSpPr>
          <p:cNvPr id="1869" name="Google Shape;1869;p64"/>
          <p:cNvSpPr txBox="1">
            <a:spLocks noGrp="1"/>
          </p:cNvSpPr>
          <p:nvPr>
            <p:ph type="title" idx="8"/>
          </p:nvPr>
        </p:nvSpPr>
        <p:spPr>
          <a:xfrm>
            <a:off x="-106326" y="2753834"/>
            <a:ext cx="2743200" cy="42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Negatif :</a:t>
            </a:r>
            <a:endParaRPr dirty="0"/>
          </a:p>
        </p:txBody>
      </p:sp>
      <p:sp>
        <p:nvSpPr>
          <p:cNvPr id="1870" name="Google Shape;1870;p64"/>
          <p:cNvSpPr txBox="1">
            <a:spLocks noGrp="1"/>
          </p:cNvSpPr>
          <p:nvPr>
            <p:ph type="subTitle" idx="9"/>
          </p:nvPr>
        </p:nvSpPr>
        <p:spPr>
          <a:xfrm>
            <a:off x="598799" y="3155745"/>
            <a:ext cx="7703999" cy="115044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Buang </a:t>
            </a:r>
            <a:r>
              <a:rPr lang="en-US" sz="1200" dirty="0" err="1"/>
              <a:t>sampah</a:t>
            </a:r>
            <a:r>
              <a:rPr lang="en-US" sz="1200" dirty="0"/>
              <a:t> </a:t>
            </a:r>
            <a:r>
              <a:rPr lang="en-US" sz="1200" dirty="0" err="1"/>
              <a:t>sembarang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Berbuat</a:t>
            </a:r>
            <a:r>
              <a:rPr lang="en-US" sz="1200" dirty="0"/>
              <a:t> </a:t>
            </a:r>
            <a:r>
              <a:rPr lang="en-US" sz="1200" dirty="0" err="1"/>
              <a:t>mesum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Menendang</a:t>
            </a:r>
            <a:r>
              <a:rPr lang="en-US" sz="1200" dirty="0"/>
              <a:t> </a:t>
            </a:r>
            <a:r>
              <a:rPr lang="en-US" sz="1200" dirty="0" err="1"/>
              <a:t>kursi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Main </a:t>
            </a:r>
            <a:r>
              <a:rPr lang="en-US" sz="1200" dirty="0" err="1"/>
              <a:t>ponsel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Mengobrol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Kaki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kursi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Merekam</a:t>
            </a:r>
            <a:r>
              <a:rPr lang="en-US" sz="1200" dirty="0"/>
              <a:t> dan </a:t>
            </a:r>
            <a:r>
              <a:rPr lang="en-US" sz="1200" dirty="0" err="1"/>
              <a:t>Foto</a:t>
            </a:r>
            <a:r>
              <a:rPr lang="en-US" sz="1200" dirty="0"/>
              <a:t> Film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D6A70-1EF0-D4B2-EC99-9EB312C7FC56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POSITIF &amp; NEGATIF 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2" name="Google Shape;1882;p65"/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3" name="Google Shape;1883;p65"/>
          <p:cNvGrpSpPr/>
          <p:nvPr/>
        </p:nvGrpSpPr>
        <p:grpSpPr>
          <a:xfrm>
            <a:off x="224519" y="1351401"/>
            <a:ext cx="3283750" cy="2809043"/>
            <a:chOff x="834119" y="1351401"/>
            <a:chExt cx="3283750" cy="2809043"/>
          </a:xfrm>
        </p:grpSpPr>
        <p:sp>
          <p:nvSpPr>
            <p:cNvPr id="1884" name="Google Shape;1884;p65"/>
            <p:cNvSpPr/>
            <p:nvPr/>
          </p:nvSpPr>
          <p:spPr>
            <a:xfrm>
              <a:off x="1709861" y="4004738"/>
              <a:ext cx="2074413" cy="155706"/>
            </a:xfrm>
            <a:custGeom>
              <a:avLst/>
              <a:gdLst/>
              <a:ahLst/>
              <a:cxnLst/>
              <a:rect l="l" t="t" r="r" b="b"/>
              <a:pathLst>
                <a:path w="21596" h="1621" extrusionOk="0">
                  <a:moveTo>
                    <a:pt x="12119" y="0"/>
                  </a:moveTo>
                  <a:cubicBezTo>
                    <a:pt x="11684" y="0"/>
                    <a:pt x="11240" y="2"/>
                    <a:pt x="10790" y="7"/>
                  </a:cubicBezTo>
                  <a:cubicBezTo>
                    <a:pt x="4829" y="62"/>
                    <a:pt x="1" y="466"/>
                    <a:pt x="4" y="911"/>
                  </a:cubicBezTo>
                  <a:cubicBezTo>
                    <a:pt x="8" y="1321"/>
                    <a:pt x="4140" y="1620"/>
                    <a:pt x="9471" y="1620"/>
                  </a:cubicBezTo>
                  <a:cubicBezTo>
                    <a:pt x="9908" y="1620"/>
                    <a:pt x="10353" y="1618"/>
                    <a:pt x="10804" y="1614"/>
                  </a:cubicBezTo>
                  <a:cubicBezTo>
                    <a:pt x="16767" y="1558"/>
                    <a:pt x="21595" y="1155"/>
                    <a:pt x="21591" y="711"/>
                  </a:cubicBezTo>
                  <a:cubicBezTo>
                    <a:pt x="21588" y="301"/>
                    <a:pt x="17454" y="0"/>
                    <a:pt x="1211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5"/>
            <p:cNvSpPr/>
            <p:nvPr/>
          </p:nvSpPr>
          <p:spPr>
            <a:xfrm>
              <a:off x="1754719" y="3369716"/>
              <a:ext cx="1961451" cy="697458"/>
            </a:xfrm>
            <a:custGeom>
              <a:avLst/>
              <a:gdLst/>
              <a:ahLst/>
              <a:cxnLst/>
              <a:rect l="l" t="t" r="r" b="b"/>
              <a:pathLst>
                <a:path w="20420" h="7261" extrusionOk="0">
                  <a:moveTo>
                    <a:pt x="20420" y="1"/>
                  </a:moveTo>
                  <a:lnTo>
                    <a:pt x="0" y="1063"/>
                  </a:lnTo>
                  <a:lnTo>
                    <a:pt x="3127" y="7260"/>
                  </a:lnTo>
                  <a:lnTo>
                    <a:pt x="17047" y="7067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5"/>
            <p:cNvSpPr/>
            <p:nvPr/>
          </p:nvSpPr>
          <p:spPr>
            <a:xfrm>
              <a:off x="834119" y="1351401"/>
              <a:ext cx="3283750" cy="2133102"/>
            </a:xfrm>
            <a:custGeom>
              <a:avLst/>
              <a:gdLst/>
              <a:ahLst/>
              <a:cxnLst/>
              <a:rect l="l" t="t" r="r" b="b"/>
              <a:pathLst>
                <a:path w="34186" h="22207" extrusionOk="0">
                  <a:moveTo>
                    <a:pt x="22389" y="1"/>
                  </a:moveTo>
                  <a:cubicBezTo>
                    <a:pt x="21443" y="1"/>
                    <a:pt x="20392" y="53"/>
                    <a:pt x="19227" y="158"/>
                  </a:cubicBezTo>
                  <a:cubicBezTo>
                    <a:pt x="0" y="1902"/>
                    <a:pt x="14503" y="22207"/>
                    <a:pt x="14503" y="22207"/>
                  </a:cubicBezTo>
                  <a:lnTo>
                    <a:pt x="25540" y="22131"/>
                  </a:lnTo>
                  <a:cubicBezTo>
                    <a:pt x="29731" y="8105"/>
                    <a:pt x="34186" y="1"/>
                    <a:pt x="2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5"/>
            <p:cNvSpPr/>
            <p:nvPr/>
          </p:nvSpPr>
          <p:spPr>
            <a:xfrm>
              <a:off x="989634" y="1396931"/>
              <a:ext cx="2969265" cy="2079311"/>
            </a:xfrm>
            <a:custGeom>
              <a:avLst/>
              <a:gdLst/>
              <a:ahLst/>
              <a:cxnLst/>
              <a:rect l="l" t="t" r="r" b="b"/>
              <a:pathLst>
                <a:path w="30912" h="21647" extrusionOk="0">
                  <a:moveTo>
                    <a:pt x="19745" y="0"/>
                  </a:moveTo>
                  <a:cubicBezTo>
                    <a:pt x="18998" y="0"/>
                    <a:pt x="18185" y="44"/>
                    <a:pt x="17300" y="133"/>
                  </a:cubicBezTo>
                  <a:cubicBezTo>
                    <a:pt x="0" y="1870"/>
                    <a:pt x="14198" y="21647"/>
                    <a:pt x="14198" y="21647"/>
                  </a:cubicBezTo>
                  <a:lnTo>
                    <a:pt x="22103" y="21500"/>
                  </a:lnTo>
                  <a:cubicBezTo>
                    <a:pt x="27194" y="9678"/>
                    <a:pt x="30911" y="0"/>
                    <a:pt x="1974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5"/>
            <p:cNvSpPr/>
            <p:nvPr/>
          </p:nvSpPr>
          <p:spPr>
            <a:xfrm>
              <a:off x="1676914" y="1436218"/>
              <a:ext cx="2418867" cy="1436317"/>
            </a:xfrm>
            <a:custGeom>
              <a:avLst/>
              <a:gdLst/>
              <a:ahLst/>
              <a:cxnLst/>
              <a:rect l="l" t="t" r="r" b="b"/>
              <a:pathLst>
                <a:path w="25182" h="14953" extrusionOk="0">
                  <a:moveTo>
                    <a:pt x="12809" y="0"/>
                  </a:moveTo>
                  <a:cubicBezTo>
                    <a:pt x="12487" y="0"/>
                    <a:pt x="12147" y="10"/>
                    <a:pt x="11790" y="31"/>
                  </a:cubicBezTo>
                  <a:cubicBezTo>
                    <a:pt x="0" y="724"/>
                    <a:pt x="2093" y="14009"/>
                    <a:pt x="8224" y="14932"/>
                  </a:cubicBezTo>
                  <a:cubicBezTo>
                    <a:pt x="8316" y="14946"/>
                    <a:pt x="8412" y="14953"/>
                    <a:pt x="8511" y="14953"/>
                  </a:cubicBezTo>
                  <a:cubicBezTo>
                    <a:pt x="13160" y="14953"/>
                    <a:pt x="25182" y="0"/>
                    <a:pt x="1280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5"/>
            <p:cNvSpPr/>
            <p:nvPr/>
          </p:nvSpPr>
          <p:spPr>
            <a:xfrm>
              <a:off x="1928484" y="3314772"/>
              <a:ext cx="1585491" cy="359535"/>
            </a:xfrm>
            <a:custGeom>
              <a:avLst/>
              <a:gdLst/>
              <a:ahLst/>
              <a:cxnLst/>
              <a:rect l="l" t="t" r="r" b="b"/>
              <a:pathLst>
                <a:path w="16506" h="3743" extrusionOk="0">
                  <a:moveTo>
                    <a:pt x="7425" y="0"/>
                  </a:moveTo>
                  <a:cubicBezTo>
                    <a:pt x="3749" y="0"/>
                    <a:pt x="147" y="998"/>
                    <a:pt x="1" y="3387"/>
                  </a:cubicBezTo>
                  <a:lnTo>
                    <a:pt x="15061" y="3742"/>
                  </a:lnTo>
                  <a:cubicBezTo>
                    <a:pt x="16505" y="1487"/>
                    <a:pt x="11910" y="0"/>
                    <a:pt x="7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5"/>
            <p:cNvSpPr/>
            <p:nvPr/>
          </p:nvSpPr>
          <p:spPr>
            <a:xfrm>
              <a:off x="1989960" y="1547354"/>
              <a:ext cx="102395" cy="348681"/>
            </a:xfrm>
            <a:custGeom>
              <a:avLst/>
              <a:gdLst/>
              <a:ahLst/>
              <a:cxnLst/>
              <a:rect l="l" t="t" r="r" b="b"/>
              <a:pathLst>
                <a:path w="1066" h="3630" extrusionOk="0">
                  <a:moveTo>
                    <a:pt x="1066" y="1"/>
                  </a:moveTo>
                  <a:lnTo>
                    <a:pt x="599" y="234"/>
                  </a:lnTo>
                  <a:cubicBezTo>
                    <a:pt x="599" y="234"/>
                    <a:pt x="1" y="1450"/>
                    <a:pt x="399" y="3630"/>
                  </a:cubicBezTo>
                  <a:cubicBezTo>
                    <a:pt x="399" y="3630"/>
                    <a:pt x="487" y="528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5"/>
            <p:cNvSpPr/>
            <p:nvPr/>
          </p:nvSpPr>
          <p:spPr>
            <a:xfrm>
              <a:off x="2185626" y="1459367"/>
              <a:ext cx="91829" cy="352139"/>
            </a:xfrm>
            <a:custGeom>
              <a:avLst/>
              <a:gdLst/>
              <a:ahLst/>
              <a:cxnLst/>
              <a:rect l="l" t="t" r="r" b="b"/>
              <a:pathLst>
                <a:path w="956" h="3666" extrusionOk="0">
                  <a:moveTo>
                    <a:pt x="956" y="1"/>
                  </a:moveTo>
                  <a:lnTo>
                    <a:pt x="509" y="264"/>
                  </a:lnTo>
                  <a:cubicBezTo>
                    <a:pt x="509" y="264"/>
                    <a:pt x="1" y="1517"/>
                    <a:pt x="555" y="3665"/>
                  </a:cubicBezTo>
                  <a:cubicBezTo>
                    <a:pt x="555" y="3665"/>
                    <a:pt x="419" y="563"/>
                    <a:pt x="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5"/>
            <p:cNvSpPr/>
            <p:nvPr/>
          </p:nvSpPr>
          <p:spPr>
            <a:xfrm>
              <a:off x="2364578" y="1401542"/>
              <a:ext cx="91925" cy="352235"/>
            </a:xfrm>
            <a:custGeom>
              <a:avLst/>
              <a:gdLst/>
              <a:ahLst/>
              <a:cxnLst/>
              <a:rect l="l" t="t" r="r" b="b"/>
              <a:pathLst>
                <a:path w="957" h="3667" extrusionOk="0">
                  <a:moveTo>
                    <a:pt x="956" y="0"/>
                  </a:moveTo>
                  <a:lnTo>
                    <a:pt x="507" y="265"/>
                  </a:lnTo>
                  <a:cubicBezTo>
                    <a:pt x="507" y="265"/>
                    <a:pt x="0" y="1517"/>
                    <a:pt x="553" y="3666"/>
                  </a:cubicBezTo>
                  <a:cubicBezTo>
                    <a:pt x="553" y="3666"/>
                    <a:pt x="417" y="564"/>
                    <a:pt x="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5"/>
            <p:cNvSpPr/>
            <p:nvPr/>
          </p:nvSpPr>
          <p:spPr>
            <a:xfrm>
              <a:off x="2884721" y="1369555"/>
              <a:ext cx="86354" cy="354252"/>
            </a:xfrm>
            <a:custGeom>
              <a:avLst/>
              <a:gdLst/>
              <a:ahLst/>
              <a:cxnLst/>
              <a:rect l="l" t="t" r="r" b="b"/>
              <a:pathLst>
                <a:path w="899" h="3688" extrusionOk="0">
                  <a:moveTo>
                    <a:pt x="1" y="1"/>
                  </a:moveTo>
                  <a:lnTo>
                    <a:pt x="1" y="1"/>
                  </a:lnTo>
                  <a:cubicBezTo>
                    <a:pt x="520" y="598"/>
                    <a:pt x="203" y="3687"/>
                    <a:pt x="203" y="3687"/>
                  </a:cubicBezTo>
                  <a:cubicBezTo>
                    <a:pt x="898" y="1576"/>
                    <a:pt x="360" y="108"/>
                    <a:pt x="360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5"/>
            <p:cNvSpPr/>
            <p:nvPr/>
          </p:nvSpPr>
          <p:spPr>
            <a:xfrm>
              <a:off x="3063961" y="1381466"/>
              <a:ext cx="86354" cy="353964"/>
            </a:xfrm>
            <a:custGeom>
              <a:avLst/>
              <a:gdLst/>
              <a:ahLst/>
              <a:cxnLst/>
              <a:rect l="l" t="t" r="r" b="b"/>
              <a:pathLst>
                <a:path w="899" h="3685" extrusionOk="0">
                  <a:moveTo>
                    <a:pt x="0" y="0"/>
                  </a:moveTo>
                  <a:cubicBezTo>
                    <a:pt x="521" y="596"/>
                    <a:pt x="203" y="3685"/>
                    <a:pt x="203" y="3685"/>
                  </a:cubicBezTo>
                  <a:cubicBezTo>
                    <a:pt x="899" y="1575"/>
                    <a:pt x="448" y="292"/>
                    <a:pt x="448" y="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5"/>
            <p:cNvSpPr/>
            <p:nvPr/>
          </p:nvSpPr>
          <p:spPr>
            <a:xfrm>
              <a:off x="3305542" y="1434489"/>
              <a:ext cx="86258" cy="354060"/>
            </a:xfrm>
            <a:custGeom>
              <a:avLst/>
              <a:gdLst/>
              <a:ahLst/>
              <a:cxnLst/>
              <a:rect l="l" t="t" r="r" b="b"/>
              <a:pathLst>
                <a:path w="898" h="3686" extrusionOk="0">
                  <a:moveTo>
                    <a:pt x="0" y="1"/>
                  </a:moveTo>
                  <a:lnTo>
                    <a:pt x="0" y="1"/>
                  </a:lnTo>
                  <a:cubicBezTo>
                    <a:pt x="520" y="596"/>
                    <a:pt x="202" y="3685"/>
                    <a:pt x="202" y="3685"/>
                  </a:cubicBezTo>
                  <a:cubicBezTo>
                    <a:pt x="898" y="1575"/>
                    <a:pt x="447" y="293"/>
                    <a:pt x="447" y="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5"/>
            <p:cNvSpPr/>
            <p:nvPr/>
          </p:nvSpPr>
          <p:spPr>
            <a:xfrm>
              <a:off x="1682965" y="1919664"/>
              <a:ext cx="250032" cy="592950"/>
            </a:xfrm>
            <a:custGeom>
              <a:avLst/>
              <a:gdLst/>
              <a:ahLst/>
              <a:cxnLst/>
              <a:rect l="l" t="t" r="r" b="b"/>
              <a:pathLst>
                <a:path w="2603" h="6173" extrusionOk="0">
                  <a:moveTo>
                    <a:pt x="1476" y="0"/>
                  </a:moveTo>
                  <a:cubicBezTo>
                    <a:pt x="1" y="2060"/>
                    <a:pt x="1444" y="6154"/>
                    <a:pt x="1449" y="6173"/>
                  </a:cubicBezTo>
                  <a:lnTo>
                    <a:pt x="1449" y="6173"/>
                  </a:lnTo>
                  <a:cubicBezTo>
                    <a:pt x="746" y="2714"/>
                    <a:pt x="2603" y="2064"/>
                    <a:pt x="2603" y="2064"/>
                  </a:cubicBezTo>
                  <a:cubicBezTo>
                    <a:pt x="1379" y="1993"/>
                    <a:pt x="1476" y="0"/>
                    <a:pt x="1476" y="0"/>
                  </a:cubicBezTo>
                  <a:close/>
                  <a:moveTo>
                    <a:pt x="1449" y="6173"/>
                  </a:moveTo>
                  <a:cubicBezTo>
                    <a:pt x="1449" y="6173"/>
                    <a:pt x="1449" y="6173"/>
                    <a:pt x="1449" y="6173"/>
                  </a:cubicBezTo>
                  <a:cubicBezTo>
                    <a:pt x="1449" y="6173"/>
                    <a:pt x="1449" y="6173"/>
                    <a:pt x="1449" y="6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5"/>
            <p:cNvSpPr/>
            <p:nvPr/>
          </p:nvSpPr>
          <p:spPr>
            <a:xfrm>
              <a:off x="3482669" y="1659354"/>
              <a:ext cx="248784" cy="588724"/>
            </a:xfrm>
            <a:custGeom>
              <a:avLst/>
              <a:gdLst/>
              <a:ahLst/>
              <a:cxnLst/>
              <a:rect l="l" t="t" r="r" b="b"/>
              <a:pathLst>
                <a:path w="2590" h="6129" extrusionOk="0">
                  <a:moveTo>
                    <a:pt x="1635" y="0"/>
                  </a:moveTo>
                  <a:cubicBezTo>
                    <a:pt x="1924" y="3515"/>
                    <a:pt x="0" y="3953"/>
                    <a:pt x="0" y="3953"/>
                  </a:cubicBezTo>
                  <a:cubicBezTo>
                    <a:pt x="1207" y="4160"/>
                    <a:pt x="876" y="6129"/>
                    <a:pt x="876" y="6129"/>
                  </a:cubicBezTo>
                  <a:cubicBezTo>
                    <a:pt x="2590" y="4242"/>
                    <a:pt x="1635" y="1"/>
                    <a:pt x="1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5"/>
            <p:cNvSpPr/>
            <p:nvPr/>
          </p:nvSpPr>
          <p:spPr>
            <a:xfrm>
              <a:off x="2168624" y="2053661"/>
              <a:ext cx="1179560" cy="88563"/>
            </a:xfrm>
            <a:custGeom>
              <a:avLst/>
              <a:gdLst/>
              <a:ahLst/>
              <a:cxnLst/>
              <a:rect l="l" t="t" r="r" b="b"/>
              <a:pathLst>
                <a:path w="12280" h="922" extrusionOk="0">
                  <a:moveTo>
                    <a:pt x="12280" y="1"/>
                  </a:moveTo>
                  <a:cubicBezTo>
                    <a:pt x="12280" y="1"/>
                    <a:pt x="12280" y="1"/>
                    <a:pt x="12280" y="1"/>
                  </a:cubicBezTo>
                  <a:lnTo>
                    <a:pt x="12280" y="1"/>
                  </a:lnTo>
                  <a:cubicBezTo>
                    <a:pt x="12280" y="1"/>
                    <a:pt x="12280" y="1"/>
                    <a:pt x="12280" y="1"/>
                  </a:cubicBezTo>
                  <a:cubicBezTo>
                    <a:pt x="12280" y="1"/>
                    <a:pt x="12280" y="1"/>
                    <a:pt x="12280" y="1"/>
                  </a:cubicBezTo>
                  <a:close/>
                  <a:moveTo>
                    <a:pt x="12280" y="1"/>
                  </a:moveTo>
                  <a:cubicBezTo>
                    <a:pt x="8976" y="566"/>
                    <a:pt x="5136" y="676"/>
                    <a:pt x="2641" y="676"/>
                  </a:cubicBezTo>
                  <a:cubicBezTo>
                    <a:pt x="1045" y="676"/>
                    <a:pt x="0" y="631"/>
                    <a:pt x="0" y="631"/>
                  </a:cubicBezTo>
                  <a:lnTo>
                    <a:pt x="0" y="631"/>
                  </a:lnTo>
                  <a:cubicBezTo>
                    <a:pt x="1418" y="840"/>
                    <a:pt x="2829" y="921"/>
                    <a:pt x="4162" y="921"/>
                  </a:cubicBezTo>
                  <a:cubicBezTo>
                    <a:pt x="8635" y="921"/>
                    <a:pt x="12233" y="11"/>
                    <a:pt x="1228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5"/>
            <p:cNvSpPr/>
            <p:nvPr/>
          </p:nvSpPr>
          <p:spPr>
            <a:xfrm>
              <a:off x="3208141" y="2932376"/>
              <a:ext cx="652312" cy="861041"/>
            </a:xfrm>
            <a:custGeom>
              <a:avLst/>
              <a:gdLst/>
              <a:ahLst/>
              <a:cxnLst/>
              <a:rect l="l" t="t" r="r" b="b"/>
              <a:pathLst>
                <a:path w="6791" h="8964" extrusionOk="0">
                  <a:moveTo>
                    <a:pt x="3990" y="0"/>
                  </a:moveTo>
                  <a:cubicBezTo>
                    <a:pt x="2931" y="0"/>
                    <a:pt x="1687" y="596"/>
                    <a:pt x="1130" y="2457"/>
                  </a:cubicBezTo>
                  <a:cubicBezTo>
                    <a:pt x="187" y="5602"/>
                    <a:pt x="1" y="8578"/>
                    <a:pt x="706" y="8923"/>
                  </a:cubicBezTo>
                  <a:cubicBezTo>
                    <a:pt x="762" y="8950"/>
                    <a:pt x="827" y="8964"/>
                    <a:pt x="901" y="8964"/>
                  </a:cubicBezTo>
                  <a:cubicBezTo>
                    <a:pt x="1697" y="8964"/>
                    <a:pt x="3472" y="7389"/>
                    <a:pt x="5090" y="5076"/>
                  </a:cubicBezTo>
                  <a:cubicBezTo>
                    <a:pt x="6790" y="2646"/>
                    <a:pt x="6208" y="788"/>
                    <a:pt x="5138" y="255"/>
                  </a:cubicBezTo>
                  <a:cubicBezTo>
                    <a:pt x="4827" y="101"/>
                    <a:pt x="4424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5"/>
            <p:cNvSpPr/>
            <p:nvPr/>
          </p:nvSpPr>
          <p:spPr>
            <a:xfrm>
              <a:off x="1583259" y="2959944"/>
              <a:ext cx="615139" cy="905514"/>
            </a:xfrm>
            <a:custGeom>
              <a:avLst/>
              <a:gdLst/>
              <a:ahLst/>
              <a:cxnLst/>
              <a:rect l="l" t="t" r="r" b="b"/>
              <a:pathLst>
                <a:path w="6404" h="9427" extrusionOk="0">
                  <a:moveTo>
                    <a:pt x="2899" y="1"/>
                  </a:moveTo>
                  <a:cubicBezTo>
                    <a:pt x="2676" y="1"/>
                    <a:pt x="2466" y="36"/>
                    <a:pt x="2279" y="103"/>
                  </a:cubicBezTo>
                  <a:cubicBezTo>
                    <a:pt x="1154" y="505"/>
                    <a:pt x="0" y="2230"/>
                    <a:pt x="1346" y="4613"/>
                  </a:cubicBezTo>
                  <a:cubicBezTo>
                    <a:pt x="2870" y="7316"/>
                    <a:pt x="4750" y="9427"/>
                    <a:pt x="5575" y="9427"/>
                  </a:cubicBezTo>
                  <a:cubicBezTo>
                    <a:pt x="5624" y="9427"/>
                    <a:pt x="5668" y="9420"/>
                    <a:pt x="5709" y="9405"/>
                  </a:cubicBezTo>
                  <a:cubicBezTo>
                    <a:pt x="6403" y="9151"/>
                    <a:pt x="6365" y="6174"/>
                    <a:pt x="5835" y="3139"/>
                  </a:cubicBezTo>
                  <a:cubicBezTo>
                    <a:pt x="5441" y="889"/>
                    <a:pt x="4014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5"/>
            <p:cNvSpPr/>
            <p:nvPr/>
          </p:nvSpPr>
          <p:spPr>
            <a:xfrm>
              <a:off x="1786225" y="2991930"/>
              <a:ext cx="381628" cy="881308"/>
            </a:xfrm>
            <a:custGeom>
              <a:avLst/>
              <a:gdLst/>
              <a:ahLst/>
              <a:cxnLst/>
              <a:rect l="l" t="t" r="r" b="b"/>
              <a:pathLst>
                <a:path w="3973" h="9175" extrusionOk="0">
                  <a:moveTo>
                    <a:pt x="899" y="0"/>
                  </a:moveTo>
                  <a:cubicBezTo>
                    <a:pt x="575" y="0"/>
                    <a:pt x="265" y="102"/>
                    <a:pt x="0" y="261"/>
                  </a:cubicBezTo>
                  <a:cubicBezTo>
                    <a:pt x="1850" y="2303"/>
                    <a:pt x="2812" y="6657"/>
                    <a:pt x="3258" y="9173"/>
                  </a:cubicBezTo>
                  <a:cubicBezTo>
                    <a:pt x="3267" y="9174"/>
                    <a:pt x="3276" y="9174"/>
                    <a:pt x="3285" y="9174"/>
                  </a:cubicBezTo>
                  <a:cubicBezTo>
                    <a:pt x="3323" y="9174"/>
                    <a:pt x="3359" y="9169"/>
                    <a:pt x="3390" y="9155"/>
                  </a:cubicBezTo>
                  <a:cubicBezTo>
                    <a:pt x="3973" y="8926"/>
                    <a:pt x="3883" y="4635"/>
                    <a:pt x="3089" y="2269"/>
                  </a:cubicBezTo>
                  <a:cubicBezTo>
                    <a:pt x="2518" y="564"/>
                    <a:pt x="1665" y="0"/>
                    <a:pt x="8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5"/>
            <p:cNvSpPr/>
            <p:nvPr/>
          </p:nvSpPr>
          <p:spPr>
            <a:xfrm>
              <a:off x="3335896" y="2966860"/>
              <a:ext cx="380956" cy="828862"/>
            </a:xfrm>
            <a:custGeom>
              <a:avLst/>
              <a:gdLst/>
              <a:ahLst/>
              <a:cxnLst/>
              <a:rect l="l" t="t" r="r" b="b"/>
              <a:pathLst>
                <a:path w="3966" h="8629" extrusionOk="0">
                  <a:moveTo>
                    <a:pt x="3340" y="0"/>
                  </a:moveTo>
                  <a:cubicBezTo>
                    <a:pt x="2649" y="0"/>
                    <a:pt x="1574" y="546"/>
                    <a:pt x="795" y="2864"/>
                  </a:cubicBezTo>
                  <a:cubicBezTo>
                    <a:pt x="1" y="5219"/>
                    <a:pt x="141" y="8388"/>
                    <a:pt x="738" y="8628"/>
                  </a:cubicBezTo>
                  <a:cubicBezTo>
                    <a:pt x="997" y="7317"/>
                    <a:pt x="1449" y="5721"/>
                    <a:pt x="2101" y="4088"/>
                  </a:cubicBezTo>
                  <a:cubicBezTo>
                    <a:pt x="2685" y="2629"/>
                    <a:pt x="3342" y="1353"/>
                    <a:pt x="3966" y="346"/>
                  </a:cubicBezTo>
                  <a:cubicBezTo>
                    <a:pt x="3907" y="195"/>
                    <a:pt x="3823" y="97"/>
                    <a:pt x="3714" y="59"/>
                  </a:cubicBezTo>
                  <a:cubicBezTo>
                    <a:pt x="3610" y="23"/>
                    <a:pt x="3483" y="0"/>
                    <a:pt x="334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5"/>
            <p:cNvSpPr/>
            <p:nvPr/>
          </p:nvSpPr>
          <p:spPr>
            <a:xfrm>
              <a:off x="2475811" y="1470605"/>
              <a:ext cx="392675" cy="103260"/>
            </a:xfrm>
            <a:custGeom>
              <a:avLst/>
              <a:gdLst/>
              <a:ahLst/>
              <a:cxnLst/>
              <a:rect l="l" t="t" r="r" b="b"/>
              <a:pathLst>
                <a:path w="4088" h="1075" extrusionOk="0">
                  <a:moveTo>
                    <a:pt x="2757" y="1"/>
                  </a:moveTo>
                  <a:cubicBezTo>
                    <a:pt x="2513" y="1"/>
                    <a:pt x="2245" y="18"/>
                    <a:pt x="1967" y="54"/>
                  </a:cubicBezTo>
                  <a:cubicBezTo>
                    <a:pt x="861" y="197"/>
                    <a:pt x="0" y="584"/>
                    <a:pt x="43" y="919"/>
                  </a:cubicBezTo>
                  <a:cubicBezTo>
                    <a:pt x="58" y="1033"/>
                    <a:pt x="167" y="1075"/>
                    <a:pt x="349" y="1075"/>
                  </a:cubicBezTo>
                  <a:cubicBezTo>
                    <a:pt x="699" y="1075"/>
                    <a:pt x="1318" y="919"/>
                    <a:pt x="2047" y="824"/>
                  </a:cubicBezTo>
                  <a:cubicBezTo>
                    <a:pt x="3151" y="681"/>
                    <a:pt x="4087" y="736"/>
                    <a:pt x="4044" y="402"/>
                  </a:cubicBezTo>
                  <a:cubicBezTo>
                    <a:pt x="4012" y="151"/>
                    <a:pt x="3484" y="1"/>
                    <a:pt x="275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5"/>
            <p:cNvSpPr/>
            <p:nvPr/>
          </p:nvSpPr>
          <p:spPr>
            <a:xfrm>
              <a:off x="2217997" y="3547034"/>
              <a:ext cx="1109344" cy="509286"/>
            </a:xfrm>
            <a:custGeom>
              <a:avLst/>
              <a:gdLst/>
              <a:ahLst/>
              <a:cxnLst/>
              <a:rect l="l" t="t" r="r" b="b"/>
              <a:pathLst>
                <a:path w="11549" h="5302" extrusionOk="0">
                  <a:moveTo>
                    <a:pt x="11548" y="0"/>
                  </a:moveTo>
                  <a:lnTo>
                    <a:pt x="0" y="780"/>
                  </a:lnTo>
                  <a:lnTo>
                    <a:pt x="740" y="5301"/>
                  </a:lnTo>
                  <a:lnTo>
                    <a:pt x="10435" y="5169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5"/>
            <p:cNvSpPr/>
            <p:nvPr/>
          </p:nvSpPr>
          <p:spPr>
            <a:xfrm>
              <a:off x="2188027" y="3583631"/>
              <a:ext cx="546939" cy="502466"/>
            </a:xfrm>
            <a:custGeom>
              <a:avLst/>
              <a:gdLst/>
              <a:ahLst/>
              <a:cxnLst/>
              <a:rect l="l" t="t" r="r" b="b"/>
              <a:pathLst>
                <a:path w="5694" h="5231" extrusionOk="0">
                  <a:moveTo>
                    <a:pt x="0" y="0"/>
                  </a:moveTo>
                  <a:lnTo>
                    <a:pt x="2239" y="5231"/>
                  </a:lnTo>
                  <a:lnTo>
                    <a:pt x="5693" y="4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5"/>
            <p:cNvSpPr/>
            <p:nvPr/>
          </p:nvSpPr>
          <p:spPr>
            <a:xfrm>
              <a:off x="2169393" y="3379802"/>
              <a:ext cx="1185996" cy="328798"/>
            </a:xfrm>
            <a:custGeom>
              <a:avLst/>
              <a:gdLst/>
              <a:ahLst/>
              <a:cxnLst/>
              <a:rect l="l" t="t" r="r" b="b"/>
              <a:pathLst>
                <a:path w="12347" h="3423" extrusionOk="0">
                  <a:moveTo>
                    <a:pt x="5298" y="1"/>
                  </a:moveTo>
                  <a:cubicBezTo>
                    <a:pt x="2311" y="1"/>
                    <a:pt x="40" y="1058"/>
                    <a:pt x="21" y="1830"/>
                  </a:cubicBezTo>
                  <a:cubicBezTo>
                    <a:pt x="1" y="2629"/>
                    <a:pt x="2532" y="3339"/>
                    <a:pt x="5675" y="3418"/>
                  </a:cubicBezTo>
                  <a:cubicBezTo>
                    <a:pt x="5807" y="3421"/>
                    <a:pt x="5940" y="3422"/>
                    <a:pt x="6073" y="3422"/>
                  </a:cubicBezTo>
                  <a:cubicBezTo>
                    <a:pt x="9105" y="3422"/>
                    <a:pt x="12309" y="2582"/>
                    <a:pt x="12326" y="1817"/>
                  </a:cubicBezTo>
                  <a:cubicBezTo>
                    <a:pt x="12346" y="1020"/>
                    <a:pt x="8759" y="82"/>
                    <a:pt x="5615" y="5"/>
                  </a:cubicBezTo>
                  <a:cubicBezTo>
                    <a:pt x="5509" y="2"/>
                    <a:pt x="5403" y="1"/>
                    <a:pt x="5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5"/>
            <p:cNvSpPr/>
            <p:nvPr/>
          </p:nvSpPr>
          <p:spPr>
            <a:xfrm>
              <a:off x="2180823" y="3334944"/>
              <a:ext cx="1034805" cy="262135"/>
            </a:xfrm>
            <a:custGeom>
              <a:avLst/>
              <a:gdLst/>
              <a:ahLst/>
              <a:cxnLst/>
              <a:rect l="l" t="t" r="r" b="b"/>
              <a:pathLst>
                <a:path w="10773" h="2729" extrusionOk="0">
                  <a:moveTo>
                    <a:pt x="4882" y="1"/>
                  </a:moveTo>
                  <a:cubicBezTo>
                    <a:pt x="2119" y="1"/>
                    <a:pt x="36" y="811"/>
                    <a:pt x="18" y="1415"/>
                  </a:cubicBezTo>
                  <a:cubicBezTo>
                    <a:pt x="1" y="2048"/>
                    <a:pt x="2390" y="2632"/>
                    <a:pt x="5353" y="2718"/>
                  </a:cubicBezTo>
                  <a:cubicBezTo>
                    <a:pt x="5600" y="2725"/>
                    <a:pt x="5843" y="2728"/>
                    <a:pt x="6082" y="2728"/>
                  </a:cubicBezTo>
                  <a:cubicBezTo>
                    <a:pt x="8704" y="2728"/>
                    <a:pt x="10739" y="2307"/>
                    <a:pt x="10754" y="1726"/>
                  </a:cubicBezTo>
                  <a:cubicBezTo>
                    <a:pt x="10773" y="1093"/>
                    <a:pt x="8259" y="92"/>
                    <a:pt x="5293" y="7"/>
                  </a:cubicBezTo>
                  <a:cubicBezTo>
                    <a:pt x="5155" y="3"/>
                    <a:pt x="5017" y="1"/>
                    <a:pt x="488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5"/>
            <p:cNvSpPr/>
            <p:nvPr/>
          </p:nvSpPr>
          <p:spPr>
            <a:xfrm>
              <a:off x="2182360" y="3338786"/>
              <a:ext cx="916080" cy="179912"/>
            </a:xfrm>
            <a:custGeom>
              <a:avLst/>
              <a:gdLst/>
              <a:ahLst/>
              <a:cxnLst/>
              <a:rect l="l" t="t" r="r" b="b"/>
              <a:pathLst>
                <a:path w="9537" h="1873" extrusionOk="0">
                  <a:moveTo>
                    <a:pt x="4872" y="0"/>
                  </a:moveTo>
                  <a:cubicBezTo>
                    <a:pt x="2697" y="0"/>
                    <a:pt x="487" y="374"/>
                    <a:pt x="51" y="1332"/>
                  </a:cubicBezTo>
                  <a:cubicBezTo>
                    <a:pt x="0" y="1703"/>
                    <a:pt x="1721" y="1873"/>
                    <a:pt x="3709" y="1873"/>
                  </a:cubicBezTo>
                  <a:cubicBezTo>
                    <a:pt x="6368" y="1873"/>
                    <a:pt x="9503" y="1570"/>
                    <a:pt x="9519" y="1042"/>
                  </a:cubicBezTo>
                  <a:cubicBezTo>
                    <a:pt x="9537" y="437"/>
                    <a:pt x="7225" y="0"/>
                    <a:pt x="487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5"/>
            <p:cNvSpPr/>
            <p:nvPr/>
          </p:nvSpPr>
          <p:spPr>
            <a:xfrm>
              <a:off x="2248543" y="3368851"/>
              <a:ext cx="230053" cy="93270"/>
            </a:xfrm>
            <a:custGeom>
              <a:avLst/>
              <a:gdLst/>
              <a:ahLst/>
              <a:cxnLst/>
              <a:rect l="l" t="t" r="r" b="b"/>
              <a:pathLst>
                <a:path w="2395" h="971" extrusionOk="0">
                  <a:moveTo>
                    <a:pt x="2265" y="1"/>
                  </a:moveTo>
                  <a:cubicBezTo>
                    <a:pt x="2150" y="1"/>
                    <a:pt x="1953" y="39"/>
                    <a:pt x="1686" y="99"/>
                  </a:cubicBezTo>
                  <a:cubicBezTo>
                    <a:pt x="945" y="268"/>
                    <a:pt x="0" y="696"/>
                    <a:pt x="50" y="918"/>
                  </a:cubicBezTo>
                  <a:cubicBezTo>
                    <a:pt x="59" y="955"/>
                    <a:pt x="95" y="971"/>
                    <a:pt x="152" y="971"/>
                  </a:cubicBezTo>
                  <a:cubicBezTo>
                    <a:pt x="400" y="971"/>
                    <a:pt x="1050" y="669"/>
                    <a:pt x="1608" y="471"/>
                  </a:cubicBezTo>
                  <a:cubicBezTo>
                    <a:pt x="2066" y="309"/>
                    <a:pt x="2332" y="202"/>
                    <a:pt x="2375" y="82"/>
                  </a:cubicBezTo>
                  <a:cubicBezTo>
                    <a:pt x="2395" y="25"/>
                    <a:pt x="2356" y="1"/>
                    <a:pt x="226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5"/>
            <p:cNvSpPr/>
            <p:nvPr/>
          </p:nvSpPr>
          <p:spPr>
            <a:xfrm>
              <a:off x="1984869" y="4005698"/>
              <a:ext cx="1451685" cy="92117"/>
            </a:xfrm>
            <a:custGeom>
              <a:avLst/>
              <a:gdLst/>
              <a:ahLst/>
              <a:cxnLst/>
              <a:rect l="l" t="t" r="r" b="b"/>
              <a:pathLst>
                <a:path w="15113" h="959" extrusionOk="0">
                  <a:moveTo>
                    <a:pt x="15112" y="1"/>
                  </a:moveTo>
                  <a:lnTo>
                    <a:pt x="1" y="102"/>
                  </a:lnTo>
                  <a:lnTo>
                    <a:pt x="240" y="959"/>
                  </a:lnTo>
                  <a:lnTo>
                    <a:pt x="15091" y="734"/>
                  </a:lnTo>
                  <a:lnTo>
                    <a:pt x="15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5"/>
            <p:cNvSpPr/>
            <p:nvPr/>
          </p:nvSpPr>
          <p:spPr>
            <a:xfrm>
              <a:off x="2016375" y="3580269"/>
              <a:ext cx="51005" cy="90580"/>
            </a:xfrm>
            <a:custGeom>
              <a:avLst/>
              <a:gdLst/>
              <a:ahLst/>
              <a:cxnLst/>
              <a:rect l="l" t="t" r="r" b="b"/>
              <a:pathLst>
                <a:path w="531" h="943" extrusionOk="0">
                  <a:moveTo>
                    <a:pt x="311" y="1"/>
                  </a:moveTo>
                  <a:lnTo>
                    <a:pt x="1" y="79"/>
                  </a:lnTo>
                  <a:lnTo>
                    <a:pt x="220" y="943"/>
                  </a:lnTo>
                  <a:lnTo>
                    <a:pt x="530" y="86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5"/>
            <p:cNvSpPr/>
            <p:nvPr/>
          </p:nvSpPr>
          <p:spPr>
            <a:xfrm>
              <a:off x="2351515" y="2064131"/>
              <a:ext cx="58402" cy="135726"/>
            </a:xfrm>
            <a:custGeom>
              <a:avLst/>
              <a:gdLst/>
              <a:ahLst/>
              <a:cxnLst/>
              <a:rect l="l" t="t" r="r" b="b"/>
              <a:pathLst>
                <a:path w="608" h="1413" extrusionOk="0">
                  <a:moveTo>
                    <a:pt x="319" y="1"/>
                  </a:moveTo>
                  <a:cubicBezTo>
                    <a:pt x="161" y="1"/>
                    <a:pt x="22" y="312"/>
                    <a:pt x="12" y="698"/>
                  </a:cubicBezTo>
                  <a:cubicBezTo>
                    <a:pt x="0" y="1089"/>
                    <a:pt x="122" y="1406"/>
                    <a:pt x="284" y="1412"/>
                  </a:cubicBezTo>
                  <a:cubicBezTo>
                    <a:pt x="285" y="1412"/>
                    <a:pt x="286" y="1412"/>
                    <a:pt x="287" y="1412"/>
                  </a:cubicBezTo>
                  <a:cubicBezTo>
                    <a:pt x="446" y="1412"/>
                    <a:pt x="584" y="1102"/>
                    <a:pt x="596" y="715"/>
                  </a:cubicBezTo>
                  <a:cubicBezTo>
                    <a:pt x="607" y="324"/>
                    <a:pt x="486" y="6"/>
                    <a:pt x="324" y="1"/>
                  </a:cubicBezTo>
                  <a:cubicBezTo>
                    <a:pt x="322" y="1"/>
                    <a:pt x="321" y="1"/>
                    <a:pt x="31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5"/>
            <p:cNvSpPr/>
            <p:nvPr/>
          </p:nvSpPr>
          <p:spPr>
            <a:xfrm>
              <a:off x="3060311" y="2034835"/>
              <a:ext cx="58402" cy="135822"/>
            </a:xfrm>
            <a:custGeom>
              <a:avLst/>
              <a:gdLst/>
              <a:ahLst/>
              <a:cxnLst/>
              <a:rect l="l" t="t" r="r" b="b"/>
              <a:pathLst>
                <a:path w="608" h="1414" extrusionOk="0">
                  <a:moveTo>
                    <a:pt x="321" y="1"/>
                  </a:moveTo>
                  <a:cubicBezTo>
                    <a:pt x="162" y="1"/>
                    <a:pt x="22" y="311"/>
                    <a:pt x="11" y="699"/>
                  </a:cubicBezTo>
                  <a:cubicBezTo>
                    <a:pt x="1" y="1089"/>
                    <a:pt x="122" y="1408"/>
                    <a:pt x="284" y="1414"/>
                  </a:cubicBezTo>
                  <a:cubicBezTo>
                    <a:pt x="285" y="1414"/>
                    <a:pt x="286" y="1414"/>
                    <a:pt x="288" y="1414"/>
                  </a:cubicBezTo>
                  <a:cubicBezTo>
                    <a:pt x="446" y="1414"/>
                    <a:pt x="585" y="1103"/>
                    <a:pt x="596" y="715"/>
                  </a:cubicBezTo>
                  <a:cubicBezTo>
                    <a:pt x="608" y="326"/>
                    <a:pt x="486" y="6"/>
                    <a:pt x="324" y="1"/>
                  </a:cubicBezTo>
                  <a:cubicBezTo>
                    <a:pt x="323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5"/>
            <p:cNvSpPr/>
            <p:nvPr/>
          </p:nvSpPr>
          <p:spPr>
            <a:xfrm>
              <a:off x="3418504" y="3084239"/>
              <a:ext cx="352715" cy="489402"/>
            </a:xfrm>
            <a:custGeom>
              <a:avLst/>
              <a:gdLst/>
              <a:ahLst/>
              <a:cxnLst/>
              <a:rect l="l" t="t" r="r" b="b"/>
              <a:pathLst>
                <a:path w="3672" h="5095" extrusionOk="0">
                  <a:moveTo>
                    <a:pt x="2535" y="1"/>
                  </a:moveTo>
                  <a:cubicBezTo>
                    <a:pt x="2038" y="1"/>
                    <a:pt x="1033" y="943"/>
                    <a:pt x="536" y="2249"/>
                  </a:cubicBezTo>
                  <a:cubicBezTo>
                    <a:pt x="1" y="3646"/>
                    <a:pt x="250" y="4928"/>
                    <a:pt x="700" y="5077"/>
                  </a:cubicBezTo>
                  <a:cubicBezTo>
                    <a:pt x="735" y="5089"/>
                    <a:pt x="772" y="5095"/>
                    <a:pt x="810" y="5095"/>
                  </a:cubicBezTo>
                  <a:cubicBezTo>
                    <a:pt x="1901" y="5095"/>
                    <a:pt x="3671" y="354"/>
                    <a:pt x="2634" y="15"/>
                  </a:cubicBezTo>
                  <a:cubicBezTo>
                    <a:pt x="2604" y="6"/>
                    <a:pt x="2571" y="1"/>
                    <a:pt x="253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5"/>
            <p:cNvSpPr/>
            <p:nvPr/>
          </p:nvSpPr>
          <p:spPr>
            <a:xfrm>
              <a:off x="1655878" y="3313523"/>
              <a:ext cx="347817" cy="463371"/>
            </a:xfrm>
            <a:custGeom>
              <a:avLst/>
              <a:gdLst/>
              <a:ahLst/>
              <a:cxnLst/>
              <a:rect l="l" t="t" r="r" b="b"/>
              <a:pathLst>
                <a:path w="3621" h="4824" extrusionOk="0">
                  <a:moveTo>
                    <a:pt x="3023" y="0"/>
                  </a:moveTo>
                  <a:lnTo>
                    <a:pt x="0" y="914"/>
                  </a:lnTo>
                  <a:lnTo>
                    <a:pt x="1815" y="4823"/>
                  </a:lnTo>
                  <a:lnTo>
                    <a:pt x="3620" y="4339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5"/>
            <p:cNvSpPr/>
            <p:nvPr/>
          </p:nvSpPr>
          <p:spPr>
            <a:xfrm>
              <a:off x="1732146" y="3397380"/>
              <a:ext cx="228324" cy="223425"/>
            </a:xfrm>
            <a:custGeom>
              <a:avLst/>
              <a:gdLst/>
              <a:ahLst/>
              <a:cxnLst/>
              <a:rect l="l" t="t" r="r" b="b"/>
              <a:pathLst>
                <a:path w="2377" h="2326" extrusionOk="0">
                  <a:moveTo>
                    <a:pt x="2038" y="1"/>
                  </a:moveTo>
                  <a:lnTo>
                    <a:pt x="1" y="917"/>
                  </a:lnTo>
                  <a:lnTo>
                    <a:pt x="628" y="2326"/>
                  </a:lnTo>
                  <a:lnTo>
                    <a:pt x="2377" y="2147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5"/>
            <p:cNvSpPr/>
            <p:nvPr/>
          </p:nvSpPr>
          <p:spPr>
            <a:xfrm>
              <a:off x="1718026" y="3537525"/>
              <a:ext cx="373848" cy="141009"/>
            </a:xfrm>
            <a:custGeom>
              <a:avLst/>
              <a:gdLst/>
              <a:ahLst/>
              <a:cxnLst/>
              <a:rect l="l" t="t" r="r" b="b"/>
              <a:pathLst>
                <a:path w="3892" h="1468" extrusionOk="0">
                  <a:moveTo>
                    <a:pt x="3741" y="0"/>
                  </a:moveTo>
                  <a:lnTo>
                    <a:pt x="0" y="666"/>
                  </a:lnTo>
                  <a:lnTo>
                    <a:pt x="319" y="1468"/>
                  </a:lnTo>
                  <a:lnTo>
                    <a:pt x="3891" y="623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5"/>
            <p:cNvSpPr/>
            <p:nvPr/>
          </p:nvSpPr>
          <p:spPr>
            <a:xfrm>
              <a:off x="1718026" y="3566533"/>
              <a:ext cx="196145" cy="112001"/>
            </a:xfrm>
            <a:custGeom>
              <a:avLst/>
              <a:gdLst/>
              <a:ahLst/>
              <a:cxnLst/>
              <a:rect l="l" t="t" r="r" b="b"/>
              <a:pathLst>
                <a:path w="2042" h="1166" extrusionOk="0">
                  <a:moveTo>
                    <a:pt x="2042" y="1"/>
                  </a:moveTo>
                  <a:lnTo>
                    <a:pt x="0" y="364"/>
                  </a:lnTo>
                  <a:lnTo>
                    <a:pt x="319" y="1166"/>
                  </a:lnTo>
                  <a:lnTo>
                    <a:pt x="2020" y="764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5"/>
            <p:cNvSpPr/>
            <p:nvPr/>
          </p:nvSpPr>
          <p:spPr>
            <a:xfrm>
              <a:off x="1625428" y="3272700"/>
              <a:ext cx="355693" cy="182697"/>
            </a:xfrm>
            <a:custGeom>
              <a:avLst/>
              <a:gdLst/>
              <a:ahLst/>
              <a:cxnLst/>
              <a:rect l="l" t="t" r="r" b="b"/>
              <a:pathLst>
                <a:path w="3703" h="1902" extrusionOk="0">
                  <a:moveTo>
                    <a:pt x="3449" y="0"/>
                  </a:moveTo>
                  <a:lnTo>
                    <a:pt x="1" y="955"/>
                  </a:lnTo>
                  <a:lnTo>
                    <a:pt x="180" y="1901"/>
                  </a:lnTo>
                  <a:lnTo>
                    <a:pt x="3703" y="74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5"/>
            <p:cNvSpPr/>
            <p:nvPr/>
          </p:nvSpPr>
          <p:spPr>
            <a:xfrm>
              <a:off x="1663082" y="3260693"/>
              <a:ext cx="268283" cy="124296"/>
            </a:xfrm>
            <a:custGeom>
              <a:avLst/>
              <a:gdLst/>
              <a:ahLst/>
              <a:cxnLst/>
              <a:rect l="l" t="t" r="r" b="b"/>
              <a:pathLst>
                <a:path w="2793" h="1294" extrusionOk="0">
                  <a:moveTo>
                    <a:pt x="2578" y="1"/>
                  </a:moveTo>
                  <a:lnTo>
                    <a:pt x="1" y="715"/>
                  </a:lnTo>
                  <a:lnTo>
                    <a:pt x="51" y="1293"/>
                  </a:lnTo>
                  <a:lnTo>
                    <a:pt x="2792" y="563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5"/>
            <p:cNvSpPr/>
            <p:nvPr/>
          </p:nvSpPr>
          <p:spPr>
            <a:xfrm>
              <a:off x="3514656" y="3001920"/>
              <a:ext cx="134958" cy="79438"/>
            </a:xfrm>
            <a:custGeom>
              <a:avLst/>
              <a:gdLst/>
              <a:ahLst/>
              <a:cxnLst/>
              <a:rect l="l" t="t" r="r" b="b"/>
              <a:pathLst>
                <a:path w="1405" h="827" extrusionOk="0">
                  <a:moveTo>
                    <a:pt x="1105" y="1"/>
                  </a:moveTo>
                  <a:cubicBezTo>
                    <a:pt x="960" y="1"/>
                    <a:pt x="765" y="52"/>
                    <a:pt x="569" y="152"/>
                  </a:cubicBezTo>
                  <a:cubicBezTo>
                    <a:pt x="222" y="330"/>
                    <a:pt x="1" y="589"/>
                    <a:pt x="74" y="734"/>
                  </a:cubicBezTo>
                  <a:cubicBezTo>
                    <a:pt x="107" y="796"/>
                    <a:pt x="190" y="827"/>
                    <a:pt x="301" y="827"/>
                  </a:cubicBezTo>
                  <a:cubicBezTo>
                    <a:pt x="447" y="827"/>
                    <a:pt x="640" y="775"/>
                    <a:pt x="837" y="675"/>
                  </a:cubicBezTo>
                  <a:cubicBezTo>
                    <a:pt x="1183" y="497"/>
                    <a:pt x="1405" y="238"/>
                    <a:pt x="1332" y="94"/>
                  </a:cubicBezTo>
                  <a:cubicBezTo>
                    <a:pt x="1300" y="31"/>
                    <a:pt x="1217" y="1"/>
                    <a:pt x="110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5"/>
            <p:cNvSpPr/>
            <p:nvPr/>
          </p:nvSpPr>
          <p:spPr>
            <a:xfrm>
              <a:off x="2511832" y="3354731"/>
              <a:ext cx="57729" cy="24110"/>
            </a:xfrm>
            <a:custGeom>
              <a:avLst/>
              <a:gdLst/>
              <a:ahLst/>
              <a:cxnLst/>
              <a:rect l="l" t="t" r="r" b="b"/>
              <a:pathLst>
                <a:path w="601" h="251" extrusionOk="0">
                  <a:moveTo>
                    <a:pt x="367" y="0"/>
                  </a:moveTo>
                  <a:cubicBezTo>
                    <a:pt x="342" y="0"/>
                    <a:pt x="314" y="2"/>
                    <a:pt x="287" y="5"/>
                  </a:cubicBezTo>
                  <a:cubicBezTo>
                    <a:pt x="126" y="22"/>
                    <a:pt x="0" y="93"/>
                    <a:pt x="8" y="158"/>
                  </a:cubicBezTo>
                  <a:cubicBezTo>
                    <a:pt x="14" y="213"/>
                    <a:pt x="109" y="250"/>
                    <a:pt x="235" y="250"/>
                  </a:cubicBezTo>
                  <a:cubicBezTo>
                    <a:pt x="260" y="250"/>
                    <a:pt x="287" y="249"/>
                    <a:pt x="314" y="246"/>
                  </a:cubicBezTo>
                  <a:cubicBezTo>
                    <a:pt x="476" y="229"/>
                    <a:pt x="600" y="158"/>
                    <a:pt x="593" y="93"/>
                  </a:cubicBezTo>
                  <a:cubicBezTo>
                    <a:pt x="587" y="38"/>
                    <a:pt x="492" y="0"/>
                    <a:pt x="367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5"/>
            <p:cNvSpPr/>
            <p:nvPr/>
          </p:nvSpPr>
          <p:spPr>
            <a:xfrm>
              <a:off x="1635033" y="3305935"/>
              <a:ext cx="350506" cy="153881"/>
            </a:xfrm>
            <a:custGeom>
              <a:avLst/>
              <a:gdLst/>
              <a:ahLst/>
              <a:cxnLst/>
              <a:rect l="l" t="t" r="r" b="b"/>
              <a:pathLst>
                <a:path w="3649" h="1602" extrusionOk="0">
                  <a:moveTo>
                    <a:pt x="3484" y="1"/>
                  </a:moveTo>
                  <a:lnTo>
                    <a:pt x="1" y="1094"/>
                  </a:lnTo>
                  <a:lnTo>
                    <a:pt x="67" y="1601"/>
                  </a:lnTo>
                  <a:lnTo>
                    <a:pt x="3648" y="42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5"/>
            <p:cNvSpPr/>
            <p:nvPr/>
          </p:nvSpPr>
          <p:spPr>
            <a:xfrm>
              <a:off x="1690362" y="3130538"/>
              <a:ext cx="105565" cy="182025"/>
            </a:xfrm>
            <a:custGeom>
              <a:avLst/>
              <a:gdLst/>
              <a:ahLst/>
              <a:cxnLst/>
              <a:rect l="l" t="t" r="r" b="b"/>
              <a:pathLst>
                <a:path w="1099" h="1895" extrusionOk="0">
                  <a:moveTo>
                    <a:pt x="227" y="0"/>
                  </a:moveTo>
                  <a:lnTo>
                    <a:pt x="0" y="112"/>
                  </a:lnTo>
                  <a:lnTo>
                    <a:pt x="872" y="1894"/>
                  </a:lnTo>
                  <a:lnTo>
                    <a:pt x="1098" y="17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5"/>
            <p:cNvSpPr/>
            <p:nvPr/>
          </p:nvSpPr>
          <p:spPr>
            <a:xfrm>
              <a:off x="1530332" y="3129385"/>
              <a:ext cx="188173" cy="85201"/>
            </a:xfrm>
            <a:custGeom>
              <a:avLst/>
              <a:gdLst/>
              <a:ahLst/>
              <a:cxnLst/>
              <a:rect l="l" t="t" r="r" b="b"/>
              <a:pathLst>
                <a:path w="1959" h="887" extrusionOk="0">
                  <a:moveTo>
                    <a:pt x="1877" y="1"/>
                  </a:moveTo>
                  <a:lnTo>
                    <a:pt x="0" y="649"/>
                  </a:lnTo>
                  <a:lnTo>
                    <a:pt x="83" y="887"/>
                  </a:lnTo>
                  <a:lnTo>
                    <a:pt x="1958" y="2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5"/>
            <p:cNvSpPr/>
            <p:nvPr/>
          </p:nvSpPr>
          <p:spPr>
            <a:xfrm>
              <a:off x="3216306" y="2545849"/>
              <a:ext cx="77036" cy="52638"/>
            </a:xfrm>
            <a:custGeom>
              <a:avLst/>
              <a:gdLst/>
              <a:ahLst/>
              <a:cxnLst/>
              <a:rect l="l" t="t" r="r" b="b"/>
              <a:pathLst>
                <a:path w="802" h="548" extrusionOk="0">
                  <a:moveTo>
                    <a:pt x="221" y="0"/>
                  </a:moveTo>
                  <a:cubicBezTo>
                    <a:pt x="156" y="0"/>
                    <a:pt x="99" y="43"/>
                    <a:pt x="47" y="181"/>
                  </a:cubicBezTo>
                  <a:cubicBezTo>
                    <a:pt x="0" y="309"/>
                    <a:pt x="97" y="467"/>
                    <a:pt x="269" y="531"/>
                  </a:cubicBezTo>
                  <a:cubicBezTo>
                    <a:pt x="299" y="542"/>
                    <a:pt x="331" y="547"/>
                    <a:pt x="363" y="547"/>
                  </a:cubicBezTo>
                  <a:cubicBezTo>
                    <a:pt x="514" y="547"/>
                    <a:pt x="675" y="439"/>
                    <a:pt x="706" y="331"/>
                  </a:cubicBezTo>
                  <a:cubicBezTo>
                    <a:pt x="802" y="3"/>
                    <a:pt x="623" y="142"/>
                    <a:pt x="453" y="80"/>
                  </a:cubicBezTo>
                  <a:cubicBezTo>
                    <a:pt x="365" y="47"/>
                    <a:pt x="289" y="0"/>
                    <a:pt x="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5"/>
            <p:cNvSpPr/>
            <p:nvPr/>
          </p:nvSpPr>
          <p:spPr>
            <a:xfrm>
              <a:off x="3335896" y="2651894"/>
              <a:ext cx="60035" cy="65414"/>
            </a:xfrm>
            <a:custGeom>
              <a:avLst/>
              <a:gdLst/>
              <a:ahLst/>
              <a:cxnLst/>
              <a:rect l="l" t="t" r="r" b="b"/>
              <a:pathLst>
                <a:path w="625" h="681" extrusionOk="0">
                  <a:moveTo>
                    <a:pt x="297" y="0"/>
                  </a:moveTo>
                  <a:cubicBezTo>
                    <a:pt x="171" y="0"/>
                    <a:pt x="56" y="123"/>
                    <a:pt x="29" y="291"/>
                  </a:cubicBezTo>
                  <a:cubicBezTo>
                    <a:pt x="1" y="470"/>
                    <a:pt x="175" y="667"/>
                    <a:pt x="311" y="677"/>
                  </a:cubicBezTo>
                  <a:cubicBezTo>
                    <a:pt x="339" y="679"/>
                    <a:pt x="363" y="680"/>
                    <a:pt x="384" y="680"/>
                  </a:cubicBezTo>
                  <a:cubicBezTo>
                    <a:pt x="625" y="680"/>
                    <a:pt x="480" y="544"/>
                    <a:pt x="506" y="379"/>
                  </a:cubicBezTo>
                  <a:cubicBezTo>
                    <a:pt x="535" y="198"/>
                    <a:pt x="625" y="50"/>
                    <a:pt x="327" y="3"/>
                  </a:cubicBezTo>
                  <a:cubicBezTo>
                    <a:pt x="317" y="1"/>
                    <a:pt x="307" y="0"/>
                    <a:pt x="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5"/>
            <p:cNvSpPr/>
            <p:nvPr/>
          </p:nvSpPr>
          <p:spPr>
            <a:xfrm>
              <a:off x="3368747" y="2729795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1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8"/>
                    <a:pt x="37" y="287"/>
                    <a:pt x="151" y="400"/>
                  </a:cubicBezTo>
                  <a:cubicBezTo>
                    <a:pt x="212" y="462"/>
                    <a:pt x="301" y="490"/>
                    <a:pt x="380" y="490"/>
                  </a:cubicBezTo>
                  <a:cubicBezTo>
                    <a:pt x="445" y="490"/>
                    <a:pt x="502" y="471"/>
                    <a:pt x="530" y="437"/>
                  </a:cubicBezTo>
                  <a:cubicBezTo>
                    <a:pt x="682" y="250"/>
                    <a:pt x="512" y="274"/>
                    <a:pt x="399" y="162"/>
                  </a:cubicBezTo>
                  <a:cubicBezTo>
                    <a:pt x="321" y="86"/>
                    <a:pt x="265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5"/>
            <p:cNvSpPr/>
            <p:nvPr/>
          </p:nvSpPr>
          <p:spPr>
            <a:xfrm>
              <a:off x="3294688" y="2592244"/>
              <a:ext cx="65414" cy="83952"/>
            </a:xfrm>
            <a:custGeom>
              <a:avLst/>
              <a:gdLst/>
              <a:ahLst/>
              <a:cxnLst/>
              <a:rect l="l" t="t" r="r" b="b"/>
              <a:pathLst>
                <a:path w="681" h="874" extrusionOk="0">
                  <a:moveTo>
                    <a:pt x="269" y="0"/>
                  </a:moveTo>
                  <a:cubicBezTo>
                    <a:pt x="142" y="0"/>
                    <a:pt x="152" y="105"/>
                    <a:pt x="87" y="269"/>
                  </a:cubicBezTo>
                  <a:cubicBezTo>
                    <a:pt x="0" y="492"/>
                    <a:pt x="105" y="810"/>
                    <a:pt x="245" y="850"/>
                  </a:cubicBezTo>
                  <a:cubicBezTo>
                    <a:pt x="301" y="866"/>
                    <a:pt x="346" y="873"/>
                    <a:pt x="381" y="873"/>
                  </a:cubicBezTo>
                  <a:cubicBezTo>
                    <a:pt x="559" y="873"/>
                    <a:pt x="495" y="685"/>
                    <a:pt x="567" y="498"/>
                  </a:cubicBezTo>
                  <a:cubicBezTo>
                    <a:pt x="653" y="277"/>
                    <a:pt x="680" y="107"/>
                    <a:pt x="451" y="37"/>
                  </a:cubicBezTo>
                  <a:cubicBezTo>
                    <a:pt x="370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5"/>
            <p:cNvSpPr/>
            <p:nvPr/>
          </p:nvSpPr>
          <p:spPr>
            <a:xfrm>
              <a:off x="3315244" y="2576106"/>
              <a:ext cx="29585" cy="19499"/>
            </a:xfrm>
            <a:custGeom>
              <a:avLst/>
              <a:gdLst/>
              <a:ahLst/>
              <a:cxnLst/>
              <a:rect l="l" t="t" r="r" b="b"/>
              <a:pathLst>
                <a:path w="308" h="203" extrusionOk="0">
                  <a:moveTo>
                    <a:pt x="263" y="1"/>
                  </a:moveTo>
                  <a:cubicBezTo>
                    <a:pt x="239" y="1"/>
                    <a:pt x="205" y="17"/>
                    <a:pt x="165" y="17"/>
                  </a:cubicBezTo>
                  <a:cubicBezTo>
                    <a:pt x="163" y="17"/>
                    <a:pt x="161" y="17"/>
                    <a:pt x="160" y="17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7" y="202"/>
                    <a:pt x="149" y="202"/>
                    <a:pt x="150" y="202"/>
                  </a:cubicBezTo>
                  <a:cubicBezTo>
                    <a:pt x="231" y="202"/>
                    <a:pt x="307" y="131"/>
                    <a:pt x="303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5"/>
            <p:cNvSpPr/>
            <p:nvPr/>
          </p:nvSpPr>
          <p:spPr>
            <a:xfrm>
              <a:off x="3336568" y="2642769"/>
              <a:ext cx="29297" cy="19499"/>
            </a:xfrm>
            <a:custGeom>
              <a:avLst/>
              <a:gdLst/>
              <a:ahLst/>
              <a:cxnLst/>
              <a:rect l="l" t="t" r="r" b="b"/>
              <a:pathLst>
                <a:path w="305" h="203" extrusionOk="0">
                  <a:moveTo>
                    <a:pt x="263" y="1"/>
                  </a:moveTo>
                  <a:cubicBezTo>
                    <a:pt x="239" y="1"/>
                    <a:pt x="205" y="18"/>
                    <a:pt x="165" y="18"/>
                  </a:cubicBezTo>
                  <a:cubicBezTo>
                    <a:pt x="163" y="18"/>
                    <a:pt x="161" y="18"/>
                    <a:pt x="160" y="18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8" y="202"/>
                    <a:pt x="150" y="203"/>
                    <a:pt x="152" y="203"/>
                  </a:cubicBezTo>
                  <a:cubicBezTo>
                    <a:pt x="230" y="203"/>
                    <a:pt x="304" y="131"/>
                    <a:pt x="303" y="81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5"/>
            <p:cNvSpPr/>
            <p:nvPr/>
          </p:nvSpPr>
          <p:spPr>
            <a:xfrm>
              <a:off x="3339930" y="2614913"/>
              <a:ext cx="29201" cy="19307"/>
            </a:xfrm>
            <a:custGeom>
              <a:avLst/>
              <a:gdLst/>
              <a:ahLst/>
              <a:cxnLst/>
              <a:rect l="l" t="t" r="r" b="b"/>
              <a:pathLst>
                <a:path w="304" h="201" extrusionOk="0">
                  <a:moveTo>
                    <a:pt x="261" y="0"/>
                  </a:moveTo>
                  <a:cubicBezTo>
                    <a:pt x="238" y="0"/>
                    <a:pt x="205" y="16"/>
                    <a:pt x="166" y="16"/>
                  </a:cubicBezTo>
                  <a:cubicBezTo>
                    <a:pt x="164" y="16"/>
                    <a:pt x="161" y="16"/>
                    <a:pt x="159" y="16"/>
                  </a:cubicBezTo>
                  <a:cubicBezTo>
                    <a:pt x="130" y="15"/>
                    <a:pt x="102" y="10"/>
                    <a:pt x="79" y="10"/>
                  </a:cubicBezTo>
                  <a:cubicBezTo>
                    <a:pt x="35" y="10"/>
                    <a:pt x="5" y="25"/>
                    <a:pt x="2" y="99"/>
                  </a:cubicBezTo>
                  <a:cubicBezTo>
                    <a:pt x="0" y="150"/>
                    <a:pt x="62" y="196"/>
                    <a:pt x="145" y="200"/>
                  </a:cubicBezTo>
                  <a:cubicBezTo>
                    <a:pt x="146" y="200"/>
                    <a:pt x="148" y="200"/>
                    <a:pt x="149" y="200"/>
                  </a:cubicBezTo>
                  <a:cubicBezTo>
                    <a:pt x="229" y="200"/>
                    <a:pt x="304" y="131"/>
                    <a:pt x="302" y="79"/>
                  </a:cubicBezTo>
                  <a:cubicBezTo>
                    <a:pt x="299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5"/>
            <p:cNvSpPr/>
            <p:nvPr/>
          </p:nvSpPr>
          <p:spPr>
            <a:xfrm>
              <a:off x="3274708" y="2588690"/>
              <a:ext cx="29201" cy="19403"/>
            </a:xfrm>
            <a:custGeom>
              <a:avLst/>
              <a:gdLst/>
              <a:ahLst/>
              <a:cxnLst/>
              <a:rect l="l" t="t" r="r" b="b"/>
              <a:pathLst>
                <a:path w="304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1"/>
                    <a:pt x="80" y="11"/>
                  </a:cubicBezTo>
                  <a:cubicBezTo>
                    <a:pt x="37" y="11"/>
                    <a:pt x="6" y="26"/>
                    <a:pt x="2" y="100"/>
                  </a:cubicBezTo>
                  <a:cubicBezTo>
                    <a:pt x="1" y="151"/>
                    <a:pt x="64" y="197"/>
                    <a:pt x="145" y="201"/>
                  </a:cubicBezTo>
                  <a:cubicBezTo>
                    <a:pt x="147" y="201"/>
                    <a:pt x="148" y="201"/>
                    <a:pt x="150" y="201"/>
                  </a:cubicBezTo>
                  <a:cubicBezTo>
                    <a:pt x="231" y="201"/>
                    <a:pt x="304" y="130"/>
                    <a:pt x="303" y="80"/>
                  </a:cubicBezTo>
                  <a:cubicBezTo>
                    <a:pt x="300" y="17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5"/>
            <p:cNvSpPr/>
            <p:nvPr/>
          </p:nvSpPr>
          <p:spPr>
            <a:xfrm>
              <a:off x="3373165" y="2718268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5" y="18"/>
                    <a:pt x="164" y="18"/>
                  </a:cubicBezTo>
                  <a:cubicBezTo>
                    <a:pt x="163" y="18"/>
                    <a:pt x="161" y="18"/>
                    <a:pt x="159" y="18"/>
                  </a:cubicBezTo>
                  <a:cubicBezTo>
                    <a:pt x="130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1"/>
                    <a:pt x="64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4" y="201"/>
                    <a:pt x="305" y="132"/>
                    <a:pt x="303" y="79"/>
                  </a:cubicBezTo>
                  <a:cubicBezTo>
                    <a:pt x="301" y="16"/>
                    <a:pt x="287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5"/>
            <p:cNvSpPr/>
            <p:nvPr/>
          </p:nvSpPr>
          <p:spPr>
            <a:xfrm>
              <a:off x="3197191" y="2555262"/>
              <a:ext cx="47451" cy="25455"/>
            </a:xfrm>
            <a:custGeom>
              <a:avLst/>
              <a:gdLst/>
              <a:ahLst/>
              <a:cxnLst/>
              <a:rect l="l" t="t" r="r" b="b"/>
              <a:pathLst>
                <a:path w="494" h="265" extrusionOk="0">
                  <a:moveTo>
                    <a:pt x="117" y="1"/>
                  </a:moveTo>
                  <a:cubicBezTo>
                    <a:pt x="60" y="1"/>
                    <a:pt x="19" y="22"/>
                    <a:pt x="9" y="108"/>
                  </a:cubicBezTo>
                  <a:cubicBezTo>
                    <a:pt x="0" y="179"/>
                    <a:pt x="100" y="249"/>
                    <a:pt x="229" y="263"/>
                  </a:cubicBezTo>
                  <a:cubicBezTo>
                    <a:pt x="240" y="264"/>
                    <a:pt x="251" y="265"/>
                    <a:pt x="261" y="265"/>
                  </a:cubicBezTo>
                  <a:cubicBezTo>
                    <a:pt x="382" y="265"/>
                    <a:pt x="493" y="186"/>
                    <a:pt x="493" y="120"/>
                  </a:cubicBezTo>
                  <a:cubicBezTo>
                    <a:pt x="493" y="30"/>
                    <a:pt x="468" y="10"/>
                    <a:pt x="425" y="10"/>
                  </a:cubicBezTo>
                  <a:cubicBezTo>
                    <a:pt x="393" y="10"/>
                    <a:pt x="350" y="21"/>
                    <a:pt x="301" y="21"/>
                  </a:cubicBezTo>
                  <a:cubicBezTo>
                    <a:pt x="291" y="21"/>
                    <a:pt x="280" y="21"/>
                    <a:pt x="269" y="20"/>
                  </a:cubicBezTo>
                  <a:cubicBezTo>
                    <a:pt x="213" y="13"/>
                    <a:pt x="160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5"/>
            <p:cNvSpPr/>
            <p:nvPr/>
          </p:nvSpPr>
          <p:spPr>
            <a:xfrm>
              <a:off x="2747265" y="2566885"/>
              <a:ext cx="655578" cy="389889"/>
            </a:xfrm>
            <a:custGeom>
              <a:avLst/>
              <a:gdLst/>
              <a:ahLst/>
              <a:cxnLst/>
              <a:rect l="l" t="t" r="r" b="b"/>
              <a:pathLst>
                <a:path w="6825" h="4059" extrusionOk="0">
                  <a:moveTo>
                    <a:pt x="4490" y="1"/>
                  </a:moveTo>
                  <a:cubicBezTo>
                    <a:pt x="2956" y="1"/>
                    <a:pt x="75" y="1420"/>
                    <a:pt x="37" y="2729"/>
                  </a:cubicBezTo>
                  <a:cubicBezTo>
                    <a:pt x="0" y="4059"/>
                    <a:pt x="2166" y="3904"/>
                    <a:pt x="3682" y="3947"/>
                  </a:cubicBezTo>
                  <a:cubicBezTo>
                    <a:pt x="4032" y="3958"/>
                    <a:pt x="4385" y="3972"/>
                    <a:pt x="4720" y="3972"/>
                  </a:cubicBezTo>
                  <a:cubicBezTo>
                    <a:pt x="5833" y="3972"/>
                    <a:pt x="6756" y="3809"/>
                    <a:pt x="6787" y="2786"/>
                  </a:cubicBezTo>
                  <a:cubicBezTo>
                    <a:pt x="6824" y="1458"/>
                    <a:pt x="6074" y="45"/>
                    <a:pt x="4560" y="2"/>
                  </a:cubicBezTo>
                  <a:cubicBezTo>
                    <a:pt x="4537" y="1"/>
                    <a:pt x="4514" y="1"/>
                    <a:pt x="4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5"/>
            <p:cNvSpPr/>
            <p:nvPr/>
          </p:nvSpPr>
          <p:spPr>
            <a:xfrm>
              <a:off x="3160017" y="2523564"/>
              <a:ext cx="24878" cy="18635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60" y="1"/>
                  </a:moveTo>
                  <a:cubicBezTo>
                    <a:pt x="115" y="1"/>
                    <a:pt x="76" y="68"/>
                    <a:pt x="1" y="108"/>
                  </a:cubicBezTo>
                  <a:cubicBezTo>
                    <a:pt x="85" y="131"/>
                    <a:pt x="162" y="159"/>
                    <a:pt x="231" y="194"/>
                  </a:cubicBezTo>
                  <a:cubicBezTo>
                    <a:pt x="253" y="145"/>
                    <a:pt x="258" y="98"/>
                    <a:pt x="241" y="69"/>
                  </a:cubicBezTo>
                  <a:cubicBezTo>
                    <a:pt x="208" y="19"/>
                    <a:pt x="183" y="1"/>
                    <a:pt x="160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5"/>
            <p:cNvSpPr/>
            <p:nvPr/>
          </p:nvSpPr>
          <p:spPr>
            <a:xfrm>
              <a:off x="2746785" y="2545657"/>
              <a:ext cx="687565" cy="411021"/>
            </a:xfrm>
            <a:custGeom>
              <a:avLst/>
              <a:gdLst/>
              <a:ahLst/>
              <a:cxnLst/>
              <a:rect l="l" t="t" r="r" b="b"/>
              <a:pathLst>
                <a:path w="7158" h="4279" extrusionOk="0">
                  <a:moveTo>
                    <a:pt x="5108" y="1"/>
                  </a:moveTo>
                  <a:cubicBezTo>
                    <a:pt x="5054" y="1"/>
                    <a:pt x="5006" y="30"/>
                    <a:pt x="4961" y="118"/>
                  </a:cubicBezTo>
                  <a:lnTo>
                    <a:pt x="4955" y="118"/>
                  </a:lnTo>
                  <a:cubicBezTo>
                    <a:pt x="4901" y="111"/>
                    <a:pt x="4850" y="100"/>
                    <a:pt x="4808" y="100"/>
                  </a:cubicBezTo>
                  <a:cubicBezTo>
                    <a:pt x="4791" y="100"/>
                    <a:pt x="4775" y="102"/>
                    <a:pt x="4761" y="107"/>
                  </a:cubicBezTo>
                  <a:cubicBezTo>
                    <a:pt x="4852" y="185"/>
                    <a:pt x="4914" y="277"/>
                    <a:pt x="4941" y="380"/>
                  </a:cubicBezTo>
                  <a:cubicBezTo>
                    <a:pt x="5091" y="989"/>
                    <a:pt x="3982" y="1787"/>
                    <a:pt x="2462" y="2162"/>
                  </a:cubicBezTo>
                  <a:cubicBezTo>
                    <a:pt x="1935" y="2292"/>
                    <a:pt x="1429" y="2354"/>
                    <a:pt x="985" y="2354"/>
                  </a:cubicBezTo>
                  <a:cubicBezTo>
                    <a:pt x="725" y="2354"/>
                    <a:pt x="486" y="2333"/>
                    <a:pt x="279" y="2291"/>
                  </a:cubicBezTo>
                  <a:cubicBezTo>
                    <a:pt x="133" y="2509"/>
                    <a:pt x="45" y="2731"/>
                    <a:pt x="38" y="2948"/>
                  </a:cubicBezTo>
                  <a:cubicBezTo>
                    <a:pt x="1" y="4278"/>
                    <a:pt x="2168" y="4124"/>
                    <a:pt x="3683" y="4167"/>
                  </a:cubicBezTo>
                  <a:cubicBezTo>
                    <a:pt x="4030" y="4176"/>
                    <a:pt x="4380" y="4191"/>
                    <a:pt x="4713" y="4191"/>
                  </a:cubicBezTo>
                  <a:cubicBezTo>
                    <a:pt x="5830" y="4191"/>
                    <a:pt x="6758" y="4030"/>
                    <a:pt x="6788" y="3006"/>
                  </a:cubicBezTo>
                  <a:cubicBezTo>
                    <a:pt x="6794" y="2799"/>
                    <a:pt x="6781" y="2592"/>
                    <a:pt x="6749" y="2389"/>
                  </a:cubicBezTo>
                  <a:lnTo>
                    <a:pt x="6749" y="2389"/>
                  </a:lnTo>
                  <a:cubicBezTo>
                    <a:pt x="6784" y="2399"/>
                    <a:pt x="6820" y="2404"/>
                    <a:pt x="6854" y="2404"/>
                  </a:cubicBezTo>
                  <a:cubicBezTo>
                    <a:pt x="6917" y="2404"/>
                    <a:pt x="6973" y="2386"/>
                    <a:pt x="7001" y="2353"/>
                  </a:cubicBezTo>
                  <a:cubicBezTo>
                    <a:pt x="7157" y="2167"/>
                    <a:pt x="6987" y="2191"/>
                    <a:pt x="6872" y="2081"/>
                  </a:cubicBezTo>
                  <a:cubicBezTo>
                    <a:pt x="6834" y="2041"/>
                    <a:pt x="6798" y="2001"/>
                    <a:pt x="6763" y="1968"/>
                  </a:cubicBezTo>
                  <a:cubicBezTo>
                    <a:pt x="6799" y="1943"/>
                    <a:pt x="6826" y="1908"/>
                    <a:pt x="6824" y="1879"/>
                  </a:cubicBezTo>
                  <a:cubicBezTo>
                    <a:pt x="6822" y="1815"/>
                    <a:pt x="6807" y="1799"/>
                    <a:pt x="6784" y="1799"/>
                  </a:cubicBezTo>
                  <a:cubicBezTo>
                    <a:pt x="6760" y="1799"/>
                    <a:pt x="6726" y="1816"/>
                    <a:pt x="6685" y="1816"/>
                  </a:cubicBezTo>
                  <a:cubicBezTo>
                    <a:pt x="6684" y="1816"/>
                    <a:pt x="6682" y="1816"/>
                    <a:pt x="6680" y="1816"/>
                  </a:cubicBezTo>
                  <a:cubicBezTo>
                    <a:pt x="6655" y="1815"/>
                    <a:pt x="6629" y="1810"/>
                    <a:pt x="6606" y="1810"/>
                  </a:cubicBezTo>
                  <a:lnTo>
                    <a:pt x="6595" y="1779"/>
                  </a:lnTo>
                  <a:cubicBezTo>
                    <a:pt x="6722" y="1747"/>
                    <a:pt x="6616" y="1626"/>
                    <a:pt x="6639" y="1482"/>
                  </a:cubicBezTo>
                  <a:cubicBezTo>
                    <a:pt x="6668" y="1302"/>
                    <a:pt x="6758" y="1153"/>
                    <a:pt x="6460" y="1107"/>
                  </a:cubicBezTo>
                  <a:cubicBezTo>
                    <a:pt x="6458" y="1107"/>
                    <a:pt x="6455" y="1107"/>
                    <a:pt x="6452" y="1107"/>
                  </a:cubicBezTo>
                  <a:cubicBezTo>
                    <a:pt x="6447" y="1107"/>
                    <a:pt x="6442" y="1107"/>
                    <a:pt x="6437" y="1107"/>
                  </a:cubicBezTo>
                  <a:cubicBezTo>
                    <a:pt x="6440" y="1102"/>
                    <a:pt x="6443" y="1096"/>
                    <a:pt x="6443" y="1092"/>
                  </a:cubicBezTo>
                  <a:cubicBezTo>
                    <a:pt x="6440" y="1028"/>
                    <a:pt x="6426" y="1012"/>
                    <a:pt x="6402" y="1012"/>
                  </a:cubicBezTo>
                  <a:cubicBezTo>
                    <a:pt x="6378" y="1012"/>
                    <a:pt x="6344" y="1029"/>
                    <a:pt x="6304" y="1029"/>
                  </a:cubicBezTo>
                  <a:cubicBezTo>
                    <a:pt x="6303" y="1029"/>
                    <a:pt x="6301" y="1029"/>
                    <a:pt x="6300" y="1029"/>
                  </a:cubicBezTo>
                  <a:cubicBezTo>
                    <a:pt x="6285" y="1029"/>
                    <a:pt x="6271" y="1027"/>
                    <a:pt x="6257" y="1024"/>
                  </a:cubicBezTo>
                  <a:cubicBezTo>
                    <a:pt x="6261" y="1010"/>
                    <a:pt x="6265" y="996"/>
                    <a:pt x="6271" y="984"/>
                  </a:cubicBezTo>
                  <a:cubicBezTo>
                    <a:pt x="6280" y="960"/>
                    <a:pt x="6287" y="938"/>
                    <a:pt x="6295" y="917"/>
                  </a:cubicBezTo>
                  <a:cubicBezTo>
                    <a:pt x="6305" y="920"/>
                    <a:pt x="6313" y="921"/>
                    <a:pt x="6320" y="921"/>
                  </a:cubicBezTo>
                  <a:cubicBezTo>
                    <a:pt x="6321" y="921"/>
                    <a:pt x="6323" y="921"/>
                    <a:pt x="6324" y="921"/>
                  </a:cubicBezTo>
                  <a:cubicBezTo>
                    <a:pt x="6403" y="921"/>
                    <a:pt x="6479" y="850"/>
                    <a:pt x="6477" y="800"/>
                  </a:cubicBezTo>
                  <a:cubicBezTo>
                    <a:pt x="6474" y="737"/>
                    <a:pt x="6460" y="721"/>
                    <a:pt x="6436" y="721"/>
                  </a:cubicBezTo>
                  <a:cubicBezTo>
                    <a:pt x="6413" y="721"/>
                    <a:pt x="6380" y="737"/>
                    <a:pt x="6341" y="737"/>
                  </a:cubicBezTo>
                  <a:cubicBezTo>
                    <a:pt x="6339" y="737"/>
                    <a:pt x="6336" y="737"/>
                    <a:pt x="6334" y="737"/>
                  </a:cubicBezTo>
                  <a:lnTo>
                    <a:pt x="6331" y="737"/>
                  </a:lnTo>
                  <a:cubicBezTo>
                    <a:pt x="6331" y="638"/>
                    <a:pt x="6287" y="563"/>
                    <a:pt x="6152" y="522"/>
                  </a:cubicBezTo>
                  <a:cubicBezTo>
                    <a:pt x="6138" y="519"/>
                    <a:pt x="6124" y="513"/>
                    <a:pt x="6112" y="509"/>
                  </a:cubicBezTo>
                  <a:cubicBezTo>
                    <a:pt x="6172" y="492"/>
                    <a:pt x="6222" y="437"/>
                    <a:pt x="6221" y="394"/>
                  </a:cubicBezTo>
                  <a:cubicBezTo>
                    <a:pt x="6218" y="332"/>
                    <a:pt x="6204" y="316"/>
                    <a:pt x="6181" y="316"/>
                  </a:cubicBezTo>
                  <a:cubicBezTo>
                    <a:pt x="6156" y="316"/>
                    <a:pt x="6123" y="333"/>
                    <a:pt x="6083" y="333"/>
                  </a:cubicBezTo>
                  <a:cubicBezTo>
                    <a:pt x="6081" y="333"/>
                    <a:pt x="6079" y="333"/>
                    <a:pt x="6078" y="333"/>
                  </a:cubicBezTo>
                  <a:cubicBezTo>
                    <a:pt x="6049" y="331"/>
                    <a:pt x="6021" y="327"/>
                    <a:pt x="5997" y="327"/>
                  </a:cubicBezTo>
                  <a:cubicBezTo>
                    <a:pt x="5954" y="327"/>
                    <a:pt x="5924" y="341"/>
                    <a:pt x="5920" y="415"/>
                  </a:cubicBezTo>
                  <a:cubicBezTo>
                    <a:pt x="5919" y="442"/>
                    <a:pt x="5935" y="466"/>
                    <a:pt x="5962" y="485"/>
                  </a:cubicBezTo>
                  <a:cubicBezTo>
                    <a:pt x="5869" y="490"/>
                    <a:pt x="5854" y="556"/>
                    <a:pt x="5820" y="666"/>
                  </a:cubicBezTo>
                  <a:cubicBezTo>
                    <a:pt x="5794" y="648"/>
                    <a:pt x="5770" y="629"/>
                    <a:pt x="5744" y="609"/>
                  </a:cubicBezTo>
                  <a:cubicBezTo>
                    <a:pt x="5777" y="585"/>
                    <a:pt x="5799" y="552"/>
                    <a:pt x="5797" y="526"/>
                  </a:cubicBezTo>
                  <a:cubicBezTo>
                    <a:pt x="5794" y="462"/>
                    <a:pt x="5780" y="446"/>
                    <a:pt x="5756" y="446"/>
                  </a:cubicBezTo>
                  <a:cubicBezTo>
                    <a:pt x="5732" y="446"/>
                    <a:pt x="5699" y="463"/>
                    <a:pt x="5659" y="463"/>
                  </a:cubicBezTo>
                  <a:cubicBezTo>
                    <a:pt x="5657" y="463"/>
                    <a:pt x="5656" y="463"/>
                    <a:pt x="5654" y="463"/>
                  </a:cubicBezTo>
                  <a:cubicBezTo>
                    <a:pt x="5625" y="462"/>
                    <a:pt x="5597" y="458"/>
                    <a:pt x="5573" y="458"/>
                  </a:cubicBezTo>
                  <a:cubicBezTo>
                    <a:pt x="5553" y="458"/>
                    <a:pt x="5535" y="461"/>
                    <a:pt x="5522" y="472"/>
                  </a:cubicBezTo>
                  <a:cubicBezTo>
                    <a:pt x="5514" y="466"/>
                    <a:pt x="5505" y="463"/>
                    <a:pt x="5497" y="457"/>
                  </a:cubicBezTo>
                  <a:cubicBezTo>
                    <a:pt x="5542" y="420"/>
                    <a:pt x="5578" y="377"/>
                    <a:pt x="5592" y="330"/>
                  </a:cubicBezTo>
                  <a:cubicBezTo>
                    <a:pt x="5687" y="4"/>
                    <a:pt x="5508" y="143"/>
                    <a:pt x="5339" y="80"/>
                  </a:cubicBezTo>
                  <a:cubicBezTo>
                    <a:pt x="5251" y="47"/>
                    <a:pt x="5175" y="1"/>
                    <a:pt x="510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5"/>
            <p:cNvSpPr/>
            <p:nvPr/>
          </p:nvSpPr>
          <p:spPr>
            <a:xfrm>
              <a:off x="2964255" y="2582542"/>
              <a:ext cx="69256" cy="43801"/>
            </a:xfrm>
            <a:custGeom>
              <a:avLst/>
              <a:gdLst/>
              <a:ahLst/>
              <a:cxnLst/>
              <a:rect l="l" t="t" r="r" b="b"/>
              <a:pathLst>
                <a:path w="721" h="456" extrusionOk="0">
                  <a:moveTo>
                    <a:pt x="582" y="0"/>
                  </a:moveTo>
                  <a:cubicBezTo>
                    <a:pt x="524" y="0"/>
                    <a:pt x="452" y="72"/>
                    <a:pt x="344" y="101"/>
                  </a:cubicBezTo>
                  <a:cubicBezTo>
                    <a:pt x="168" y="146"/>
                    <a:pt x="0" y="142"/>
                    <a:pt x="55" y="347"/>
                  </a:cubicBezTo>
                  <a:cubicBezTo>
                    <a:pt x="72" y="416"/>
                    <a:pt x="162" y="455"/>
                    <a:pt x="277" y="455"/>
                  </a:cubicBezTo>
                  <a:cubicBezTo>
                    <a:pt x="322" y="455"/>
                    <a:pt x="370" y="449"/>
                    <a:pt x="420" y="437"/>
                  </a:cubicBezTo>
                  <a:cubicBezTo>
                    <a:pt x="594" y="393"/>
                    <a:pt x="720" y="209"/>
                    <a:pt x="686" y="118"/>
                  </a:cubicBezTo>
                  <a:cubicBezTo>
                    <a:pt x="652" y="30"/>
                    <a:pt x="620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5"/>
            <p:cNvSpPr/>
            <p:nvPr/>
          </p:nvSpPr>
          <p:spPr>
            <a:xfrm>
              <a:off x="3120058" y="2688587"/>
              <a:ext cx="65510" cy="35060"/>
            </a:xfrm>
            <a:custGeom>
              <a:avLst/>
              <a:gdLst/>
              <a:ahLst/>
              <a:cxnLst/>
              <a:rect l="l" t="t" r="r" b="b"/>
              <a:pathLst>
                <a:path w="682" h="365" extrusionOk="0">
                  <a:moveTo>
                    <a:pt x="585" y="0"/>
                  </a:moveTo>
                  <a:cubicBezTo>
                    <a:pt x="536" y="0"/>
                    <a:pt x="470" y="23"/>
                    <a:pt x="391" y="23"/>
                  </a:cubicBezTo>
                  <a:cubicBezTo>
                    <a:pt x="381" y="23"/>
                    <a:pt x="371" y="22"/>
                    <a:pt x="361" y="22"/>
                  </a:cubicBezTo>
                  <a:cubicBezTo>
                    <a:pt x="290" y="16"/>
                    <a:pt x="222" y="4"/>
                    <a:pt x="166" y="4"/>
                  </a:cubicBezTo>
                  <a:cubicBezTo>
                    <a:pt x="78" y="4"/>
                    <a:pt x="17" y="33"/>
                    <a:pt x="7" y="162"/>
                  </a:cubicBezTo>
                  <a:cubicBezTo>
                    <a:pt x="0" y="259"/>
                    <a:pt x="142" y="349"/>
                    <a:pt x="322" y="364"/>
                  </a:cubicBezTo>
                  <a:cubicBezTo>
                    <a:pt x="331" y="365"/>
                    <a:pt x="341" y="365"/>
                    <a:pt x="350" y="365"/>
                  </a:cubicBezTo>
                  <a:cubicBezTo>
                    <a:pt x="520" y="365"/>
                    <a:pt x="681" y="243"/>
                    <a:pt x="679" y="149"/>
                  </a:cubicBezTo>
                  <a:cubicBezTo>
                    <a:pt x="674" y="28"/>
                    <a:pt x="640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5"/>
            <p:cNvSpPr/>
            <p:nvPr/>
          </p:nvSpPr>
          <p:spPr>
            <a:xfrm>
              <a:off x="2889524" y="2610110"/>
              <a:ext cx="61572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0"/>
                  </a:moveTo>
                  <a:cubicBezTo>
                    <a:pt x="458" y="0"/>
                    <a:pt x="397" y="67"/>
                    <a:pt x="304" y="91"/>
                  </a:cubicBezTo>
                  <a:cubicBezTo>
                    <a:pt x="148" y="131"/>
                    <a:pt x="1" y="121"/>
                    <a:pt x="54" y="328"/>
                  </a:cubicBezTo>
                  <a:cubicBezTo>
                    <a:pt x="73" y="399"/>
                    <a:pt x="161" y="442"/>
                    <a:pt x="269" y="442"/>
                  </a:cubicBezTo>
                  <a:cubicBezTo>
                    <a:pt x="305" y="442"/>
                    <a:pt x="342" y="437"/>
                    <a:pt x="380" y="428"/>
                  </a:cubicBezTo>
                  <a:cubicBezTo>
                    <a:pt x="533" y="388"/>
                    <a:pt x="641" y="213"/>
                    <a:pt x="606" y="120"/>
                  </a:cubicBezTo>
                  <a:cubicBezTo>
                    <a:pt x="574" y="29"/>
                    <a:pt x="544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5"/>
            <p:cNvSpPr/>
            <p:nvPr/>
          </p:nvSpPr>
          <p:spPr>
            <a:xfrm>
              <a:off x="2918533" y="2592628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2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9"/>
                    <a:pt x="37" y="288"/>
                    <a:pt x="151" y="399"/>
                  </a:cubicBezTo>
                  <a:cubicBezTo>
                    <a:pt x="213" y="463"/>
                    <a:pt x="303" y="491"/>
                    <a:pt x="382" y="491"/>
                  </a:cubicBezTo>
                  <a:cubicBezTo>
                    <a:pt x="446" y="491"/>
                    <a:pt x="503" y="472"/>
                    <a:pt x="531" y="438"/>
                  </a:cubicBezTo>
                  <a:cubicBezTo>
                    <a:pt x="682" y="249"/>
                    <a:pt x="512" y="275"/>
                    <a:pt x="400" y="162"/>
                  </a:cubicBezTo>
                  <a:cubicBezTo>
                    <a:pt x="323" y="85"/>
                    <a:pt x="266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5"/>
            <p:cNvSpPr/>
            <p:nvPr/>
          </p:nvSpPr>
          <p:spPr>
            <a:xfrm>
              <a:off x="2776946" y="2699442"/>
              <a:ext cx="61572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1"/>
                  </a:moveTo>
                  <a:cubicBezTo>
                    <a:pt x="458" y="1"/>
                    <a:pt x="397" y="68"/>
                    <a:pt x="304" y="92"/>
                  </a:cubicBezTo>
                  <a:cubicBezTo>
                    <a:pt x="149" y="131"/>
                    <a:pt x="0" y="122"/>
                    <a:pt x="53" y="328"/>
                  </a:cubicBezTo>
                  <a:cubicBezTo>
                    <a:pt x="73" y="398"/>
                    <a:pt x="158" y="441"/>
                    <a:pt x="264" y="441"/>
                  </a:cubicBezTo>
                  <a:cubicBezTo>
                    <a:pt x="301" y="441"/>
                    <a:pt x="340" y="436"/>
                    <a:pt x="380" y="425"/>
                  </a:cubicBezTo>
                  <a:cubicBezTo>
                    <a:pt x="533" y="388"/>
                    <a:pt x="640" y="214"/>
                    <a:pt x="607" y="121"/>
                  </a:cubicBezTo>
                  <a:cubicBezTo>
                    <a:pt x="574" y="30"/>
                    <a:pt x="544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5"/>
            <p:cNvSpPr/>
            <p:nvPr/>
          </p:nvSpPr>
          <p:spPr>
            <a:xfrm>
              <a:off x="2805859" y="2682152"/>
              <a:ext cx="65606" cy="47067"/>
            </a:xfrm>
            <a:custGeom>
              <a:avLst/>
              <a:gdLst/>
              <a:ahLst/>
              <a:cxnLst/>
              <a:rect l="l" t="t" r="r" b="b"/>
              <a:pathLst>
                <a:path w="683" h="490" extrusionOk="0">
                  <a:moveTo>
                    <a:pt x="192" y="0"/>
                  </a:moveTo>
                  <a:cubicBezTo>
                    <a:pt x="157" y="0"/>
                    <a:pt x="118" y="20"/>
                    <a:pt x="70" y="69"/>
                  </a:cubicBezTo>
                  <a:cubicBezTo>
                    <a:pt x="0" y="139"/>
                    <a:pt x="37" y="288"/>
                    <a:pt x="152" y="401"/>
                  </a:cubicBezTo>
                  <a:cubicBezTo>
                    <a:pt x="214" y="462"/>
                    <a:pt x="305" y="489"/>
                    <a:pt x="384" y="489"/>
                  </a:cubicBezTo>
                  <a:cubicBezTo>
                    <a:pt x="447" y="489"/>
                    <a:pt x="504" y="471"/>
                    <a:pt x="531" y="438"/>
                  </a:cubicBezTo>
                  <a:cubicBezTo>
                    <a:pt x="683" y="250"/>
                    <a:pt x="514" y="275"/>
                    <a:pt x="401" y="162"/>
                  </a:cubicBezTo>
                  <a:cubicBezTo>
                    <a:pt x="323" y="86"/>
                    <a:pt x="267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5"/>
            <p:cNvSpPr/>
            <p:nvPr/>
          </p:nvSpPr>
          <p:spPr>
            <a:xfrm>
              <a:off x="3102096" y="2532401"/>
              <a:ext cx="96536" cy="54944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308" y="1"/>
                  </a:moveTo>
                  <a:cubicBezTo>
                    <a:pt x="208" y="1"/>
                    <a:pt x="134" y="49"/>
                    <a:pt x="95" y="185"/>
                  </a:cubicBezTo>
                  <a:cubicBezTo>
                    <a:pt x="1" y="510"/>
                    <a:pt x="111" y="461"/>
                    <a:pt x="335" y="544"/>
                  </a:cubicBezTo>
                  <a:cubicBezTo>
                    <a:pt x="387" y="563"/>
                    <a:pt x="445" y="572"/>
                    <a:pt x="503" y="572"/>
                  </a:cubicBezTo>
                  <a:cubicBezTo>
                    <a:pt x="692" y="572"/>
                    <a:pt x="883" y="482"/>
                    <a:pt x="911" y="375"/>
                  </a:cubicBezTo>
                  <a:cubicBezTo>
                    <a:pt x="1004" y="29"/>
                    <a:pt x="780" y="143"/>
                    <a:pt x="555" y="59"/>
                  </a:cubicBezTo>
                  <a:cubicBezTo>
                    <a:pt x="462" y="25"/>
                    <a:pt x="379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5"/>
            <p:cNvSpPr/>
            <p:nvPr/>
          </p:nvSpPr>
          <p:spPr>
            <a:xfrm>
              <a:off x="3184800" y="2591091"/>
              <a:ext cx="96440" cy="54944"/>
            </a:xfrm>
            <a:custGeom>
              <a:avLst/>
              <a:gdLst/>
              <a:ahLst/>
              <a:cxnLst/>
              <a:rect l="l" t="t" r="r" b="b"/>
              <a:pathLst>
                <a:path w="1004" h="572" extrusionOk="0">
                  <a:moveTo>
                    <a:pt x="309" y="0"/>
                  </a:moveTo>
                  <a:cubicBezTo>
                    <a:pt x="209" y="0"/>
                    <a:pt x="134" y="48"/>
                    <a:pt x="95" y="183"/>
                  </a:cubicBezTo>
                  <a:cubicBezTo>
                    <a:pt x="0" y="508"/>
                    <a:pt x="111" y="461"/>
                    <a:pt x="335" y="543"/>
                  </a:cubicBezTo>
                  <a:cubicBezTo>
                    <a:pt x="388" y="563"/>
                    <a:pt x="446" y="571"/>
                    <a:pt x="504" y="571"/>
                  </a:cubicBezTo>
                  <a:cubicBezTo>
                    <a:pt x="692" y="571"/>
                    <a:pt x="882" y="481"/>
                    <a:pt x="911" y="375"/>
                  </a:cubicBezTo>
                  <a:cubicBezTo>
                    <a:pt x="1004" y="27"/>
                    <a:pt x="779" y="142"/>
                    <a:pt x="556" y="57"/>
                  </a:cubicBezTo>
                  <a:cubicBezTo>
                    <a:pt x="463" y="24"/>
                    <a:pt x="380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5"/>
            <p:cNvSpPr/>
            <p:nvPr/>
          </p:nvSpPr>
          <p:spPr>
            <a:xfrm>
              <a:off x="2838518" y="2645266"/>
              <a:ext cx="59554" cy="56673"/>
            </a:xfrm>
            <a:custGeom>
              <a:avLst/>
              <a:gdLst/>
              <a:ahLst/>
              <a:cxnLst/>
              <a:rect l="l" t="t" r="r" b="b"/>
              <a:pathLst>
                <a:path w="620" h="590" extrusionOk="0">
                  <a:moveTo>
                    <a:pt x="448" y="0"/>
                  </a:moveTo>
                  <a:cubicBezTo>
                    <a:pt x="392" y="0"/>
                    <a:pt x="336" y="77"/>
                    <a:pt x="247" y="108"/>
                  </a:cubicBezTo>
                  <a:cubicBezTo>
                    <a:pt x="97" y="158"/>
                    <a:pt x="1" y="224"/>
                    <a:pt x="77" y="408"/>
                  </a:cubicBezTo>
                  <a:cubicBezTo>
                    <a:pt x="133" y="549"/>
                    <a:pt x="169" y="590"/>
                    <a:pt x="213" y="590"/>
                  </a:cubicBezTo>
                  <a:cubicBezTo>
                    <a:pt x="250" y="590"/>
                    <a:pt x="295" y="559"/>
                    <a:pt x="364" y="536"/>
                  </a:cubicBezTo>
                  <a:cubicBezTo>
                    <a:pt x="513" y="486"/>
                    <a:pt x="619" y="259"/>
                    <a:pt x="572" y="149"/>
                  </a:cubicBezTo>
                  <a:cubicBezTo>
                    <a:pt x="524" y="37"/>
                    <a:pt x="486" y="0"/>
                    <a:pt x="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5"/>
            <p:cNvSpPr/>
            <p:nvPr/>
          </p:nvSpPr>
          <p:spPr>
            <a:xfrm>
              <a:off x="2976839" y="2581966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5" y="17"/>
                    <a:pt x="162" y="17"/>
                    <a:pt x="160" y="16"/>
                  </a:cubicBezTo>
                  <a:cubicBezTo>
                    <a:pt x="131" y="15"/>
                    <a:pt x="104" y="11"/>
                    <a:pt x="81" y="11"/>
                  </a:cubicBezTo>
                  <a:cubicBezTo>
                    <a:pt x="37" y="11"/>
                    <a:pt x="6" y="25"/>
                    <a:pt x="2" y="100"/>
                  </a:cubicBezTo>
                  <a:cubicBezTo>
                    <a:pt x="1" y="151"/>
                    <a:pt x="62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3" y="201"/>
                    <a:pt x="306" y="129"/>
                    <a:pt x="303" y="79"/>
                  </a:cubicBezTo>
                  <a:cubicBezTo>
                    <a:pt x="300" y="1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5"/>
            <p:cNvSpPr/>
            <p:nvPr/>
          </p:nvSpPr>
          <p:spPr>
            <a:xfrm>
              <a:off x="3232924" y="2706934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2"/>
                    <a:pt x="80" y="12"/>
                  </a:cubicBezTo>
                  <a:cubicBezTo>
                    <a:pt x="37" y="12"/>
                    <a:pt x="5" y="26"/>
                    <a:pt x="2" y="100"/>
                  </a:cubicBezTo>
                  <a:cubicBezTo>
                    <a:pt x="0" y="151"/>
                    <a:pt x="63" y="197"/>
                    <a:pt x="145" y="201"/>
                  </a:cubicBezTo>
                  <a:cubicBezTo>
                    <a:pt x="147" y="201"/>
                    <a:pt x="148" y="202"/>
                    <a:pt x="150" y="202"/>
                  </a:cubicBezTo>
                  <a:cubicBezTo>
                    <a:pt x="231" y="202"/>
                    <a:pt x="305" y="130"/>
                    <a:pt x="302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5"/>
            <p:cNvSpPr/>
            <p:nvPr/>
          </p:nvSpPr>
          <p:spPr>
            <a:xfrm>
              <a:off x="2853119" y="2637774"/>
              <a:ext cx="29393" cy="19307"/>
            </a:xfrm>
            <a:custGeom>
              <a:avLst/>
              <a:gdLst/>
              <a:ahLst/>
              <a:cxnLst/>
              <a:rect l="l" t="t" r="r" b="b"/>
              <a:pathLst>
                <a:path w="306" h="201" extrusionOk="0">
                  <a:moveTo>
                    <a:pt x="261" y="0"/>
                  </a:moveTo>
                  <a:cubicBezTo>
                    <a:pt x="238" y="0"/>
                    <a:pt x="205" y="15"/>
                    <a:pt x="167" y="15"/>
                  </a:cubicBezTo>
                  <a:cubicBezTo>
                    <a:pt x="164" y="15"/>
                    <a:pt x="162" y="15"/>
                    <a:pt x="159" y="15"/>
                  </a:cubicBezTo>
                  <a:cubicBezTo>
                    <a:pt x="131" y="14"/>
                    <a:pt x="104" y="10"/>
                    <a:pt x="80" y="10"/>
                  </a:cubicBezTo>
                  <a:cubicBezTo>
                    <a:pt x="37" y="10"/>
                    <a:pt x="6" y="24"/>
                    <a:pt x="2" y="98"/>
                  </a:cubicBezTo>
                  <a:cubicBezTo>
                    <a:pt x="0" y="150"/>
                    <a:pt x="62" y="197"/>
                    <a:pt x="145" y="200"/>
                  </a:cubicBezTo>
                  <a:cubicBezTo>
                    <a:pt x="147" y="200"/>
                    <a:pt x="150" y="200"/>
                    <a:pt x="152" y="200"/>
                  </a:cubicBezTo>
                  <a:cubicBezTo>
                    <a:pt x="231" y="200"/>
                    <a:pt x="305" y="128"/>
                    <a:pt x="303" y="78"/>
                  </a:cubicBezTo>
                  <a:cubicBezTo>
                    <a:pt x="300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5"/>
            <p:cNvSpPr/>
            <p:nvPr/>
          </p:nvSpPr>
          <p:spPr>
            <a:xfrm>
              <a:off x="3049073" y="2570055"/>
              <a:ext cx="47163" cy="25455"/>
            </a:xfrm>
            <a:custGeom>
              <a:avLst/>
              <a:gdLst/>
              <a:ahLst/>
              <a:cxnLst/>
              <a:rect l="l" t="t" r="r" b="b"/>
              <a:pathLst>
                <a:path w="491" h="265" extrusionOk="0">
                  <a:moveTo>
                    <a:pt x="117" y="0"/>
                  </a:moveTo>
                  <a:cubicBezTo>
                    <a:pt x="59" y="0"/>
                    <a:pt x="18" y="22"/>
                    <a:pt x="9" y="109"/>
                  </a:cubicBezTo>
                  <a:cubicBezTo>
                    <a:pt x="0" y="178"/>
                    <a:pt x="98" y="248"/>
                    <a:pt x="228" y="262"/>
                  </a:cubicBezTo>
                  <a:cubicBezTo>
                    <a:pt x="239" y="264"/>
                    <a:pt x="250" y="264"/>
                    <a:pt x="261" y="264"/>
                  </a:cubicBezTo>
                  <a:cubicBezTo>
                    <a:pt x="379" y="264"/>
                    <a:pt x="489" y="183"/>
                    <a:pt x="490" y="119"/>
                  </a:cubicBezTo>
                  <a:cubicBezTo>
                    <a:pt x="491" y="29"/>
                    <a:pt x="465" y="9"/>
                    <a:pt x="423" y="9"/>
                  </a:cubicBezTo>
                  <a:cubicBezTo>
                    <a:pt x="390" y="9"/>
                    <a:pt x="347" y="20"/>
                    <a:pt x="298" y="20"/>
                  </a:cubicBezTo>
                  <a:cubicBezTo>
                    <a:pt x="288" y="20"/>
                    <a:pt x="277" y="20"/>
                    <a:pt x="267" y="19"/>
                  </a:cubicBezTo>
                  <a:cubicBezTo>
                    <a:pt x="212" y="12"/>
                    <a:pt x="16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5"/>
            <p:cNvSpPr/>
            <p:nvPr/>
          </p:nvSpPr>
          <p:spPr>
            <a:xfrm>
              <a:off x="3137348" y="2523660"/>
              <a:ext cx="49469" cy="36021"/>
            </a:xfrm>
            <a:custGeom>
              <a:avLst/>
              <a:gdLst/>
              <a:ahLst/>
              <a:cxnLst/>
              <a:rect l="l" t="t" r="r" b="b"/>
              <a:pathLst>
                <a:path w="515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9" y="165"/>
                    <a:pt x="0" y="190"/>
                    <a:pt x="69" y="326"/>
                  </a:cubicBezTo>
                  <a:cubicBezTo>
                    <a:pt x="86" y="358"/>
                    <a:pt x="127" y="375"/>
                    <a:pt x="178" y="375"/>
                  </a:cubicBezTo>
                  <a:cubicBezTo>
                    <a:pt x="225" y="375"/>
                    <a:pt x="282" y="361"/>
                    <a:pt x="337" y="333"/>
                  </a:cubicBezTo>
                  <a:cubicBezTo>
                    <a:pt x="454" y="271"/>
                    <a:pt x="514" y="125"/>
                    <a:pt x="477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5"/>
            <p:cNvSpPr/>
            <p:nvPr/>
          </p:nvSpPr>
          <p:spPr>
            <a:xfrm>
              <a:off x="3135139" y="2659098"/>
              <a:ext cx="49372" cy="36021"/>
            </a:xfrm>
            <a:custGeom>
              <a:avLst/>
              <a:gdLst/>
              <a:ahLst/>
              <a:cxnLst/>
              <a:rect l="l" t="t" r="r" b="b"/>
              <a:pathLst>
                <a:path w="514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8" y="165"/>
                    <a:pt x="1" y="190"/>
                    <a:pt x="68" y="326"/>
                  </a:cubicBezTo>
                  <a:cubicBezTo>
                    <a:pt x="85" y="358"/>
                    <a:pt x="126" y="375"/>
                    <a:pt x="178" y="375"/>
                  </a:cubicBezTo>
                  <a:cubicBezTo>
                    <a:pt x="226" y="375"/>
                    <a:pt x="282" y="361"/>
                    <a:pt x="337" y="333"/>
                  </a:cubicBezTo>
                  <a:cubicBezTo>
                    <a:pt x="453" y="273"/>
                    <a:pt x="513" y="127"/>
                    <a:pt x="476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5"/>
            <p:cNvSpPr/>
            <p:nvPr/>
          </p:nvSpPr>
          <p:spPr>
            <a:xfrm>
              <a:off x="3246564" y="2637486"/>
              <a:ext cx="49565" cy="36117"/>
            </a:xfrm>
            <a:custGeom>
              <a:avLst/>
              <a:gdLst/>
              <a:ahLst/>
              <a:cxnLst/>
              <a:rect l="l" t="t" r="r" b="b"/>
              <a:pathLst>
                <a:path w="516" h="376" extrusionOk="0">
                  <a:moveTo>
                    <a:pt x="396" y="1"/>
                  </a:moveTo>
                  <a:cubicBezTo>
                    <a:pt x="351" y="1"/>
                    <a:pt x="312" y="70"/>
                    <a:pt x="235" y="108"/>
                  </a:cubicBezTo>
                  <a:cubicBezTo>
                    <a:pt x="117" y="167"/>
                    <a:pt x="0" y="190"/>
                    <a:pt x="69" y="326"/>
                  </a:cubicBezTo>
                  <a:cubicBezTo>
                    <a:pt x="86" y="359"/>
                    <a:pt x="127" y="376"/>
                    <a:pt x="179" y="376"/>
                  </a:cubicBezTo>
                  <a:cubicBezTo>
                    <a:pt x="226" y="376"/>
                    <a:pt x="283" y="362"/>
                    <a:pt x="338" y="333"/>
                  </a:cubicBezTo>
                  <a:cubicBezTo>
                    <a:pt x="454" y="273"/>
                    <a:pt x="515" y="128"/>
                    <a:pt x="475" y="68"/>
                  </a:cubicBezTo>
                  <a:cubicBezTo>
                    <a:pt x="443" y="19"/>
                    <a:pt x="419" y="1"/>
                    <a:pt x="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5"/>
            <p:cNvSpPr/>
            <p:nvPr/>
          </p:nvSpPr>
          <p:spPr>
            <a:xfrm>
              <a:off x="2694722" y="2767737"/>
              <a:ext cx="733287" cy="628106"/>
            </a:xfrm>
            <a:custGeom>
              <a:avLst/>
              <a:gdLst/>
              <a:ahLst/>
              <a:cxnLst/>
              <a:rect l="l" t="t" r="r" b="b"/>
              <a:pathLst>
                <a:path w="7634" h="6539" extrusionOk="0">
                  <a:moveTo>
                    <a:pt x="0" y="1"/>
                  </a:moveTo>
                  <a:lnTo>
                    <a:pt x="500" y="5745"/>
                  </a:lnTo>
                  <a:lnTo>
                    <a:pt x="5712" y="6539"/>
                  </a:lnTo>
                  <a:lnTo>
                    <a:pt x="7633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5"/>
            <p:cNvSpPr/>
            <p:nvPr/>
          </p:nvSpPr>
          <p:spPr>
            <a:xfrm>
              <a:off x="2694722" y="2767737"/>
              <a:ext cx="109695" cy="560291"/>
            </a:xfrm>
            <a:custGeom>
              <a:avLst/>
              <a:gdLst/>
              <a:ahLst/>
              <a:cxnLst/>
              <a:rect l="l" t="t" r="r" b="b"/>
              <a:pathLst>
                <a:path w="1142" h="5833" extrusionOk="0">
                  <a:moveTo>
                    <a:pt x="0" y="1"/>
                  </a:moveTo>
                  <a:lnTo>
                    <a:pt x="500" y="5745"/>
                  </a:lnTo>
                  <a:lnTo>
                    <a:pt x="1141" y="5833"/>
                  </a:lnTo>
                  <a:lnTo>
                    <a:pt x="962" y="1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5"/>
            <p:cNvSpPr/>
            <p:nvPr/>
          </p:nvSpPr>
          <p:spPr>
            <a:xfrm>
              <a:off x="2899898" y="2789638"/>
              <a:ext cx="124968" cy="561828"/>
            </a:xfrm>
            <a:custGeom>
              <a:avLst/>
              <a:gdLst/>
              <a:ahLst/>
              <a:cxnLst/>
              <a:rect l="l" t="t" r="r" b="b"/>
              <a:pathLst>
                <a:path w="1301" h="5849" extrusionOk="0">
                  <a:moveTo>
                    <a:pt x="166" y="0"/>
                  </a:moveTo>
                  <a:lnTo>
                    <a:pt x="0" y="5748"/>
                  </a:lnTo>
                  <a:lnTo>
                    <a:pt x="696" y="5848"/>
                  </a:lnTo>
                  <a:lnTo>
                    <a:pt x="1300" y="6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5"/>
            <p:cNvSpPr/>
            <p:nvPr/>
          </p:nvSpPr>
          <p:spPr>
            <a:xfrm>
              <a:off x="3038026" y="2800492"/>
              <a:ext cx="210265" cy="574219"/>
            </a:xfrm>
            <a:custGeom>
              <a:avLst/>
              <a:gdLst/>
              <a:ahLst/>
              <a:cxnLst/>
              <a:rect l="l" t="t" r="r" b="b"/>
              <a:pathLst>
                <a:path w="2189" h="5978" extrusionOk="0">
                  <a:moveTo>
                    <a:pt x="1054" y="0"/>
                  </a:moveTo>
                  <a:lnTo>
                    <a:pt x="1" y="5861"/>
                  </a:lnTo>
                  <a:lnTo>
                    <a:pt x="831" y="5977"/>
                  </a:lnTo>
                  <a:lnTo>
                    <a:pt x="2188" y="6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5"/>
            <p:cNvSpPr/>
            <p:nvPr/>
          </p:nvSpPr>
          <p:spPr>
            <a:xfrm>
              <a:off x="3202762" y="2808368"/>
              <a:ext cx="227459" cy="587571"/>
            </a:xfrm>
            <a:custGeom>
              <a:avLst/>
              <a:gdLst/>
              <a:ahLst/>
              <a:cxnLst/>
              <a:rect l="l" t="t" r="r" b="b"/>
              <a:pathLst>
                <a:path w="2368" h="6117" extrusionOk="0">
                  <a:moveTo>
                    <a:pt x="1737" y="0"/>
                  </a:moveTo>
                  <a:lnTo>
                    <a:pt x="1" y="6034"/>
                  </a:lnTo>
                  <a:lnTo>
                    <a:pt x="469" y="6117"/>
                  </a:lnTo>
                  <a:lnTo>
                    <a:pt x="2367" y="5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5"/>
            <p:cNvSpPr/>
            <p:nvPr/>
          </p:nvSpPr>
          <p:spPr>
            <a:xfrm>
              <a:off x="2733049" y="2975985"/>
              <a:ext cx="644916" cy="423028"/>
            </a:xfrm>
            <a:custGeom>
              <a:avLst/>
              <a:gdLst/>
              <a:ahLst/>
              <a:cxnLst/>
              <a:rect l="l" t="t" r="r" b="b"/>
              <a:pathLst>
                <a:path w="6714" h="4404" extrusionOk="0">
                  <a:moveTo>
                    <a:pt x="6713" y="0"/>
                  </a:moveTo>
                  <a:lnTo>
                    <a:pt x="6713" y="0"/>
                  </a:lnTo>
                  <a:cubicBezTo>
                    <a:pt x="4602" y="2360"/>
                    <a:pt x="614" y="2443"/>
                    <a:pt x="64" y="2443"/>
                  </a:cubicBezTo>
                  <a:cubicBezTo>
                    <a:pt x="23" y="2443"/>
                    <a:pt x="1" y="2442"/>
                    <a:pt x="1" y="2442"/>
                  </a:cubicBezTo>
                  <a:lnTo>
                    <a:pt x="1" y="2442"/>
                  </a:lnTo>
                  <a:lnTo>
                    <a:pt x="101" y="3576"/>
                  </a:lnTo>
                  <a:lnTo>
                    <a:pt x="5369" y="440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5"/>
            <p:cNvSpPr/>
            <p:nvPr/>
          </p:nvSpPr>
          <p:spPr>
            <a:xfrm>
              <a:off x="2691649" y="2759092"/>
              <a:ext cx="739819" cy="634734"/>
            </a:xfrm>
            <a:custGeom>
              <a:avLst/>
              <a:gdLst/>
              <a:ahLst/>
              <a:cxnLst/>
              <a:rect l="l" t="t" r="r" b="b"/>
              <a:pathLst>
                <a:path w="7702" h="6608" extrusionOk="0">
                  <a:moveTo>
                    <a:pt x="1" y="1"/>
                  </a:moveTo>
                  <a:lnTo>
                    <a:pt x="60" y="356"/>
                  </a:lnTo>
                  <a:lnTo>
                    <a:pt x="3998" y="1687"/>
                  </a:lnTo>
                  <a:lnTo>
                    <a:pt x="3195" y="6239"/>
                  </a:lnTo>
                  <a:lnTo>
                    <a:pt x="5801" y="6607"/>
                  </a:lnTo>
                  <a:lnTo>
                    <a:pt x="7701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5"/>
            <p:cNvSpPr/>
            <p:nvPr/>
          </p:nvSpPr>
          <p:spPr>
            <a:xfrm>
              <a:off x="2676664" y="2742090"/>
              <a:ext cx="780450" cy="79630"/>
            </a:xfrm>
            <a:custGeom>
              <a:avLst/>
              <a:gdLst/>
              <a:ahLst/>
              <a:cxnLst/>
              <a:rect l="l" t="t" r="r" b="b"/>
              <a:pathLst>
                <a:path w="8125" h="829" extrusionOk="0">
                  <a:moveTo>
                    <a:pt x="12" y="0"/>
                  </a:moveTo>
                  <a:lnTo>
                    <a:pt x="1" y="389"/>
                  </a:lnTo>
                  <a:lnTo>
                    <a:pt x="8047" y="829"/>
                  </a:lnTo>
                  <a:lnTo>
                    <a:pt x="8125" y="5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5"/>
            <p:cNvSpPr/>
            <p:nvPr/>
          </p:nvSpPr>
          <p:spPr>
            <a:xfrm>
              <a:off x="2746977" y="2856012"/>
              <a:ext cx="48508" cy="311316"/>
            </a:xfrm>
            <a:custGeom>
              <a:avLst/>
              <a:gdLst/>
              <a:ahLst/>
              <a:cxnLst/>
              <a:rect l="l" t="t" r="r" b="b"/>
              <a:pathLst>
                <a:path w="505" h="3241" extrusionOk="0">
                  <a:moveTo>
                    <a:pt x="405" y="1"/>
                  </a:moveTo>
                  <a:lnTo>
                    <a:pt x="0" y="48"/>
                  </a:lnTo>
                  <a:lnTo>
                    <a:pt x="301" y="3240"/>
                  </a:lnTo>
                  <a:lnTo>
                    <a:pt x="504" y="3217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5"/>
            <p:cNvSpPr/>
            <p:nvPr/>
          </p:nvSpPr>
          <p:spPr>
            <a:xfrm>
              <a:off x="1707844" y="3263479"/>
              <a:ext cx="214204" cy="78189"/>
            </a:xfrm>
            <a:custGeom>
              <a:avLst/>
              <a:gdLst/>
              <a:ahLst/>
              <a:cxnLst/>
              <a:rect l="l" t="t" r="r" b="b"/>
              <a:pathLst>
                <a:path w="2230" h="814" extrusionOk="0">
                  <a:moveTo>
                    <a:pt x="2072" y="0"/>
                  </a:moveTo>
                  <a:lnTo>
                    <a:pt x="0" y="576"/>
                  </a:lnTo>
                  <a:lnTo>
                    <a:pt x="63" y="814"/>
                  </a:lnTo>
                  <a:lnTo>
                    <a:pt x="2229" y="3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5"/>
            <p:cNvSpPr/>
            <p:nvPr/>
          </p:nvSpPr>
          <p:spPr>
            <a:xfrm>
              <a:off x="2934286" y="2631530"/>
              <a:ext cx="40727" cy="21997"/>
            </a:xfrm>
            <a:custGeom>
              <a:avLst/>
              <a:gdLst/>
              <a:ahLst/>
              <a:cxnLst/>
              <a:rect l="l" t="t" r="r" b="b"/>
              <a:pathLst>
                <a:path w="424" h="229" extrusionOk="0">
                  <a:moveTo>
                    <a:pt x="364" y="1"/>
                  </a:moveTo>
                  <a:cubicBezTo>
                    <a:pt x="333" y="1"/>
                    <a:pt x="292" y="15"/>
                    <a:pt x="243" y="15"/>
                  </a:cubicBezTo>
                  <a:cubicBezTo>
                    <a:pt x="237" y="15"/>
                    <a:pt x="231" y="15"/>
                    <a:pt x="225" y="14"/>
                  </a:cubicBezTo>
                  <a:cubicBezTo>
                    <a:pt x="181" y="11"/>
                    <a:pt x="140" y="4"/>
                    <a:pt x="105" y="4"/>
                  </a:cubicBezTo>
                  <a:cubicBezTo>
                    <a:pt x="49" y="4"/>
                    <a:pt x="11" y="22"/>
                    <a:pt x="4" y="102"/>
                  </a:cubicBezTo>
                  <a:cubicBezTo>
                    <a:pt x="0" y="163"/>
                    <a:pt x="87" y="219"/>
                    <a:pt x="202" y="228"/>
                  </a:cubicBezTo>
                  <a:cubicBezTo>
                    <a:pt x="207" y="228"/>
                    <a:pt x="211" y="228"/>
                    <a:pt x="216" y="228"/>
                  </a:cubicBezTo>
                  <a:cubicBezTo>
                    <a:pt x="323" y="228"/>
                    <a:pt x="424" y="152"/>
                    <a:pt x="421" y="93"/>
                  </a:cubicBezTo>
                  <a:cubicBezTo>
                    <a:pt x="419" y="18"/>
                    <a:pt x="398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5"/>
            <p:cNvSpPr/>
            <p:nvPr/>
          </p:nvSpPr>
          <p:spPr>
            <a:xfrm>
              <a:off x="2804610" y="2712217"/>
              <a:ext cx="40727" cy="21901"/>
            </a:xfrm>
            <a:custGeom>
              <a:avLst/>
              <a:gdLst/>
              <a:ahLst/>
              <a:cxnLst/>
              <a:rect l="l" t="t" r="r" b="b"/>
              <a:pathLst>
                <a:path w="424" h="228" extrusionOk="0">
                  <a:moveTo>
                    <a:pt x="365" y="0"/>
                  </a:moveTo>
                  <a:cubicBezTo>
                    <a:pt x="335" y="0"/>
                    <a:pt x="294" y="14"/>
                    <a:pt x="246" y="14"/>
                  </a:cubicBezTo>
                  <a:cubicBezTo>
                    <a:pt x="240" y="14"/>
                    <a:pt x="233" y="14"/>
                    <a:pt x="226" y="13"/>
                  </a:cubicBezTo>
                  <a:cubicBezTo>
                    <a:pt x="182" y="10"/>
                    <a:pt x="140" y="3"/>
                    <a:pt x="105" y="3"/>
                  </a:cubicBezTo>
                  <a:cubicBezTo>
                    <a:pt x="50" y="3"/>
                    <a:pt x="11" y="21"/>
                    <a:pt x="6" y="102"/>
                  </a:cubicBezTo>
                  <a:cubicBezTo>
                    <a:pt x="0" y="162"/>
                    <a:pt x="87" y="218"/>
                    <a:pt x="202" y="227"/>
                  </a:cubicBezTo>
                  <a:cubicBezTo>
                    <a:pt x="207" y="227"/>
                    <a:pt x="211" y="227"/>
                    <a:pt x="216" y="227"/>
                  </a:cubicBezTo>
                  <a:cubicBezTo>
                    <a:pt x="323" y="227"/>
                    <a:pt x="424" y="151"/>
                    <a:pt x="422" y="92"/>
                  </a:cubicBezTo>
                  <a:cubicBezTo>
                    <a:pt x="420" y="18"/>
                    <a:pt x="399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5"/>
            <p:cNvSpPr/>
            <p:nvPr/>
          </p:nvSpPr>
          <p:spPr>
            <a:xfrm>
              <a:off x="2942931" y="2619043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1" y="0"/>
                  </a:moveTo>
                  <a:cubicBezTo>
                    <a:pt x="137" y="0"/>
                    <a:pt x="143" y="57"/>
                    <a:pt x="110" y="99"/>
                  </a:cubicBezTo>
                  <a:cubicBezTo>
                    <a:pt x="63" y="156"/>
                    <a:pt x="0" y="189"/>
                    <a:pt x="96" y="268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8" y="287"/>
                    <a:pt x="229" y="267"/>
                    <a:pt x="258" y="230"/>
                  </a:cubicBezTo>
                  <a:cubicBezTo>
                    <a:pt x="305" y="173"/>
                    <a:pt x="284" y="67"/>
                    <a:pt x="239" y="34"/>
                  </a:cubicBezTo>
                  <a:cubicBezTo>
                    <a:pt x="206" y="10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5"/>
            <p:cNvSpPr/>
            <p:nvPr/>
          </p:nvSpPr>
          <p:spPr>
            <a:xfrm>
              <a:off x="2851582" y="2655352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2" y="0"/>
                  </a:moveTo>
                  <a:cubicBezTo>
                    <a:pt x="138" y="0"/>
                    <a:pt x="144" y="56"/>
                    <a:pt x="111" y="97"/>
                  </a:cubicBezTo>
                  <a:cubicBezTo>
                    <a:pt x="64" y="154"/>
                    <a:pt x="1" y="189"/>
                    <a:pt x="97" y="267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9" y="287"/>
                    <a:pt x="230" y="267"/>
                    <a:pt x="260" y="230"/>
                  </a:cubicBezTo>
                  <a:cubicBezTo>
                    <a:pt x="306" y="173"/>
                    <a:pt x="286" y="66"/>
                    <a:pt x="240" y="33"/>
                  </a:cubicBezTo>
                  <a:cubicBezTo>
                    <a:pt x="207" y="10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5"/>
            <p:cNvSpPr/>
            <p:nvPr/>
          </p:nvSpPr>
          <p:spPr>
            <a:xfrm>
              <a:off x="3011899" y="2634412"/>
              <a:ext cx="29297" cy="27568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71" y="1"/>
                  </a:moveTo>
                  <a:cubicBezTo>
                    <a:pt x="136" y="1"/>
                    <a:pt x="142" y="57"/>
                    <a:pt x="110" y="98"/>
                  </a:cubicBezTo>
                  <a:cubicBezTo>
                    <a:pt x="62" y="155"/>
                    <a:pt x="1" y="189"/>
                    <a:pt x="95" y="268"/>
                  </a:cubicBezTo>
                  <a:cubicBezTo>
                    <a:pt x="111" y="280"/>
                    <a:pt x="129" y="287"/>
                    <a:pt x="150" y="287"/>
                  </a:cubicBezTo>
                  <a:cubicBezTo>
                    <a:pt x="187" y="287"/>
                    <a:pt x="228" y="266"/>
                    <a:pt x="259" y="229"/>
                  </a:cubicBezTo>
                  <a:cubicBezTo>
                    <a:pt x="304" y="171"/>
                    <a:pt x="284" y="65"/>
                    <a:pt x="239" y="33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5"/>
            <p:cNvSpPr/>
            <p:nvPr/>
          </p:nvSpPr>
          <p:spPr>
            <a:xfrm>
              <a:off x="3070397" y="2593877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0"/>
                  </a:moveTo>
                  <a:cubicBezTo>
                    <a:pt x="134" y="0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8" y="280"/>
                    <a:pt x="127" y="286"/>
                    <a:pt x="147" y="286"/>
                  </a:cubicBezTo>
                  <a:cubicBezTo>
                    <a:pt x="184" y="286"/>
                    <a:pt x="225" y="266"/>
                    <a:pt x="255" y="227"/>
                  </a:cubicBezTo>
                  <a:cubicBezTo>
                    <a:pt x="302" y="172"/>
                    <a:pt x="282" y="67"/>
                    <a:pt x="236" y="33"/>
                  </a:cubicBezTo>
                  <a:cubicBezTo>
                    <a:pt x="204" y="10"/>
                    <a:pt x="183" y="0"/>
                    <a:pt x="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5"/>
            <p:cNvSpPr/>
            <p:nvPr/>
          </p:nvSpPr>
          <p:spPr>
            <a:xfrm>
              <a:off x="3141478" y="2646323"/>
              <a:ext cx="29201" cy="27664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171" y="1"/>
                  </a:moveTo>
                  <a:cubicBezTo>
                    <a:pt x="137" y="1"/>
                    <a:pt x="143" y="57"/>
                    <a:pt x="109" y="98"/>
                  </a:cubicBezTo>
                  <a:cubicBezTo>
                    <a:pt x="63" y="155"/>
                    <a:pt x="0" y="190"/>
                    <a:pt x="95" y="268"/>
                  </a:cubicBezTo>
                  <a:cubicBezTo>
                    <a:pt x="110" y="281"/>
                    <a:pt x="130" y="287"/>
                    <a:pt x="151" y="287"/>
                  </a:cubicBezTo>
                  <a:cubicBezTo>
                    <a:pt x="188" y="287"/>
                    <a:pt x="229" y="268"/>
                    <a:pt x="258" y="231"/>
                  </a:cubicBezTo>
                  <a:cubicBezTo>
                    <a:pt x="304" y="172"/>
                    <a:pt x="284" y="67"/>
                    <a:pt x="238" y="34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5"/>
            <p:cNvSpPr/>
            <p:nvPr/>
          </p:nvSpPr>
          <p:spPr>
            <a:xfrm>
              <a:off x="2991823" y="2593685"/>
              <a:ext cx="29393" cy="27472"/>
            </a:xfrm>
            <a:custGeom>
              <a:avLst/>
              <a:gdLst/>
              <a:ahLst/>
              <a:cxnLst/>
              <a:rect l="l" t="t" r="r" b="b"/>
              <a:pathLst>
                <a:path w="306" h="286" extrusionOk="0">
                  <a:moveTo>
                    <a:pt x="172" y="0"/>
                  </a:moveTo>
                  <a:cubicBezTo>
                    <a:pt x="138" y="0"/>
                    <a:pt x="144" y="57"/>
                    <a:pt x="111" y="98"/>
                  </a:cubicBezTo>
                  <a:cubicBezTo>
                    <a:pt x="64" y="155"/>
                    <a:pt x="1" y="188"/>
                    <a:pt x="97" y="267"/>
                  </a:cubicBezTo>
                  <a:cubicBezTo>
                    <a:pt x="112" y="280"/>
                    <a:pt x="131" y="286"/>
                    <a:pt x="152" y="286"/>
                  </a:cubicBezTo>
                  <a:cubicBezTo>
                    <a:pt x="189" y="286"/>
                    <a:pt x="230" y="266"/>
                    <a:pt x="260" y="228"/>
                  </a:cubicBezTo>
                  <a:cubicBezTo>
                    <a:pt x="306" y="171"/>
                    <a:pt x="284" y="65"/>
                    <a:pt x="240" y="33"/>
                  </a:cubicBezTo>
                  <a:cubicBezTo>
                    <a:pt x="207" y="10"/>
                    <a:pt x="187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5"/>
            <p:cNvSpPr/>
            <p:nvPr/>
          </p:nvSpPr>
          <p:spPr>
            <a:xfrm>
              <a:off x="2979624" y="2602906"/>
              <a:ext cx="37942" cy="23726"/>
            </a:xfrm>
            <a:custGeom>
              <a:avLst/>
              <a:gdLst/>
              <a:ahLst/>
              <a:cxnLst/>
              <a:rect l="l" t="t" r="r" b="b"/>
              <a:pathLst>
                <a:path w="395" h="247" extrusionOk="0">
                  <a:moveTo>
                    <a:pt x="101" y="0"/>
                  </a:moveTo>
                  <a:cubicBezTo>
                    <a:pt x="75" y="0"/>
                    <a:pt x="50" y="16"/>
                    <a:pt x="26" y="62"/>
                  </a:cubicBezTo>
                  <a:cubicBezTo>
                    <a:pt x="0" y="112"/>
                    <a:pt x="45" y="188"/>
                    <a:pt x="124" y="228"/>
                  </a:cubicBezTo>
                  <a:cubicBezTo>
                    <a:pt x="149" y="241"/>
                    <a:pt x="176" y="246"/>
                    <a:pt x="204" y="246"/>
                  </a:cubicBezTo>
                  <a:cubicBezTo>
                    <a:pt x="266" y="246"/>
                    <a:pt x="325" y="218"/>
                    <a:pt x="340" y="182"/>
                  </a:cubicBezTo>
                  <a:cubicBezTo>
                    <a:pt x="394" y="53"/>
                    <a:pt x="304" y="96"/>
                    <a:pt x="224" y="55"/>
                  </a:cubicBezTo>
                  <a:cubicBezTo>
                    <a:pt x="177" y="31"/>
                    <a:pt x="138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5"/>
            <p:cNvSpPr/>
            <p:nvPr/>
          </p:nvSpPr>
          <p:spPr>
            <a:xfrm>
              <a:off x="3133794" y="2548635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1"/>
                  </a:moveTo>
                  <a:cubicBezTo>
                    <a:pt x="134" y="1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9" y="280"/>
                    <a:pt x="128" y="287"/>
                    <a:pt x="149" y="287"/>
                  </a:cubicBezTo>
                  <a:cubicBezTo>
                    <a:pt x="185" y="287"/>
                    <a:pt x="226" y="267"/>
                    <a:pt x="256" y="230"/>
                  </a:cubicBezTo>
                  <a:cubicBezTo>
                    <a:pt x="302" y="170"/>
                    <a:pt x="281" y="66"/>
                    <a:pt x="236" y="33"/>
                  </a:cubicBezTo>
                  <a:cubicBezTo>
                    <a:pt x="204" y="10"/>
                    <a:pt x="183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5"/>
            <p:cNvSpPr/>
            <p:nvPr/>
          </p:nvSpPr>
          <p:spPr>
            <a:xfrm>
              <a:off x="3220532" y="2600793"/>
              <a:ext cx="29201" cy="27472"/>
            </a:xfrm>
            <a:custGeom>
              <a:avLst/>
              <a:gdLst/>
              <a:ahLst/>
              <a:cxnLst/>
              <a:rect l="l" t="t" r="r" b="b"/>
              <a:pathLst>
                <a:path w="304" h="286" extrusionOk="0">
                  <a:moveTo>
                    <a:pt x="172" y="0"/>
                  </a:moveTo>
                  <a:cubicBezTo>
                    <a:pt x="137" y="0"/>
                    <a:pt x="143" y="56"/>
                    <a:pt x="109" y="97"/>
                  </a:cubicBezTo>
                  <a:cubicBezTo>
                    <a:pt x="64" y="154"/>
                    <a:pt x="1" y="188"/>
                    <a:pt x="95" y="267"/>
                  </a:cubicBezTo>
                  <a:cubicBezTo>
                    <a:pt x="110" y="280"/>
                    <a:pt x="129" y="286"/>
                    <a:pt x="150" y="286"/>
                  </a:cubicBezTo>
                  <a:cubicBezTo>
                    <a:pt x="187" y="286"/>
                    <a:pt x="229" y="266"/>
                    <a:pt x="258" y="228"/>
                  </a:cubicBezTo>
                  <a:cubicBezTo>
                    <a:pt x="304" y="171"/>
                    <a:pt x="284" y="64"/>
                    <a:pt x="238" y="32"/>
                  </a:cubicBezTo>
                  <a:cubicBezTo>
                    <a:pt x="206" y="9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5"/>
            <p:cNvSpPr/>
            <p:nvPr/>
          </p:nvSpPr>
          <p:spPr>
            <a:xfrm>
              <a:off x="3130624" y="2546233"/>
              <a:ext cx="44858" cy="21901"/>
            </a:xfrm>
            <a:custGeom>
              <a:avLst/>
              <a:gdLst/>
              <a:ahLst/>
              <a:cxnLst/>
              <a:rect l="l" t="t" r="r" b="b"/>
              <a:pathLst>
                <a:path w="467" h="228" extrusionOk="0">
                  <a:moveTo>
                    <a:pt x="101" y="1"/>
                  </a:moveTo>
                  <a:cubicBezTo>
                    <a:pt x="58" y="1"/>
                    <a:pt x="26" y="19"/>
                    <a:pt x="13" y="79"/>
                  </a:cubicBezTo>
                  <a:cubicBezTo>
                    <a:pt x="0" y="135"/>
                    <a:pt x="89" y="200"/>
                    <a:pt x="208" y="222"/>
                  </a:cubicBezTo>
                  <a:cubicBezTo>
                    <a:pt x="226" y="226"/>
                    <a:pt x="244" y="228"/>
                    <a:pt x="262" y="228"/>
                  </a:cubicBezTo>
                  <a:cubicBezTo>
                    <a:pt x="362" y="228"/>
                    <a:pt x="454" y="178"/>
                    <a:pt x="458" y="131"/>
                  </a:cubicBezTo>
                  <a:cubicBezTo>
                    <a:pt x="466" y="45"/>
                    <a:pt x="433" y="37"/>
                    <a:pt x="378" y="37"/>
                  </a:cubicBezTo>
                  <a:cubicBezTo>
                    <a:pt x="365" y="37"/>
                    <a:pt x="350" y="37"/>
                    <a:pt x="335" y="37"/>
                  </a:cubicBezTo>
                  <a:cubicBezTo>
                    <a:pt x="311" y="37"/>
                    <a:pt x="285" y="36"/>
                    <a:pt x="258" y="31"/>
                  </a:cubicBezTo>
                  <a:cubicBezTo>
                    <a:pt x="198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5"/>
            <p:cNvSpPr/>
            <p:nvPr/>
          </p:nvSpPr>
          <p:spPr>
            <a:xfrm>
              <a:off x="3210639" y="2608189"/>
              <a:ext cx="44954" cy="21805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0"/>
                  </a:moveTo>
                  <a:cubicBezTo>
                    <a:pt x="57" y="0"/>
                    <a:pt x="26" y="18"/>
                    <a:pt x="12" y="78"/>
                  </a:cubicBezTo>
                  <a:cubicBezTo>
                    <a:pt x="0" y="134"/>
                    <a:pt x="88" y="197"/>
                    <a:pt x="208" y="222"/>
                  </a:cubicBezTo>
                  <a:cubicBezTo>
                    <a:pt x="226" y="225"/>
                    <a:pt x="244" y="227"/>
                    <a:pt x="262" y="227"/>
                  </a:cubicBezTo>
                  <a:cubicBezTo>
                    <a:pt x="363" y="227"/>
                    <a:pt x="455" y="177"/>
                    <a:pt x="460" y="130"/>
                  </a:cubicBezTo>
                  <a:cubicBezTo>
                    <a:pt x="468" y="45"/>
                    <a:pt x="436" y="36"/>
                    <a:pt x="382" y="36"/>
                  </a:cubicBezTo>
                  <a:cubicBezTo>
                    <a:pt x="367" y="36"/>
                    <a:pt x="351" y="36"/>
                    <a:pt x="334" y="36"/>
                  </a:cubicBezTo>
                  <a:cubicBezTo>
                    <a:pt x="311" y="36"/>
                    <a:pt x="286" y="35"/>
                    <a:pt x="260" y="30"/>
                  </a:cubicBezTo>
                  <a:cubicBezTo>
                    <a:pt x="199" y="18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5"/>
            <p:cNvSpPr/>
            <p:nvPr/>
          </p:nvSpPr>
          <p:spPr>
            <a:xfrm>
              <a:off x="3130432" y="2660347"/>
              <a:ext cx="45050" cy="21805"/>
            </a:xfrm>
            <a:custGeom>
              <a:avLst/>
              <a:gdLst/>
              <a:ahLst/>
              <a:cxnLst/>
              <a:rect l="l" t="t" r="r" b="b"/>
              <a:pathLst>
                <a:path w="469" h="227" extrusionOk="0">
                  <a:moveTo>
                    <a:pt x="102" y="0"/>
                  </a:moveTo>
                  <a:cubicBezTo>
                    <a:pt x="59" y="0"/>
                    <a:pt x="27" y="18"/>
                    <a:pt x="14" y="78"/>
                  </a:cubicBezTo>
                  <a:cubicBezTo>
                    <a:pt x="1" y="134"/>
                    <a:pt x="88" y="195"/>
                    <a:pt x="208" y="221"/>
                  </a:cubicBezTo>
                  <a:cubicBezTo>
                    <a:pt x="228" y="225"/>
                    <a:pt x="247" y="227"/>
                    <a:pt x="266" y="227"/>
                  </a:cubicBezTo>
                  <a:cubicBezTo>
                    <a:pt x="366" y="227"/>
                    <a:pt x="456" y="178"/>
                    <a:pt x="460" y="131"/>
                  </a:cubicBezTo>
                  <a:cubicBezTo>
                    <a:pt x="469" y="43"/>
                    <a:pt x="433" y="37"/>
                    <a:pt x="376" y="37"/>
                  </a:cubicBezTo>
                  <a:cubicBezTo>
                    <a:pt x="366" y="37"/>
                    <a:pt x="355" y="37"/>
                    <a:pt x="344" y="37"/>
                  </a:cubicBezTo>
                  <a:cubicBezTo>
                    <a:pt x="318" y="37"/>
                    <a:pt x="290" y="36"/>
                    <a:pt x="260" y="29"/>
                  </a:cubicBezTo>
                  <a:cubicBezTo>
                    <a:pt x="200" y="18"/>
                    <a:pt x="1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5"/>
            <p:cNvSpPr/>
            <p:nvPr/>
          </p:nvSpPr>
          <p:spPr>
            <a:xfrm>
              <a:off x="3068476" y="2606364"/>
              <a:ext cx="44954" cy="21805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1"/>
                  </a:moveTo>
                  <a:cubicBezTo>
                    <a:pt x="58" y="1"/>
                    <a:pt x="26" y="19"/>
                    <a:pt x="13" y="77"/>
                  </a:cubicBezTo>
                  <a:cubicBezTo>
                    <a:pt x="0" y="133"/>
                    <a:pt x="88" y="196"/>
                    <a:pt x="208" y="221"/>
                  </a:cubicBezTo>
                  <a:cubicBezTo>
                    <a:pt x="228" y="225"/>
                    <a:pt x="249" y="227"/>
                    <a:pt x="269" y="227"/>
                  </a:cubicBezTo>
                  <a:cubicBezTo>
                    <a:pt x="367" y="227"/>
                    <a:pt x="455" y="179"/>
                    <a:pt x="460" y="132"/>
                  </a:cubicBezTo>
                  <a:cubicBezTo>
                    <a:pt x="468" y="46"/>
                    <a:pt x="434" y="37"/>
                    <a:pt x="378" y="37"/>
                  </a:cubicBezTo>
                  <a:cubicBezTo>
                    <a:pt x="364" y="37"/>
                    <a:pt x="349" y="38"/>
                    <a:pt x="333" y="38"/>
                  </a:cubicBezTo>
                  <a:cubicBezTo>
                    <a:pt x="310" y="38"/>
                    <a:pt x="285" y="37"/>
                    <a:pt x="259" y="32"/>
                  </a:cubicBezTo>
                  <a:cubicBezTo>
                    <a:pt x="199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65"/>
          <p:cNvGrpSpPr/>
          <p:nvPr/>
        </p:nvGrpSpPr>
        <p:grpSpPr>
          <a:xfrm>
            <a:off x="6085800" y="3853288"/>
            <a:ext cx="249800" cy="541650"/>
            <a:chOff x="5458600" y="3719400"/>
            <a:chExt cx="249800" cy="541650"/>
          </a:xfrm>
        </p:grpSpPr>
        <p:sp>
          <p:nvSpPr>
            <p:cNvPr id="1981" name="Google Shape;1981;p65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/>
          <p:cNvGrpSpPr/>
          <p:nvPr/>
        </p:nvGrpSpPr>
        <p:grpSpPr>
          <a:xfrm>
            <a:off x="6404200" y="700050"/>
            <a:ext cx="164400" cy="515125"/>
            <a:chOff x="5791250" y="3025900"/>
            <a:chExt cx="164400" cy="515125"/>
          </a:xfrm>
        </p:grpSpPr>
        <p:sp>
          <p:nvSpPr>
            <p:cNvPr id="1991" name="Google Shape;1991;p65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/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/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/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/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/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/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/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/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/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/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/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/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/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/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/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/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/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/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/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/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/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/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/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/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/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/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/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/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/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/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/>
          <p:cNvSpPr txBox="1">
            <a:spLocks noGrp="1"/>
          </p:cNvSpPr>
          <p:nvPr>
            <p:ph type="title"/>
          </p:nvPr>
        </p:nvSpPr>
        <p:spPr>
          <a:xfrm>
            <a:off x="3677400" y="2455614"/>
            <a:ext cx="4746600" cy="886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/>
                </a:solidFill>
              </a:rPr>
              <a:t>DESAIN APLIKASI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8" name="Google Shape;2088;p66"/>
          <p:cNvCxnSpPr/>
          <p:nvPr/>
        </p:nvCxnSpPr>
        <p:spPr>
          <a:xfrm>
            <a:off x="4379519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9" name="Google Shape;2089;p66"/>
          <p:cNvGrpSpPr/>
          <p:nvPr/>
        </p:nvGrpSpPr>
        <p:grpSpPr>
          <a:xfrm>
            <a:off x="3477738" y="682250"/>
            <a:ext cx="272300" cy="211525"/>
            <a:chOff x="962400" y="2223200"/>
            <a:chExt cx="272300" cy="211525"/>
          </a:xfrm>
        </p:grpSpPr>
        <p:sp>
          <p:nvSpPr>
            <p:cNvPr id="2090" name="Google Shape;2090;p6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66"/>
          <p:cNvGrpSpPr/>
          <p:nvPr/>
        </p:nvGrpSpPr>
        <p:grpSpPr>
          <a:xfrm>
            <a:off x="7729148" y="2694890"/>
            <a:ext cx="471693" cy="535743"/>
            <a:chOff x="7142373" y="3717990"/>
            <a:chExt cx="471693" cy="535743"/>
          </a:xfrm>
        </p:grpSpPr>
        <p:sp>
          <p:nvSpPr>
            <p:cNvPr id="2099" name="Google Shape;2099;p66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6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6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6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6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6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6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6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6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6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6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6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6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6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6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6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6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66"/>
          <p:cNvSpPr/>
          <p:nvPr/>
        </p:nvSpPr>
        <p:spPr>
          <a:xfrm>
            <a:off x="7729157" y="4465760"/>
            <a:ext cx="92925" cy="58996"/>
          </a:xfrm>
          <a:custGeom>
            <a:avLst/>
            <a:gdLst/>
            <a:ahLst/>
            <a:cxnLst/>
            <a:rect l="l" t="t" r="r" b="b"/>
            <a:pathLst>
              <a:path w="1657" h="1052" extrusionOk="0">
                <a:moveTo>
                  <a:pt x="1224" y="0"/>
                </a:moveTo>
                <a:cubicBezTo>
                  <a:pt x="1044" y="0"/>
                  <a:pt x="819" y="171"/>
                  <a:pt x="576" y="212"/>
                </a:cubicBezTo>
                <a:cubicBezTo>
                  <a:pt x="193" y="278"/>
                  <a:pt x="0" y="316"/>
                  <a:pt x="42" y="617"/>
                </a:cubicBezTo>
                <a:cubicBezTo>
                  <a:pt x="78" y="874"/>
                  <a:pt x="339" y="1051"/>
                  <a:pt x="656" y="1051"/>
                </a:cubicBezTo>
                <a:cubicBezTo>
                  <a:pt x="706" y="1051"/>
                  <a:pt x="757" y="1047"/>
                  <a:pt x="809" y="1038"/>
                </a:cubicBezTo>
                <a:cubicBezTo>
                  <a:pt x="1191" y="972"/>
                  <a:pt x="1656" y="647"/>
                  <a:pt x="1485" y="225"/>
                </a:cubicBezTo>
                <a:cubicBezTo>
                  <a:pt x="1416" y="56"/>
                  <a:pt x="1327" y="0"/>
                  <a:pt x="12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66"/>
          <p:cNvSpPr/>
          <p:nvPr/>
        </p:nvSpPr>
        <p:spPr>
          <a:xfrm>
            <a:off x="7737625" y="4465143"/>
            <a:ext cx="41499" cy="24114"/>
          </a:xfrm>
          <a:custGeom>
            <a:avLst/>
            <a:gdLst/>
            <a:ahLst/>
            <a:cxnLst/>
            <a:rect l="l" t="t" r="r" b="b"/>
            <a:pathLst>
              <a:path w="740" h="430" extrusionOk="0">
                <a:moveTo>
                  <a:pt x="579" y="0"/>
                </a:moveTo>
                <a:cubicBezTo>
                  <a:pt x="513" y="0"/>
                  <a:pt x="432" y="22"/>
                  <a:pt x="353" y="22"/>
                </a:cubicBezTo>
                <a:cubicBezTo>
                  <a:pt x="340" y="22"/>
                  <a:pt x="327" y="21"/>
                  <a:pt x="314" y="20"/>
                </a:cubicBezTo>
                <a:cubicBezTo>
                  <a:pt x="261" y="14"/>
                  <a:pt x="215" y="9"/>
                  <a:pt x="177" y="9"/>
                </a:cubicBezTo>
                <a:cubicBezTo>
                  <a:pt x="87" y="9"/>
                  <a:pt x="37" y="35"/>
                  <a:pt x="24" y="136"/>
                </a:cubicBezTo>
                <a:cubicBezTo>
                  <a:pt x="1" y="276"/>
                  <a:pt x="131" y="408"/>
                  <a:pt x="310" y="426"/>
                </a:cubicBezTo>
                <a:cubicBezTo>
                  <a:pt x="327" y="428"/>
                  <a:pt x="344" y="429"/>
                  <a:pt x="362" y="429"/>
                </a:cubicBezTo>
                <a:cubicBezTo>
                  <a:pt x="534" y="429"/>
                  <a:pt x="739" y="339"/>
                  <a:pt x="720" y="143"/>
                </a:cubicBezTo>
                <a:cubicBezTo>
                  <a:pt x="708" y="27"/>
                  <a:pt x="653" y="0"/>
                  <a:pt x="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66"/>
          <p:cNvSpPr/>
          <p:nvPr/>
        </p:nvSpPr>
        <p:spPr>
          <a:xfrm>
            <a:off x="7745028" y="4473218"/>
            <a:ext cx="45817" cy="25629"/>
          </a:xfrm>
          <a:custGeom>
            <a:avLst/>
            <a:gdLst/>
            <a:ahLst/>
            <a:cxnLst/>
            <a:rect l="l" t="t" r="r" b="b"/>
            <a:pathLst>
              <a:path w="817" h="457" extrusionOk="0">
                <a:moveTo>
                  <a:pt x="585" y="1"/>
                </a:moveTo>
                <a:cubicBezTo>
                  <a:pt x="532" y="1"/>
                  <a:pt x="471" y="25"/>
                  <a:pt x="401" y="47"/>
                </a:cubicBezTo>
                <a:cubicBezTo>
                  <a:pt x="244" y="99"/>
                  <a:pt x="1" y="176"/>
                  <a:pt x="175" y="360"/>
                </a:cubicBezTo>
                <a:cubicBezTo>
                  <a:pt x="223" y="410"/>
                  <a:pt x="281" y="457"/>
                  <a:pt x="372" y="457"/>
                </a:cubicBezTo>
                <a:cubicBezTo>
                  <a:pt x="403" y="457"/>
                  <a:pt x="439" y="451"/>
                  <a:pt x="479" y="438"/>
                </a:cubicBezTo>
                <a:cubicBezTo>
                  <a:pt x="636" y="388"/>
                  <a:pt x="817" y="427"/>
                  <a:pt x="746" y="179"/>
                </a:cubicBezTo>
                <a:cubicBezTo>
                  <a:pt x="706" y="41"/>
                  <a:pt x="652" y="1"/>
                  <a:pt x="5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66"/>
          <p:cNvSpPr/>
          <p:nvPr/>
        </p:nvSpPr>
        <p:spPr>
          <a:xfrm>
            <a:off x="7994348" y="1513330"/>
            <a:ext cx="109300" cy="75203"/>
          </a:xfrm>
          <a:custGeom>
            <a:avLst/>
            <a:gdLst/>
            <a:ahLst/>
            <a:cxnLst/>
            <a:rect l="l" t="t" r="r" b="b"/>
            <a:pathLst>
              <a:path w="1949" h="1341" extrusionOk="0">
                <a:moveTo>
                  <a:pt x="1500" y="0"/>
                </a:moveTo>
                <a:cubicBezTo>
                  <a:pt x="1369" y="0"/>
                  <a:pt x="1207" y="92"/>
                  <a:pt x="984" y="220"/>
                </a:cubicBezTo>
                <a:cubicBezTo>
                  <a:pt x="589" y="450"/>
                  <a:pt x="0" y="347"/>
                  <a:pt x="166" y="924"/>
                </a:cubicBezTo>
                <a:cubicBezTo>
                  <a:pt x="253" y="1226"/>
                  <a:pt x="506" y="1340"/>
                  <a:pt x="781" y="1340"/>
                </a:cubicBezTo>
                <a:cubicBezTo>
                  <a:pt x="988" y="1340"/>
                  <a:pt x="1208" y="1275"/>
                  <a:pt x="1377" y="1177"/>
                </a:cubicBezTo>
                <a:cubicBezTo>
                  <a:pt x="1775" y="950"/>
                  <a:pt x="1949" y="509"/>
                  <a:pt x="1765" y="194"/>
                </a:cubicBezTo>
                <a:cubicBezTo>
                  <a:pt x="1686" y="56"/>
                  <a:pt x="1602" y="0"/>
                  <a:pt x="15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66"/>
          <p:cNvSpPr/>
          <p:nvPr/>
        </p:nvSpPr>
        <p:spPr>
          <a:xfrm>
            <a:off x="8022668" y="1500600"/>
            <a:ext cx="50640" cy="40490"/>
          </a:xfrm>
          <a:custGeom>
            <a:avLst/>
            <a:gdLst/>
            <a:ahLst/>
            <a:cxnLst/>
            <a:rect l="l" t="t" r="r" b="b"/>
            <a:pathLst>
              <a:path w="903" h="722" extrusionOk="0">
                <a:moveTo>
                  <a:pt x="667" y="1"/>
                </a:moveTo>
                <a:cubicBezTo>
                  <a:pt x="597" y="1"/>
                  <a:pt x="530" y="69"/>
                  <a:pt x="430" y="170"/>
                </a:cubicBezTo>
                <a:cubicBezTo>
                  <a:pt x="281" y="326"/>
                  <a:pt x="1" y="357"/>
                  <a:pt x="154" y="597"/>
                </a:cubicBezTo>
                <a:cubicBezTo>
                  <a:pt x="209" y="686"/>
                  <a:pt x="291" y="721"/>
                  <a:pt x="377" y="721"/>
                </a:cubicBezTo>
                <a:cubicBezTo>
                  <a:pt x="505" y="721"/>
                  <a:pt x="646" y="645"/>
                  <a:pt x="735" y="554"/>
                </a:cubicBezTo>
                <a:cubicBezTo>
                  <a:pt x="884" y="398"/>
                  <a:pt x="903" y="176"/>
                  <a:pt x="781" y="59"/>
                </a:cubicBezTo>
                <a:cubicBezTo>
                  <a:pt x="739" y="19"/>
                  <a:pt x="703" y="1"/>
                  <a:pt x="6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66"/>
          <p:cNvSpPr/>
          <p:nvPr/>
        </p:nvSpPr>
        <p:spPr>
          <a:xfrm>
            <a:off x="8024070" y="1524098"/>
            <a:ext cx="43686" cy="35162"/>
          </a:xfrm>
          <a:custGeom>
            <a:avLst/>
            <a:gdLst/>
            <a:ahLst/>
            <a:cxnLst/>
            <a:rect l="l" t="t" r="r" b="b"/>
            <a:pathLst>
              <a:path w="779" h="627" extrusionOk="0">
                <a:moveTo>
                  <a:pt x="622" y="1"/>
                </a:moveTo>
                <a:cubicBezTo>
                  <a:pt x="533" y="1"/>
                  <a:pt x="421" y="46"/>
                  <a:pt x="334" y="81"/>
                </a:cubicBezTo>
                <a:cubicBezTo>
                  <a:pt x="153" y="155"/>
                  <a:pt x="0" y="181"/>
                  <a:pt x="116" y="467"/>
                </a:cubicBezTo>
                <a:cubicBezTo>
                  <a:pt x="164" y="587"/>
                  <a:pt x="217" y="626"/>
                  <a:pt x="274" y="626"/>
                </a:cubicBezTo>
                <a:cubicBezTo>
                  <a:pt x="355" y="626"/>
                  <a:pt x="445" y="550"/>
                  <a:pt x="551" y="509"/>
                </a:cubicBezTo>
                <a:cubicBezTo>
                  <a:pt x="730" y="436"/>
                  <a:pt x="757" y="315"/>
                  <a:pt x="767" y="205"/>
                </a:cubicBezTo>
                <a:cubicBezTo>
                  <a:pt x="779" y="49"/>
                  <a:pt x="713" y="1"/>
                  <a:pt x="6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66"/>
          <p:cNvSpPr/>
          <p:nvPr/>
        </p:nvSpPr>
        <p:spPr>
          <a:xfrm>
            <a:off x="3906261" y="4134243"/>
            <a:ext cx="85017" cy="55744"/>
          </a:xfrm>
          <a:custGeom>
            <a:avLst/>
            <a:gdLst/>
            <a:ahLst/>
            <a:cxnLst/>
            <a:rect l="l" t="t" r="r" b="b"/>
            <a:pathLst>
              <a:path w="1516" h="994" extrusionOk="0">
                <a:moveTo>
                  <a:pt x="1189" y="43"/>
                </a:moveTo>
                <a:cubicBezTo>
                  <a:pt x="1092" y="43"/>
                  <a:pt x="969" y="74"/>
                  <a:pt x="813" y="115"/>
                </a:cubicBezTo>
                <a:cubicBezTo>
                  <a:pt x="447" y="211"/>
                  <a:pt x="1" y="0"/>
                  <a:pt x="7" y="495"/>
                </a:cubicBezTo>
                <a:cubicBezTo>
                  <a:pt x="11" y="850"/>
                  <a:pt x="339" y="994"/>
                  <a:pt x="656" y="994"/>
                </a:cubicBezTo>
                <a:cubicBezTo>
                  <a:pt x="746" y="994"/>
                  <a:pt x="835" y="982"/>
                  <a:pt x="916" y="961"/>
                </a:cubicBezTo>
                <a:cubicBezTo>
                  <a:pt x="1281" y="866"/>
                  <a:pt x="1515" y="554"/>
                  <a:pt x="1441" y="265"/>
                </a:cubicBezTo>
                <a:cubicBezTo>
                  <a:pt x="1397" y="99"/>
                  <a:pt x="1317" y="43"/>
                  <a:pt x="1189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66"/>
          <p:cNvSpPr/>
          <p:nvPr/>
        </p:nvSpPr>
        <p:spPr>
          <a:xfrm>
            <a:off x="7889646" y="1986253"/>
            <a:ext cx="42396" cy="29498"/>
          </a:xfrm>
          <a:custGeom>
            <a:avLst/>
            <a:gdLst/>
            <a:ahLst/>
            <a:cxnLst/>
            <a:rect l="l" t="t" r="r" b="b"/>
            <a:pathLst>
              <a:path w="756" h="526" extrusionOk="0">
                <a:moveTo>
                  <a:pt x="581" y="1"/>
                </a:moveTo>
                <a:cubicBezTo>
                  <a:pt x="530" y="1"/>
                  <a:pt x="467" y="38"/>
                  <a:pt x="381" y="90"/>
                </a:cubicBezTo>
                <a:cubicBezTo>
                  <a:pt x="230" y="181"/>
                  <a:pt x="1" y="143"/>
                  <a:pt x="68" y="367"/>
                </a:cubicBezTo>
                <a:cubicBezTo>
                  <a:pt x="103" y="482"/>
                  <a:pt x="199" y="525"/>
                  <a:pt x="302" y="525"/>
                </a:cubicBezTo>
                <a:cubicBezTo>
                  <a:pt x="385" y="525"/>
                  <a:pt x="472" y="498"/>
                  <a:pt x="539" y="458"/>
                </a:cubicBezTo>
                <a:cubicBezTo>
                  <a:pt x="689" y="367"/>
                  <a:pt x="755" y="196"/>
                  <a:pt x="683" y="75"/>
                </a:cubicBezTo>
                <a:cubicBezTo>
                  <a:pt x="652" y="23"/>
                  <a:pt x="620" y="1"/>
                  <a:pt x="5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66"/>
          <p:cNvSpPr/>
          <p:nvPr/>
        </p:nvSpPr>
        <p:spPr>
          <a:xfrm>
            <a:off x="7887459" y="2004255"/>
            <a:ext cx="37461" cy="24619"/>
          </a:xfrm>
          <a:custGeom>
            <a:avLst/>
            <a:gdLst/>
            <a:ahLst/>
            <a:cxnLst/>
            <a:rect l="l" t="t" r="r" b="b"/>
            <a:pathLst>
              <a:path w="668" h="439" extrusionOk="0">
                <a:moveTo>
                  <a:pt x="446" y="1"/>
                </a:moveTo>
                <a:cubicBezTo>
                  <a:pt x="394" y="1"/>
                  <a:pt x="338" y="7"/>
                  <a:pt x="290" y="13"/>
                </a:cubicBezTo>
                <a:cubicBezTo>
                  <a:pt x="131" y="33"/>
                  <a:pt x="1" y="21"/>
                  <a:pt x="32" y="273"/>
                </a:cubicBezTo>
                <a:cubicBezTo>
                  <a:pt x="48" y="404"/>
                  <a:pt x="95" y="439"/>
                  <a:pt x="158" y="439"/>
                </a:cubicBezTo>
                <a:cubicBezTo>
                  <a:pt x="217" y="439"/>
                  <a:pt x="292" y="409"/>
                  <a:pt x="369" y="400"/>
                </a:cubicBezTo>
                <a:cubicBezTo>
                  <a:pt x="528" y="383"/>
                  <a:pt x="576" y="293"/>
                  <a:pt x="608" y="205"/>
                </a:cubicBezTo>
                <a:cubicBezTo>
                  <a:pt x="668" y="37"/>
                  <a:pt x="567" y="1"/>
                  <a:pt x="4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66"/>
          <p:cNvSpPr/>
          <p:nvPr/>
        </p:nvSpPr>
        <p:spPr>
          <a:xfrm>
            <a:off x="7609527" y="978832"/>
            <a:ext cx="130442" cy="82662"/>
          </a:xfrm>
          <a:custGeom>
            <a:avLst/>
            <a:gdLst/>
            <a:ahLst/>
            <a:cxnLst/>
            <a:rect l="l" t="t" r="r" b="b"/>
            <a:pathLst>
              <a:path w="2326" h="1474" extrusionOk="0">
                <a:moveTo>
                  <a:pt x="1823" y="0"/>
                </a:moveTo>
                <a:cubicBezTo>
                  <a:pt x="1675" y="0"/>
                  <a:pt x="1482" y="57"/>
                  <a:pt x="1236" y="131"/>
                </a:cubicBezTo>
                <a:cubicBezTo>
                  <a:pt x="688" y="295"/>
                  <a:pt x="1" y="2"/>
                  <a:pt x="38" y="754"/>
                </a:cubicBezTo>
                <a:cubicBezTo>
                  <a:pt x="64" y="1270"/>
                  <a:pt x="532" y="1473"/>
                  <a:pt x="996" y="1473"/>
                </a:cubicBezTo>
                <a:cubicBezTo>
                  <a:pt x="1150" y="1473"/>
                  <a:pt x="1304" y="1450"/>
                  <a:pt x="1441" y="1409"/>
                </a:cubicBezTo>
                <a:cubicBezTo>
                  <a:pt x="1989" y="1245"/>
                  <a:pt x="2326" y="759"/>
                  <a:pt x="2196" y="324"/>
                </a:cubicBezTo>
                <a:cubicBezTo>
                  <a:pt x="2123" y="85"/>
                  <a:pt x="2006" y="0"/>
                  <a:pt x="18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66"/>
          <p:cNvSpPr/>
          <p:nvPr/>
        </p:nvSpPr>
        <p:spPr>
          <a:xfrm>
            <a:off x="7632127" y="990328"/>
            <a:ext cx="75484" cy="35386"/>
          </a:xfrm>
          <a:custGeom>
            <a:avLst/>
            <a:gdLst/>
            <a:ahLst/>
            <a:cxnLst/>
            <a:rect l="l" t="t" r="r" b="b"/>
            <a:pathLst>
              <a:path w="1346" h="631" extrusionOk="0">
                <a:moveTo>
                  <a:pt x="1142" y="1"/>
                </a:moveTo>
                <a:cubicBezTo>
                  <a:pt x="1060" y="1"/>
                  <a:pt x="945" y="34"/>
                  <a:pt x="793" y="79"/>
                </a:cubicBezTo>
                <a:cubicBezTo>
                  <a:pt x="737" y="96"/>
                  <a:pt x="674" y="101"/>
                  <a:pt x="608" y="101"/>
                </a:cubicBezTo>
                <a:cubicBezTo>
                  <a:pt x="513" y="101"/>
                  <a:pt x="414" y="91"/>
                  <a:pt x="324" y="91"/>
                </a:cubicBezTo>
                <a:cubicBezTo>
                  <a:pt x="142" y="91"/>
                  <a:pt x="0" y="133"/>
                  <a:pt x="19" y="391"/>
                </a:cubicBezTo>
                <a:cubicBezTo>
                  <a:pt x="31" y="565"/>
                  <a:pt x="243" y="630"/>
                  <a:pt x="474" y="630"/>
                </a:cubicBezTo>
                <a:cubicBezTo>
                  <a:pt x="603" y="630"/>
                  <a:pt x="737" y="610"/>
                  <a:pt x="845" y="577"/>
                </a:cubicBezTo>
                <a:cubicBezTo>
                  <a:pt x="1144" y="487"/>
                  <a:pt x="1346" y="279"/>
                  <a:pt x="1296" y="113"/>
                </a:cubicBezTo>
                <a:cubicBezTo>
                  <a:pt x="1271" y="32"/>
                  <a:pt x="1222" y="1"/>
                  <a:pt x="11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66"/>
          <p:cNvSpPr/>
          <p:nvPr/>
        </p:nvSpPr>
        <p:spPr>
          <a:xfrm>
            <a:off x="7670149" y="950568"/>
            <a:ext cx="61015" cy="38583"/>
          </a:xfrm>
          <a:custGeom>
            <a:avLst/>
            <a:gdLst/>
            <a:ahLst/>
            <a:cxnLst/>
            <a:rect l="l" t="t" r="r" b="b"/>
            <a:pathLst>
              <a:path w="1088" h="688" extrusionOk="0">
                <a:moveTo>
                  <a:pt x="299" y="0"/>
                </a:moveTo>
                <a:cubicBezTo>
                  <a:pt x="231" y="0"/>
                  <a:pt x="171" y="37"/>
                  <a:pt x="122" y="148"/>
                </a:cubicBezTo>
                <a:cubicBezTo>
                  <a:pt x="1" y="424"/>
                  <a:pt x="299" y="638"/>
                  <a:pt x="546" y="679"/>
                </a:cubicBezTo>
                <a:cubicBezTo>
                  <a:pt x="578" y="685"/>
                  <a:pt x="610" y="687"/>
                  <a:pt x="640" y="687"/>
                </a:cubicBezTo>
                <a:cubicBezTo>
                  <a:pt x="850" y="687"/>
                  <a:pt x="1027" y="568"/>
                  <a:pt x="1054" y="399"/>
                </a:cubicBezTo>
                <a:cubicBezTo>
                  <a:pt x="1087" y="201"/>
                  <a:pt x="961" y="178"/>
                  <a:pt x="715" y="135"/>
                </a:cubicBezTo>
                <a:cubicBezTo>
                  <a:pt x="559" y="109"/>
                  <a:pt x="416" y="0"/>
                  <a:pt x="2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66"/>
          <p:cNvSpPr/>
          <p:nvPr/>
        </p:nvSpPr>
        <p:spPr>
          <a:xfrm>
            <a:off x="7653606" y="1008218"/>
            <a:ext cx="35330" cy="34938"/>
          </a:xfrm>
          <a:custGeom>
            <a:avLst/>
            <a:gdLst/>
            <a:ahLst/>
            <a:cxnLst/>
            <a:rect l="l" t="t" r="r" b="b"/>
            <a:pathLst>
              <a:path w="630" h="623" extrusionOk="0">
                <a:moveTo>
                  <a:pt x="443" y="0"/>
                </a:moveTo>
                <a:cubicBezTo>
                  <a:pt x="359" y="0"/>
                  <a:pt x="269" y="110"/>
                  <a:pt x="203" y="192"/>
                </a:cubicBezTo>
                <a:cubicBezTo>
                  <a:pt x="101" y="315"/>
                  <a:pt x="1" y="396"/>
                  <a:pt x="197" y="559"/>
                </a:cubicBezTo>
                <a:cubicBezTo>
                  <a:pt x="253" y="604"/>
                  <a:pt x="296" y="622"/>
                  <a:pt x="330" y="622"/>
                </a:cubicBezTo>
                <a:cubicBezTo>
                  <a:pt x="418" y="622"/>
                  <a:pt x="455" y="505"/>
                  <a:pt x="528" y="417"/>
                </a:cubicBezTo>
                <a:cubicBezTo>
                  <a:pt x="629" y="290"/>
                  <a:pt x="602" y="194"/>
                  <a:pt x="564" y="109"/>
                </a:cubicBezTo>
                <a:cubicBezTo>
                  <a:pt x="528" y="30"/>
                  <a:pt x="487" y="0"/>
                  <a:pt x="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66"/>
          <p:cNvSpPr/>
          <p:nvPr/>
        </p:nvSpPr>
        <p:spPr>
          <a:xfrm>
            <a:off x="7668635" y="987300"/>
            <a:ext cx="64099" cy="65670"/>
          </a:xfrm>
          <a:custGeom>
            <a:avLst/>
            <a:gdLst/>
            <a:ahLst/>
            <a:cxnLst/>
            <a:rect l="l" t="t" r="r" b="b"/>
            <a:pathLst>
              <a:path w="1143" h="1171" extrusionOk="0">
                <a:moveTo>
                  <a:pt x="766" y="1"/>
                </a:moveTo>
                <a:cubicBezTo>
                  <a:pt x="626" y="1"/>
                  <a:pt x="648" y="312"/>
                  <a:pt x="502" y="573"/>
                </a:cubicBezTo>
                <a:cubicBezTo>
                  <a:pt x="331" y="873"/>
                  <a:pt x="1" y="986"/>
                  <a:pt x="237" y="1119"/>
                </a:cubicBezTo>
                <a:cubicBezTo>
                  <a:pt x="298" y="1154"/>
                  <a:pt x="366" y="1170"/>
                  <a:pt x="436" y="1170"/>
                </a:cubicBezTo>
                <a:cubicBezTo>
                  <a:pt x="634" y="1170"/>
                  <a:pt x="847" y="1038"/>
                  <a:pt x="973" y="816"/>
                </a:cubicBezTo>
                <a:cubicBezTo>
                  <a:pt x="1143" y="512"/>
                  <a:pt x="1089" y="160"/>
                  <a:pt x="851" y="29"/>
                </a:cubicBezTo>
                <a:cubicBezTo>
                  <a:pt x="817" y="9"/>
                  <a:pt x="789" y="1"/>
                  <a:pt x="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66"/>
          <p:cNvSpPr/>
          <p:nvPr/>
        </p:nvSpPr>
        <p:spPr>
          <a:xfrm>
            <a:off x="8200498" y="1176682"/>
            <a:ext cx="87317" cy="55968"/>
          </a:xfrm>
          <a:custGeom>
            <a:avLst/>
            <a:gdLst/>
            <a:ahLst/>
            <a:cxnLst/>
            <a:rect l="l" t="t" r="r" b="b"/>
            <a:pathLst>
              <a:path w="1557" h="998" extrusionOk="0">
                <a:moveTo>
                  <a:pt x="1217" y="0"/>
                </a:moveTo>
                <a:cubicBezTo>
                  <a:pt x="1117" y="0"/>
                  <a:pt x="987" y="45"/>
                  <a:pt x="818" y="104"/>
                </a:cubicBezTo>
                <a:cubicBezTo>
                  <a:pt x="463" y="232"/>
                  <a:pt x="1" y="59"/>
                  <a:pt x="49" y="552"/>
                </a:cubicBezTo>
                <a:cubicBezTo>
                  <a:pt x="80" y="874"/>
                  <a:pt x="364" y="997"/>
                  <a:pt x="653" y="997"/>
                </a:cubicBezTo>
                <a:cubicBezTo>
                  <a:pt x="771" y="997"/>
                  <a:pt x="890" y="977"/>
                  <a:pt x="993" y="940"/>
                </a:cubicBezTo>
                <a:cubicBezTo>
                  <a:pt x="1349" y="817"/>
                  <a:pt x="1557" y="485"/>
                  <a:pt x="1456" y="203"/>
                </a:cubicBezTo>
                <a:cubicBezTo>
                  <a:pt x="1403" y="55"/>
                  <a:pt x="1328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66"/>
          <p:cNvSpPr/>
          <p:nvPr/>
        </p:nvSpPr>
        <p:spPr>
          <a:xfrm>
            <a:off x="8225397" y="1163840"/>
            <a:ext cx="42621" cy="30620"/>
          </a:xfrm>
          <a:custGeom>
            <a:avLst/>
            <a:gdLst/>
            <a:ahLst/>
            <a:cxnLst/>
            <a:rect l="l" t="t" r="r" b="b"/>
            <a:pathLst>
              <a:path w="760" h="546" extrusionOk="0">
                <a:moveTo>
                  <a:pt x="576" y="0"/>
                </a:moveTo>
                <a:cubicBezTo>
                  <a:pt x="523" y="0"/>
                  <a:pt x="462" y="43"/>
                  <a:pt x="377" y="104"/>
                </a:cubicBezTo>
                <a:cubicBezTo>
                  <a:pt x="231" y="209"/>
                  <a:pt x="0" y="190"/>
                  <a:pt x="86" y="406"/>
                </a:cubicBezTo>
                <a:cubicBezTo>
                  <a:pt x="126" y="507"/>
                  <a:pt x="211" y="546"/>
                  <a:pt x="304" y="546"/>
                </a:cubicBezTo>
                <a:cubicBezTo>
                  <a:pt x="395" y="546"/>
                  <a:pt x="493" y="509"/>
                  <a:pt x="564" y="458"/>
                </a:cubicBezTo>
                <a:cubicBezTo>
                  <a:pt x="707" y="356"/>
                  <a:pt x="759" y="180"/>
                  <a:pt x="677" y="66"/>
                </a:cubicBezTo>
                <a:cubicBezTo>
                  <a:pt x="644" y="20"/>
                  <a:pt x="612" y="0"/>
                  <a:pt x="5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66"/>
          <p:cNvSpPr/>
          <p:nvPr/>
        </p:nvSpPr>
        <p:spPr>
          <a:xfrm>
            <a:off x="8224276" y="1182514"/>
            <a:ext cx="37125" cy="26021"/>
          </a:xfrm>
          <a:custGeom>
            <a:avLst/>
            <a:gdLst/>
            <a:ahLst/>
            <a:cxnLst/>
            <a:rect l="l" t="t" r="r" b="b"/>
            <a:pathLst>
              <a:path w="662" h="464" extrusionOk="0">
                <a:moveTo>
                  <a:pt x="480" y="1"/>
                </a:moveTo>
                <a:cubicBezTo>
                  <a:pt x="418" y="1"/>
                  <a:pt x="346" y="15"/>
                  <a:pt x="287" y="28"/>
                </a:cubicBezTo>
                <a:cubicBezTo>
                  <a:pt x="129" y="59"/>
                  <a:pt x="0" y="58"/>
                  <a:pt x="50" y="308"/>
                </a:cubicBezTo>
                <a:cubicBezTo>
                  <a:pt x="76" y="429"/>
                  <a:pt x="121" y="463"/>
                  <a:pt x="178" y="463"/>
                </a:cubicBezTo>
                <a:cubicBezTo>
                  <a:pt x="240" y="463"/>
                  <a:pt x="316" y="423"/>
                  <a:pt x="397" y="407"/>
                </a:cubicBezTo>
                <a:cubicBezTo>
                  <a:pt x="556" y="374"/>
                  <a:pt x="597" y="281"/>
                  <a:pt x="620" y="192"/>
                </a:cubicBezTo>
                <a:cubicBezTo>
                  <a:pt x="661" y="40"/>
                  <a:pt x="583" y="1"/>
                  <a:pt x="4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66"/>
          <p:cNvSpPr/>
          <p:nvPr/>
        </p:nvSpPr>
        <p:spPr>
          <a:xfrm>
            <a:off x="8246595" y="1186328"/>
            <a:ext cx="36396" cy="38303"/>
          </a:xfrm>
          <a:custGeom>
            <a:avLst/>
            <a:gdLst/>
            <a:ahLst/>
            <a:cxnLst/>
            <a:rect l="l" t="t" r="r" b="b"/>
            <a:pathLst>
              <a:path w="649" h="683" extrusionOk="0">
                <a:moveTo>
                  <a:pt x="497" y="0"/>
                </a:moveTo>
                <a:cubicBezTo>
                  <a:pt x="404" y="0"/>
                  <a:pt x="273" y="86"/>
                  <a:pt x="169" y="226"/>
                </a:cubicBezTo>
                <a:cubicBezTo>
                  <a:pt x="37" y="403"/>
                  <a:pt x="0" y="599"/>
                  <a:pt x="86" y="662"/>
                </a:cubicBezTo>
                <a:cubicBezTo>
                  <a:pt x="105" y="676"/>
                  <a:pt x="128" y="683"/>
                  <a:pt x="154" y="683"/>
                </a:cubicBezTo>
                <a:cubicBezTo>
                  <a:pt x="247" y="683"/>
                  <a:pt x="378" y="596"/>
                  <a:pt x="480" y="456"/>
                </a:cubicBezTo>
                <a:cubicBezTo>
                  <a:pt x="610" y="280"/>
                  <a:pt x="649" y="84"/>
                  <a:pt x="563" y="20"/>
                </a:cubicBezTo>
                <a:cubicBezTo>
                  <a:pt x="545" y="7"/>
                  <a:pt x="522" y="0"/>
                  <a:pt x="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66"/>
          <p:cNvSpPr/>
          <p:nvPr/>
        </p:nvSpPr>
        <p:spPr>
          <a:xfrm>
            <a:off x="2419339" y="4327267"/>
            <a:ext cx="130218" cy="114515"/>
          </a:xfrm>
          <a:custGeom>
            <a:avLst/>
            <a:gdLst/>
            <a:ahLst/>
            <a:cxnLst/>
            <a:rect l="l" t="t" r="r" b="b"/>
            <a:pathLst>
              <a:path w="2322" h="2042" extrusionOk="0">
                <a:moveTo>
                  <a:pt x="1618" y="0"/>
                </a:moveTo>
                <a:cubicBezTo>
                  <a:pt x="1408" y="0"/>
                  <a:pt x="1258" y="219"/>
                  <a:pt x="1031" y="566"/>
                </a:cubicBezTo>
                <a:cubicBezTo>
                  <a:pt x="716" y="1044"/>
                  <a:pt x="1" y="1259"/>
                  <a:pt x="510" y="1811"/>
                </a:cubicBezTo>
                <a:cubicBezTo>
                  <a:pt x="661" y="1974"/>
                  <a:pt x="836" y="2041"/>
                  <a:pt x="1016" y="2041"/>
                </a:cubicBezTo>
                <a:cubicBezTo>
                  <a:pt x="1396" y="2041"/>
                  <a:pt x="1794" y="1742"/>
                  <a:pt x="2008" y="1416"/>
                </a:cubicBezTo>
                <a:cubicBezTo>
                  <a:pt x="2321" y="939"/>
                  <a:pt x="2270" y="351"/>
                  <a:pt x="1890" y="100"/>
                </a:cubicBezTo>
                <a:cubicBezTo>
                  <a:pt x="1786" y="32"/>
                  <a:pt x="1697" y="0"/>
                  <a:pt x="16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66"/>
          <p:cNvSpPr/>
          <p:nvPr/>
        </p:nvSpPr>
        <p:spPr>
          <a:xfrm>
            <a:off x="2439977" y="4348745"/>
            <a:ext cx="71895" cy="63034"/>
          </a:xfrm>
          <a:custGeom>
            <a:avLst/>
            <a:gdLst/>
            <a:ahLst/>
            <a:cxnLst/>
            <a:rect l="l" t="t" r="r" b="b"/>
            <a:pathLst>
              <a:path w="1282" h="1124" extrusionOk="0">
                <a:moveTo>
                  <a:pt x="1047" y="0"/>
                </a:moveTo>
                <a:cubicBezTo>
                  <a:pt x="947" y="0"/>
                  <a:pt x="863" y="124"/>
                  <a:pt x="728" y="327"/>
                </a:cubicBezTo>
                <a:cubicBezTo>
                  <a:pt x="556" y="589"/>
                  <a:pt x="1" y="721"/>
                  <a:pt x="333" y="1063"/>
                </a:cubicBezTo>
                <a:cubicBezTo>
                  <a:pt x="373" y="1105"/>
                  <a:pt x="423" y="1123"/>
                  <a:pt x="479" y="1123"/>
                </a:cubicBezTo>
                <a:cubicBezTo>
                  <a:pt x="680" y="1123"/>
                  <a:pt x="951" y="882"/>
                  <a:pt x="1086" y="677"/>
                </a:cubicBezTo>
                <a:cubicBezTo>
                  <a:pt x="1260" y="416"/>
                  <a:pt x="1282" y="125"/>
                  <a:pt x="1136" y="31"/>
                </a:cubicBezTo>
                <a:cubicBezTo>
                  <a:pt x="1104" y="10"/>
                  <a:pt x="1075" y="0"/>
                  <a:pt x="10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66"/>
          <p:cNvSpPr/>
          <p:nvPr/>
        </p:nvSpPr>
        <p:spPr>
          <a:xfrm>
            <a:off x="2486018" y="4374991"/>
            <a:ext cx="28657" cy="34097"/>
          </a:xfrm>
          <a:custGeom>
            <a:avLst/>
            <a:gdLst/>
            <a:ahLst/>
            <a:cxnLst/>
            <a:rect l="l" t="t" r="r" b="b"/>
            <a:pathLst>
              <a:path w="511" h="608" extrusionOk="0">
                <a:moveTo>
                  <a:pt x="150" y="0"/>
                </a:moveTo>
                <a:cubicBezTo>
                  <a:pt x="22" y="0"/>
                  <a:pt x="23" y="191"/>
                  <a:pt x="24" y="323"/>
                </a:cubicBezTo>
                <a:cubicBezTo>
                  <a:pt x="27" y="481"/>
                  <a:pt x="0" y="608"/>
                  <a:pt x="250" y="608"/>
                </a:cubicBezTo>
                <a:cubicBezTo>
                  <a:pt x="252" y="608"/>
                  <a:pt x="253" y="608"/>
                  <a:pt x="255" y="608"/>
                </a:cubicBezTo>
                <a:cubicBezTo>
                  <a:pt x="511" y="605"/>
                  <a:pt x="419" y="446"/>
                  <a:pt x="418" y="287"/>
                </a:cubicBezTo>
                <a:cubicBezTo>
                  <a:pt x="415" y="127"/>
                  <a:pt x="332" y="70"/>
                  <a:pt x="250" y="28"/>
                </a:cubicBezTo>
                <a:cubicBezTo>
                  <a:pt x="210" y="9"/>
                  <a:pt x="177" y="0"/>
                  <a:pt x="1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66"/>
          <p:cNvSpPr/>
          <p:nvPr/>
        </p:nvSpPr>
        <p:spPr>
          <a:xfrm>
            <a:off x="2485962" y="4347904"/>
            <a:ext cx="85634" cy="75988"/>
          </a:xfrm>
          <a:custGeom>
            <a:avLst/>
            <a:gdLst/>
            <a:ahLst/>
            <a:cxnLst/>
            <a:rect l="l" t="t" r="r" b="b"/>
            <a:pathLst>
              <a:path w="1527" h="1355" extrusionOk="0">
                <a:moveTo>
                  <a:pt x="1053" y="1"/>
                </a:moveTo>
                <a:cubicBezTo>
                  <a:pt x="912" y="1"/>
                  <a:pt x="816" y="149"/>
                  <a:pt x="669" y="382"/>
                </a:cubicBezTo>
                <a:cubicBezTo>
                  <a:pt x="469" y="703"/>
                  <a:pt x="1" y="853"/>
                  <a:pt x="344" y="1211"/>
                </a:cubicBezTo>
                <a:cubicBezTo>
                  <a:pt x="442" y="1313"/>
                  <a:pt x="555" y="1355"/>
                  <a:pt x="670" y="1355"/>
                </a:cubicBezTo>
                <a:cubicBezTo>
                  <a:pt x="923" y="1355"/>
                  <a:pt x="1187" y="1149"/>
                  <a:pt x="1325" y="929"/>
                </a:cubicBezTo>
                <a:cubicBezTo>
                  <a:pt x="1527" y="610"/>
                  <a:pt x="1484" y="223"/>
                  <a:pt x="1231" y="63"/>
                </a:cubicBezTo>
                <a:cubicBezTo>
                  <a:pt x="1162" y="21"/>
                  <a:pt x="1105" y="1"/>
                  <a:pt x="10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66"/>
          <p:cNvSpPr/>
          <p:nvPr/>
        </p:nvSpPr>
        <p:spPr>
          <a:xfrm>
            <a:off x="2408123" y="4369102"/>
            <a:ext cx="60006" cy="41387"/>
          </a:xfrm>
          <a:custGeom>
            <a:avLst/>
            <a:gdLst/>
            <a:ahLst/>
            <a:cxnLst/>
            <a:rect l="l" t="t" r="r" b="b"/>
            <a:pathLst>
              <a:path w="1070" h="738" extrusionOk="0">
                <a:moveTo>
                  <a:pt x="824" y="0"/>
                </a:moveTo>
                <a:cubicBezTo>
                  <a:pt x="752" y="0"/>
                  <a:pt x="663" y="51"/>
                  <a:pt x="540" y="122"/>
                </a:cubicBezTo>
                <a:cubicBezTo>
                  <a:pt x="324" y="249"/>
                  <a:pt x="0" y="193"/>
                  <a:pt x="93" y="510"/>
                </a:cubicBezTo>
                <a:cubicBezTo>
                  <a:pt x="142" y="675"/>
                  <a:pt x="280" y="738"/>
                  <a:pt x="430" y="738"/>
                </a:cubicBezTo>
                <a:cubicBezTo>
                  <a:pt x="544" y="738"/>
                  <a:pt x="666" y="702"/>
                  <a:pt x="759" y="647"/>
                </a:cubicBezTo>
                <a:cubicBezTo>
                  <a:pt x="975" y="520"/>
                  <a:pt x="1070" y="278"/>
                  <a:pt x="969" y="106"/>
                </a:cubicBezTo>
                <a:cubicBezTo>
                  <a:pt x="926" y="31"/>
                  <a:pt x="880" y="0"/>
                  <a:pt x="8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66"/>
          <p:cNvSpPr/>
          <p:nvPr/>
        </p:nvSpPr>
        <p:spPr>
          <a:xfrm>
            <a:off x="2483270" y="4309265"/>
            <a:ext cx="36957" cy="37854"/>
          </a:xfrm>
          <a:custGeom>
            <a:avLst/>
            <a:gdLst/>
            <a:ahLst/>
            <a:cxnLst/>
            <a:rect l="l" t="t" r="r" b="b"/>
            <a:pathLst>
              <a:path w="659" h="675" extrusionOk="0">
                <a:moveTo>
                  <a:pt x="394" y="1"/>
                </a:moveTo>
                <a:cubicBezTo>
                  <a:pt x="308" y="1"/>
                  <a:pt x="283" y="84"/>
                  <a:pt x="242" y="227"/>
                </a:cubicBezTo>
                <a:cubicBezTo>
                  <a:pt x="193" y="397"/>
                  <a:pt x="0" y="527"/>
                  <a:pt x="202" y="643"/>
                </a:cubicBezTo>
                <a:cubicBezTo>
                  <a:pt x="240" y="665"/>
                  <a:pt x="276" y="674"/>
                  <a:pt x="312" y="674"/>
                </a:cubicBezTo>
                <a:cubicBezTo>
                  <a:pt x="452" y="674"/>
                  <a:pt x="570" y="525"/>
                  <a:pt x="609" y="390"/>
                </a:cubicBezTo>
                <a:cubicBezTo>
                  <a:pt x="659" y="220"/>
                  <a:pt x="589" y="49"/>
                  <a:pt x="453" y="11"/>
                </a:cubicBezTo>
                <a:cubicBezTo>
                  <a:pt x="430" y="4"/>
                  <a:pt x="411" y="1"/>
                  <a:pt x="3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66"/>
          <p:cNvSpPr/>
          <p:nvPr/>
        </p:nvSpPr>
        <p:spPr>
          <a:xfrm>
            <a:off x="2508226" y="4363550"/>
            <a:ext cx="35386" cy="34826"/>
          </a:xfrm>
          <a:custGeom>
            <a:avLst/>
            <a:gdLst/>
            <a:ahLst/>
            <a:cxnLst/>
            <a:rect l="l" t="t" r="r" b="b"/>
            <a:pathLst>
              <a:path w="631" h="621" extrusionOk="0">
                <a:moveTo>
                  <a:pt x="447" y="1"/>
                </a:moveTo>
                <a:cubicBezTo>
                  <a:pt x="363" y="1"/>
                  <a:pt x="273" y="110"/>
                  <a:pt x="205" y="189"/>
                </a:cubicBezTo>
                <a:cubicBezTo>
                  <a:pt x="101" y="311"/>
                  <a:pt x="0" y="391"/>
                  <a:pt x="194" y="554"/>
                </a:cubicBezTo>
                <a:cubicBezTo>
                  <a:pt x="249" y="602"/>
                  <a:pt x="292" y="620"/>
                  <a:pt x="327" y="620"/>
                </a:cubicBezTo>
                <a:cubicBezTo>
                  <a:pt x="414" y="620"/>
                  <a:pt x="453" y="504"/>
                  <a:pt x="527" y="417"/>
                </a:cubicBezTo>
                <a:cubicBezTo>
                  <a:pt x="630" y="295"/>
                  <a:pt x="606" y="196"/>
                  <a:pt x="567" y="112"/>
                </a:cubicBezTo>
                <a:cubicBezTo>
                  <a:pt x="532" y="31"/>
                  <a:pt x="490" y="1"/>
                  <a:pt x="4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66"/>
          <p:cNvSpPr/>
          <p:nvPr/>
        </p:nvSpPr>
        <p:spPr>
          <a:xfrm>
            <a:off x="2525667" y="4356148"/>
            <a:ext cx="22600" cy="44920"/>
          </a:xfrm>
          <a:custGeom>
            <a:avLst/>
            <a:gdLst/>
            <a:ahLst/>
            <a:cxnLst/>
            <a:rect l="l" t="t" r="r" b="b"/>
            <a:pathLst>
              <a:path w="403" h="801" extrusionOk="0">
                <a:moveTo>
                  <a:pt x="190" y="1"/>
                </a:moveTo>
                <a:cubicBezTo>
                  <a:pt x="189" y="1"/>
                  <a:pt x="188" y="1"/>
                  <a:pt x="188" y="1"/>
                </a:cubicBezTo>
                <a:cubicBezTo>
                  <a:pt x="80" y="5"/>
                  <a:pt x="0" y="185"/>
                  <a:pt x="9" y="407"/>
                </a:cubicBezTo>
                <a:cubicBezTo>
                  <a:pt x="16" y="627"/>
                  <a:pt x="108" y="801"/>
                  <a:pt x="215" y="801"/>
                </a:cubicBezTo>
                <a:cubicBezTo>
                  <a:pt x="215" y="801"/>
                  <a:pt x="216" y="801"/>
                  <a:pt x="216" y="801"/>
                </a:cubicBezTo>
                <a:cubicBezTo>
                  <a:pt x="322" y="795"/>
                  <a:pt x="402" y="615"/>
                  <a:pt x="395" y="394"/>
                </a:cubicBezTo>
                <a:cubicBezTo>
                  <a:pt x="388" y="176"/>
                  <a:pt x="296" y="1"/>
                  <a:pt x="1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66"/>
          <p:cNvSpPr/>
          <p:nvPr/>
        </p:nvSpPr>
        <p:spPr>
          <a:xfrm>
            <a:off x="1245490" y="1970088"/>
            <a:ext cx="127189" cy="118048"/>
          </a:xfrm>
          <a:custGeom>
            <a:avLst/>
            <a:gdLst/>
            <a:ahLst/>
            <a:cxnLst/>
            <a:rect l="l" t="t" r="r" b="b"/>
            <a:pathLst>
              <a:path w="2268" h="2105" extrusionOk="0">
                <a:moveTo>
                  <a:pt x="1496" y="0"/>
                </a:moveTo>
                <a:cubicBezTo>
                  <a:pt x="1265" y="0"/>
                  <a:pt x="1139" y="241"/>
                  <a:pt x="942" y="634"/>
                </a:cubicBezTo>
                <a:cubicBezTo>
                  <a:pt x="687" y="1145"/>
                  <a:pt x="0" y="1441"/>
                  <a:pt x="570" y="1931"/>
                </a:cubicBezTo>
                <a:cubicBezTo>
                  <a:pt x="713" y="2053"/>
                  <a:pt x="866" y="2105"/>
                  <a:pt x="1018" y="2105"/>
                </a:cubicBezTo>
                <a:cubicBezTo>
                  <a:pt x="1425" y="2105"/>
                  <a:pt x="1825" y="1736"/>
                  <a:pt x="2011" y="1364"/>
                </a:cubicBezTo>
                <a:cubicBezTo>
                  <a:pt x="2268" y="852"/>
                  <a:pt x="2147" y="273"/>
                  <a:pt x="1742" y="70"/>
                </a:cubicBezTo>
                <a:cubicBezTo>
                  <a:pt x="1647" y="23"/>
                  <a:pt x="1567" y="0"/>
                  <a:pt x="1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66"/>
          <p:cNvSpPr/>
          <p:nvPr/>
        </p:nvSpPr>
        <p:spPr>
          <a:xfrm>
            <a:off x="1265118" y="1992801"/>
            <a:ext cx="68081" cy="66399"/>
          </a:xfrm>
          <a:custGeom>
            <a:avLst/>
            <a:gdLst/>
            <a:ahLst/>
            <a:cxnLst/>
            <a:rect l="l" t="t" r="r" b="b"/>
            <a:pathLst>
              <a:path w="1214" h="1184" extrusionOk="0">
                <a:moveTo>
                  <a:pt x="967" y="0"/>
                </a:moveTo>
                <a:cubicBezTo>
                  <a:pt x="860" y="0"/>
                  <a:pt x="791" y="135"/>
                  <a:pt x="675" y="364"/>
                </a:cubicBezTo>
                <a:cubicBezTo>
                  <a:pt x="535" y="643"/>
                  <a:pt x="1" y="839"/>
                  <a:pt x="369" y="1140"/>
                </a:cubicBezTo>
                <a:cubicBezTo>
                  <a:pt x="407" y="1170"/>
                  <a:pt x="449" y="1184"/>
                  <a:pt x="494" y="1184"/>
                </a:cubicBezTo>
                <a:cubicBezTo>
                  <a:pt x="700" y="1184"/>
                  <a:pt x="958" y="898"/>
                  <a:pt x="1072" y="669"/>
                </a:cubicBezTo>
                <a:cubicBezTo>
                  <a:pt x="1213" y="388"/>
                  <a:pt x="1200" y="99"/>
                  <a:pt x="1046" y="21"/>
                </a:cubicBezTo>
                <a:cubicBezTo>
                  <a:pt x="1017" y="7"/>
                  <a:pt x="991" y="0"/>
                  <a:pt x="9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66"/>
          <p:cNvSpPr/>
          <p:nvPr/>
        </p:nvSpPr>
        <p:spPr>
          <a:xfrm>
            <a:off x="1310150" y="2019270"/>
            <a:ext cx="31293" cy="33536"/>
          </a:xfrm>
          <a:custGeom>
            <a:avLst/>
            <a:gdLst/>
            <a:ahLst/>
            <a:cxnLst/>
            <a:rect l="l" t="t" r="r" b="b"/>
            <a:pathLst>
              <a:path w="558" h="598" extrusionOk="0">
                <a:moveTo>
                  <a:pt x="147" y="1"/>
                </a:moveTo>
                <a:cubicBezTo>
                  <a:pt x="0" y="1"/>
                  <a:pt x="25" y="201"/>
                  <a:pt x="41" y="337"/>
                </a:cubicBezTo>
                <a:cubicBezTo>
                  <a:pt x="59" y="480"/>
                  <a:pt x="53" y="598"/>
                  <a:pt x="236" y="598"/>
                </a:cubicBezTo>
                <a:cubicBezTo>
                  <a:pt x="257" y="598"/>
                  <a:pt x="279" y="596"/>
                  <a:pt x="304" y="593"/>
                </a:cubicBezTo>
                <a:cubicBezTo>
                  <a:pt x="558" y="560"/>
                  <a:pt x="447" y="414"/>
                  <a:pt x="427" y="257"/>
                </a:cubicBezTo>
                <a:cubicBezTo>
                  <a:pt x="409" y="96"/>
                  <a:pt x="319" y="49"/>
                  <a:pt x="231" y="18"/>
                </a:cubicBezTo>
                <a:cubicBezTo>
                  <a:pt x="198" y="6"/>
                  <a:pt x="170" y="1"/>
                  <a:pt x="1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66"/>
          <p:cNvSpPr/>
          <p:nvPr/>
        </p:nvSpPr>
        <p:spPr>
          <a:xfrm>
            <a:off x="1305664" y="2004353"/>
            <a:ext cx="60118" cy="44023"/>
          </a:xfrm>
          <a:custGeom>
            <a:avLst/>
            <a:gdLst/>
            <a:ahLst/>
            <a:cxnLst/>
            <a:rect l="l" t="t" r="r" b="b"/>
            <a:pathLst>
              <a:path w="1072" h="785" extrusionOk="0">
                <a:moveTo>
                  <a:pt x="812" y="0"/>
                </a:moveTo>
                <a:cubicBezTo>
                  <a:pt x="736" y="0"/>
                  <a:pt x="649" y="63"/>
                  <a:pt x="527" y="155"/>
                </a:cubicBezTo>
                <a:cubicBezTo>
                  <a:pt x="327" y="307"/>
                  <a:pt x="1" y="289"/>
                  <a:pt x="130" y="593"/>
                </a:cubicBezTo>
                <a:cubicBezTo>
                  <a:pt x="187" y="731"/>
                  <a:pt x="304" y="784"/>
                  <a:pt x="430" y="784"/>
                </a:cubicBezTo>
                <a:cubicBezTo>
                  <a:pt x="561" y="784"/>
                  <a:pt x="704" y="728"/>
                  <a:pt x="805" y="650"/>
                </a:cubicBezTo>
                <a:cubicBezTo>
                  <a:pt x="1006" y="498"/>
                  <a:pt x="1071" y="248"/>
                  <a:pt x="953" y="89"/>
                </a:cubicBezTo>
                <a:cubicBezTo>
                  <a:pt x="905" y="27"/>
                  <a:pt x="861" y="0"/>
                  <a:pt x="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66"/>
          <p:cNvSpPr/>
          <p:nvPr/>
        </p:nvSpPr>
        <p:spPr>
          <a:xfrm>
            <a:off x="1232311" y="2018149"/>
            <a:ext cx="60118" cy="44023"/>
          </a:xfrm>
          <a:custGeom>
            <a:avLst/>
            <a:gdLst/>
            <a:ahLst/>
            <a:cxnLst/>
            <a:rect l="l" t="t" r="r" b="b"/>
            <a:pathLst>
              <a:path w="1072" h="785" extrusionOk="0">
                <a:moveTo>
                  <a:pt x="811" y="1"/>
                </a:moveTo>
                <a:cubicBezTo>
                  <a:pt x="736" y="1"/>
                  <a:pt x="650" y="64"/>
                  <a:pt x="528" y="156"/>
                </a:cubicBezTo>
                <a:cubicBezTo>
                  <a:pt x="328" y="308"/>
                  <a:pt x="0" y="291"/>
                  <a:pt x="129" y="594"/>
                </a:cubicBezTo>
                <a:cubicBezTo>
                  <a:pt x="187" y="732"/>
                  <a:pt x="303" y="784"/>
                  <a:pt x="429" y="784"/>
                </a:cubicBezTo>
                <a:cubicBezTo>
                  <a:pt x="560" y="784"/>
                  <a:pt x="703" y="728"/>
                  <a:pt x="805" y="652"/>
                </a:cubicBezTo>
                <a:cubicBezTo>
                  <a:pt x="1008" y="501"/>
                  <a:pt x="1071" y="249"/>
                  <a:pt x="952" y="91"/>
                </a:cubicBezTo>
                <a:cubicBezTo>
                  <a:pt x="905" y="28"/>
                  <a:pt x="860" y="1"/>
                  <a:pt x="8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66"/>
          <p:cNvSpPr/>
          <p:nvPr/>
        </p:nvSpPr>
        <p:spPr>
          <a:xfrm>
            <a:off x="1302131" y="1952815"/>
            <a:ext cx="34657" cy="38247"/>
          </a:xfrm>
          <a:custGeom>
            <a:avLst/>
            <a:gdLst/>
            <a:ahLst/>
            <a:cxnLst/>
            <a:rect l="l" t="t" r="r" b="b"/>
            <a:pathLst>
              <a:path w="618" h="682" extrusionOk="0">
                <a:moveTo>
                  <a:pt x="349" y="1"/>
                </a:moveTo>
                <a:cubicBezTo>
                  <a:pt x="246" y="1"/>
                  <a:pt x="230" y="88"/>
                  <a:pt x="204" y="243"/>
                </a:cubicBezTo>
                <a:cubicBezTo>
                  <a:pt x="175" y="420"/>
                  <a:pt x="1" y="570"/>
                  <a:pt x="215" y="663"/>
                </a:cubicBezTo>
                <a:cubicBezTo>
                  <a:pt x="246" y="676"/>
                  <a:pt x="275" y="682"/>
                  <a:pt x="303" y="682"/>
                </a:cubicBezTo>
                <a:cubicBezTo>
                  <a:pt x="455" y="682"/>
                  <a:pt x="565" y="510"/>
                  <a:pt x="589" y="362"/>
                </a:cubicBezTo>
                <a:cubicBezTo>
                  <a:pt x="618" y="186"/>
                  <a:pt x="529" y="27"/>
                  <a:pt x="389" y="4"/>
                </a:cubicBezTo>
                <a:cubicBezTo>
                  <a:pt x="374" y="2"/>
                  <a:pt x="361" y="1"/>
                  <a:pt x="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66"/>
          <p:cNvSpPr/>
          <p:nvPr/>
        </p:nvSpPr>
        <p:spPr>
          <a:xfrm>
            <a:off x="819123" y="4108232"/>
            <a:ext cx="164399" cy="107769"/>
          </a:xfrm>
          <a:custGeom>
            <a:avLst/>
            <a:gdLst/>
            <a:ahLst/>
            <a:cxnLst/>
            <a:rect l="l" t="t" r="r" b="b"/>
            <a:pathLst>
              <a:path w="1516" h="994" extrusionOk="0">
                <a:moveTo>
                  <a:pt x="1189" y="43"/>
                </a:moveTo>
                <a:cubicBezTo>
                  <a:pt x="1092" y="43"/>
                  <a:pt x="969" y="74"/>
                  <a:pt x="813" y="115"/>
                </a:cubicBezTo>
                <a:cubicBezTo>
                  <a:pt x="447" y="211"/>
                  <a:pt x="1" y="0"/>
                  <a:pt x="7" y="495"/>
                </a:cubicBezTo>
                <a:cubicBezTo>
                  <a:pt x="11" y="850"/>
                  <a:pt x="339" y="994"/>
                  <a:pt x="656" y="994"/>
                </a:cubicBezTo>
                <a:cubicBezTo>
                  <a:pt x="746" y="994"/>
                  <a:pt x="835" y="982"/>
                  <a:pt x="916" y="961"/>
                </a:cubicBezTo>
                <a:cubicBezTo>
                  <a:pt x="1281" y="866"/>
                  <a:pt x="1515" y="554"/>
                  <a:pt x="1441" y="265"/>
                </a:cubicBezTo>
                <a:cubicBezTo>
                  <a:pt x="1397" y="99"/>
                  <a:pt x="1317" y="43"/>
                  <a:pt x="1189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66"/>
          <p:cNvSpPr/>
          <p:nvPr/>
        </p:nvSpPr>
        <p:spPr>
          <a:xfrm>
            <a:off x="868356" y="4086114"/>
            <a:ext cx="81983" cy="57029"/>
          </a:xfrm>
          <a:custGeom>
            <a:avLst/>
            <a:gdLst/>
            <a:ahLst/>
            <a:cxnLst/>
            <a:rect l="l" t="t" r="r" b="b"/>
            <a:pathLst>
              <a:path w="756" h="526" extrusionOk="0">
                <a:moveTo>
                  <a:pt x="581" y="1"/>
                </a:moveTo>
                <a:cubicBezTo>
                  <a:pt x="530" y="1"/>
                  <a:pt x="467" y="38"/>
                  <a:pt x="381" y="90"/>
                </a:cubicBezTo>
                <a:cubicBezTo>
                  <a:pt x="230" y="181"/>
                  <a:pt x="1" y="143"/>
                  <a:pt x="68" y="367"/>
                </a:cubicBezTo>
                <a:cubicBezTo>
                  <a:pt x="103" y="482"/>
                  <a:pt x="199" y="525"/>
                  <a:pt x="302" y="525"/>
                </a:cubicBezTo>
                <a:cubicBezTo>
                  <a:pt x="385" y="525"/>
                  <a:pt x="472" y="498"/>
                  <a:pt x="539" y="458"/>
                </a:cubicBezTo>
                <a:cubicBezTo>
                  <a:pt x="689" y="367"/>
                  <a:pt x="755" y="196"/>
                  <a:pt x="683" y="75"/>
                </a:cubicBezTo>
                <a:cubicBezTo>
                  <a:pt x="652" y="23"/>
                  <a:pt x="620" y="1"/>
                  <a:pt x="5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66"/>
          <p:cNvSpPr/>
          <p:nvPr/>
        </p:nvSpPr>
        <p:spPr>
          <a:xfrm>
            <a:off x="864126" y="4120917"/>
            <a:ext cx="72440" cy="47596"/>
          </a:xfrm>
          <a:custGeom>
            <a:avLst/>
            <a:gdLst/>
            <a:ahLst/>
            <a:cxnLst/>
            <a:rect l="l" t="t" r="r" b="b"/>
            <a:pathLst>
              <a:path w="668" h="439" extrusionOk="0">
                <a:moveTo>
                  <a:pt x="446" y="1"/>
                </a:moveTo>
                <a:cubicBezTo>
                  <a:pt x="394" y="1"/>
                  <a:pt x="338" y="7"/>
                  <a:pt x="290" y="13"/>
                </a:cubicBezTo>
                <a:cubicBezTo>
                  <a:pt x="131" y="33"/>
                  <a:pt x="1" y="21"/>
                  <a:pt x="32" y="273"/>
                </a:cubicBezTo>
                <a:cubicBezTo>
                  <a:pt x="48" y="404"/>
                  <a:pt x="95" y="439"/>
                  <a:pt x="158" y="439"/>
                </a:cubicBezTo>
                <a:cubicBezTo>
                  <a:pt x="217" y="439"/>
                  <a:pt x="292" y="409"/>
                  <a:pt x="369" y="400"/>
                </a:cubicBezTo>
                <a:cubicBezTo>
                  <a:pt x="528" y="383"/>
                  <a:pt x="576" y="293"/>
                  <a:pt x="608" y="205"/>
                </a:cubicBezTo>
                <a:cubicBezTo>
                  <a:pt x="668" y="37"/>
                  <a:pt x="567" y="1"/>
                  <a:pt x="4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2" name="Google Shape;2152;p66"/>
          <p:cNvGrpSpPr/>
          <p:nvPr/>
        </p:nvGrpSpPr>
        <p:grpSpPr>
          <a:xfrm>
            <a:off x="1305679" y="3340764"/>
            <a:ext cx="344296" cy="600014"/>
            <a:chOff x="11221404" y="5398164"/>
            <a:chExt cx="344296" cy="600014"/>
          </a:xfrm>
        </p:grpSpPr>
        <p:sp>
          <p:nvSpPr>
            <p:cNvPr id="2153" name="Google Shape;2153;p66"/>
            <p:cNvSpPr/>
            <p:nvPr/>
          </p:nvSpPr>
          <p:spPr>
            <a:xfrm>
              <a:off x="11221404" y="540195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6"/>
            <p:cNvSpPr/>
            <p:nvPr/>
          </p:nvSpPr>
          <p:spPr>
            <a:xfrm>
              <a:off x="11225558" y="539816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6"/>
            <p:cNvSpPr/>
            <p:nvPr/>
          </p:nvSpPr>
          <p:spPr>
            <a:xfrm>
              <a:off x="11252559" y="544923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6"/>
            <p:cNvSpPr/>
            <p:nvPr/>
          </p:nvSpPr>
          <p:spPr>
            <a:xfrm>
              <a:off x="11338083" y="556676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6"/>
            <p:cNvSpPr/>
            <p:nvPr/>
          </p:nvSpPr>
          <p:spPr>
            <a:xfrm>
              <a:off x="11324888" y="570324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6"/>
            <p:cNvSpPr/>
            <p:nvPr/>
          </p:nvSpPr>
          <p:spPr>
            <a:xfrm>
              <a:off x="11303629" y="563848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6"/>
            <p:cNvSpPr/>
            <p:nvPr/>
          </p:nvSpPr>
          <p:spPr>
            <a:xfrm>
              <a:off x="11309738" y="555149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66"/>
          <p:cNvGrpSpPr/>
          <p:nvPr/>
        </p:nvGrpSpPr>
        <p:grpSpPr>
          <a:xfrm>
            <a:off x="6342000" y="3852813"/>
            <a:ext cx="725625" cy="523625"/>
            <a:chOff x="5075175" y="3823800"/>
            <a:chExt cx="725625" cy="523625"/>
          </a:xfrm>
        </p:grpSpPr>
        <p:sp>
          <p:nvSpPr>
            <p:cNvPr id="2161" name="Google Shape;2161;p66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6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6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6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6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6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6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6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6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6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6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6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6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6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6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6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6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6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6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6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6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6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6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6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6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6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6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6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6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6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6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6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6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6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6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6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6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6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6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6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6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6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66"/>
          <p:cNvGrpSpPr/>
          <p:nvPr/>
        </p:nvGrpSpPr>
        <p:grpSpPr>
          <a:xfrm rot="1117579">
            <a:off x="1049600" y="901377"/>
            <a:ext cx="725607" cy="870675"/>
            <a:chOff x="3045025" y="354075"/>
            <a:chExt cx="736900" cy="884225"/>
          </a:xfrm>
        </p:grpSpPr>
        <p:sp>
          <p:nvSpPr>
            <p:cNvPr id="2205" name="Google Shape;2205;p66"/>
            <p:cNvSpPr/>
            <p:nvPr/>
          </p:nvSpPr>
          <p:spPr>
            <a:xfrm>
              <a:off x="3074250" y="631600"/>
              <a:ext cx="688050" cy="606625"/>
            </a:xfrm>
            <a:custGeom>
              <a:avLst/>
              <a:gdLst/>
              <a:ahLst/>
              <a:cxnLst/>
              <a:rect l="l" t="t" r="r" b="b"/>
              <a:pathLst>
                <a:path w="27522" h="24265" extrusionOk="0">
                  <a:moveTo>
                    <a:pt x="0" y="1"/>
                  </a:moveTo>
                  <a:lnTo>
                    <a:pt x="2859" y="22293"/>
                  </a:lnTo>
                  <a:cubicBezTo>
                    <a:pt x="2859" y="22293"/>
                    <a:pt x="7801" y="24264"/>
                    <a:pt x="14039" y="24264"/>
                  </a:cubicBezTo>
                  <a:cubicBezTo>
                    <a:pt x="17511" y="24264"/>
                    <a:pt x="21384" y="23654"/>
                    <a:pt x="25029" y="21753"/>
                  </a:cubicBezTo>
                  <a:cubicBezTo>
                    <a:pt x="26092" y="15391"/>
                    <a:pt x="27521" y="1"/>
                    <a:pt x="27521" y="1"/>
                  </a:cubicBezTo>
                  <a:lnTo>
                    <a:pt x="27521" y="1"/>
                  </a:lnTo>
                  <a:cubicBezTo>
                    <a:pt x="27521" y="1"/>
                    <a:pt x="22594" y="1279"/>
                    <a:pt x="14440" y="1279"/>
                  </a:cubicBezTo>
                  <a:cubicBezTo>
                    <a:pt x="10363" y="1279"/>
                    <a:pt x="5479" y="95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6"/>
            <p:cNvSpPr/>
            <p:nvPr/>
          </p:nvSpPr>
          <p:spPr>
            <a:xfrm>
              <a:off x="3082500" y="645100"/>
              <a:ext cx="132950" cy="92850"/>
            </a:xfrm>
            <a:custGeom>
              <a:avLst/>
              <a:gdLst/>
              <a:ahLst/>
              <a:cxnLst/>
              <a:rect l="l" t="t" r="r" b="b"/>
              <a:pathLst>
                <a:path w="5318" h="3714" extrusionOk="0">
                  <a:moveTo>
                    <a:pt x="3138" y="0"/>
                  </a:moveTo>
                  <a:cubicBezTo>
                    <a:pt x="2127" y="698"/>
                    <a:pt x="1064" y="1378"/>
                    <a:pt x="1" y="2057"/>
                  </a:cubicBezTo>
                  <a:lnTo>
                    <a:pt x="210" y="3714"/>
                  </a:lnTo>
                  <a:cubicBezTo>
                    <a:pt x="1813" y="2668"/>
                    <a:pt x="3540" y="1518"/>
                    <a:pt x="5317" y="263"/>
                  </a:cubicBezTo>
                  <a:cubicBezTo>
                    <a:pt x="4602" y="193"/>
                    <a:pt x="3888" y="105"/>
                    <a:pt x="3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6"/>
            <p:cNvSpPr/>
            <p:nvPr/>
          </p:nvSpPr>
          <p:spPr>
            <a:xfrm>
              <a:off x="3101675" y="662975"/>
              <a:ext cx="344275" cy="229225"/>
            </a:xfrm>
            <a:custGeom>
              <a:avLst/>
              <a:gdLst/>
              <a:ahLst/>
              <a:cxnLst/>
              <a:rect l="l" t="t" r="r" b="b"/>
              <a:pathLst>
                <a:path w="13771" h="9169" extrusionOk="0">
                  <a:moveTo>
                    <a:pt x="11418" y="1"/>
                  </a:moveTo>
                  <a:cubicBezTo>
                    <a:pt x="8036" y="2458"/>
                    <a:pt x="4132" y="5072"/>
                    <a:pt x="0" y="7408"/>
                  </a:cubicBezTo>
                  <a:lnTo>
                    <a:pt x="228" y="9169"/>
                  </a:lnTo>
                  <a:cubicBezTo>
                    <a:pt x="3870" y="6973"/>
                    <a:pt x="8750" y="3835"/>
                    <a:pt x="13770" y="18"/>
                  </a:cubicBezTo>
                  <a:cubicBezTo>
                    <a:pt x="13003" y="18"/>
                    <a:pt x="12219" y="18"/>
                    <a:pt x="1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6"/>
            <p:cNvSpPr/>
            <p:nvPr/>
          </p:nvSpPr>
          <p:spPr>
            <a:xfrm>
              <a:off x="3124775" y="636850"/>
              <a:ext cx="615300" cy="438800"/>
            </a:xfrm>
            <a:custGeom>
              <a:avLst/>
              <a:gdLst/>
              <a:ahLst/>
              <a:cxnLst/>
              <a:rect l="l" t="t" r="r" b="b"/>
              <a:pathLst>
                <a:path w="24612" h="17552" extrusionOk="0">
                  <a:moveTo>
                    <a:pt x="24612" y="0"/>
                  </a:moveTo>
                  <a:lnTo>
                    <a:pt x="24612" y="0"/>
                  </a:lnTo>
                  <a:cubicBezTo>
                    <a:pt x="24403" y="35"/>
                    <a:pt x="24159" y="86"/>
                    <a:pt x="23897" y="139"/>
                  </a:cubicBezTo>
                  <a:lnTo>
                    <a:pt x="23880" y="139"/>
                  </a:lnTo>
                  <a:cubicBezTo>
                    <a:pt x="23427" y="209"/>
                    <a:pt x="22886" y="314"/>
                    <a:pt x="22241" y="400"/>
                  </a:cubicBezTo>
                  <a:cubicBezTo>
                    <a:pt x="17901" y="4044"/>
                    <a:pt x="9325" y="10788"/>
                    <a:pt x="1" y="15669"/>
                  </a:cubicBezTo>
                  <a:lnTo>
                    <a:pt x="245" y="17551"/>
                  </a:lnTo>
                  <a:cubicBezTo>
                    <a:pt x="5544" y="14484"/>
                    <a:pt x="15862" y="8053"/>
                    <a:pt x="24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6"/>
            <p:cNvSpPr/>
            <p:nvPr/>
          </p:nvSpPr>
          <p:spPr>
            <a:xfrm>
              <a:off x="3167500" y="813750"/>
              <a:ext cx="576950" cy="400900"/>
            </a:xfrm>
            <a:custGeom>
              <a:avLst/>
              <a:gdLst/>
              <a:ahLst/>
              <a:cxnLst/>
              <a:rect l="l" t="t" r="r" b="b"/>
              <a:pathLst>
                <a:path w="23078" h="16036" extrusionOk="0">
                  <a:moveTo>
                    <a:pt x="23077" y="1"/>
                  </a:moveTo>
                  <a:lnTo>
                    <a:pt x="23077" y="1"/>
                  </a:lnTo>
                  <a:cubicBezTo>
                    <a:pt x="18127" y="4079"/>
                    <a:pt x="9308" y="10789"/>
                    <a:pt x="0" y="15321"/>
                  </a:cubicBezTo>
                  <a:cubicBezTo>
                    <a:pt x="593" y="15513"/>
                    <a:pt x="1446" y="15774"/>
                    <a:pt x="2527" y="16036"/>
                  </a:cubicBezTo>
                  <a:cubicBezTo>
                    <a:pt x="7146" y="13334"/>
                    <a:pt x="15234" y="8279"/>
                    <a:pt x="22868" y="1900"/>
                  </a:cubicBezTo>
                  <a:cubicBezTo>
                    <a:pt x="22938" y="1255"/>
                    <a:pt x="23007" y="628"/>
                    <a:pt x="23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6"/>
            <p:cNvSpPr/>
            <p:nvPr/>
          </p:nvSpPr>
          <p:spPr>
            <a:xfrm>
              <a:off x="3412375" y="1032925"/>
              <a:ext cx="307675" cy="205375"/>
            </a:xfrm>
            <a:custGeom>
              <a:avLst/>
              <a:gdLst/>
              <a:ahLst/>
              <a:cxnLst/>
              <a:rect l="l" t="t" r="r" b="b"/>
              <a:pathLst>
                <a:path w="12307" h="8215" extrusionOk="0">
                  <a:moveTo>
                    <a:pt x="12306" y="0"/>
                  </a:moveTo>
                  <a:lnTo>
                    <a:pt x="12306" y="0"/>
                  </a:lnTo>
                  <a:cubicBezTo>
                    <a:pt x="8785" y="2649"/>
                    <a:pt x="4532" y="5578"/>
                    <a:pt x="1" y="8210"/>
                  </a:cubicBezTo>
                  <a:cubicBezTo>
                    <a:pt x="163" y="8213"/>
                    <a:pt x="326" y="8214"/>
                    <a:pt x="490" y="8214"/>
                  </a:cubicBezTo>
                  <a:cubicBezTo>
                    <a:pt x="1365" y="8214"/>
                    <a:pt x="2265" y="8176"/>
                    <a:pt x="3190" y="8087"/>
                  </a:cubicBezTo>
                  <a:cubicBezTo>
                    <a:pt x="5874" y="6345"/>
                    <a:pt x="8925" y="4288"/>
                    <a:pt x="12044" y="1952"/>
                  </a:cubicBezTo>
                  <a:cubicBezTo>
                    <a:pt x="12132" y="1325"/>
                    <a:pt x="12218" y="681"/>
                    <a:pt x="1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6"/>
            <p:cNvSpPr/>
            <p:nvPr/>
          </p:nvSpPr>
          <p:spPr>
            <a:xfrm>
              <a:off x="3078600" y="631600"/>
              <a:ext cx="683700" cy="127275"/>
            </a:xfrm>
            <a:custGeom>
              <a:avLst/>
              <a:gdLst/>
              <a:ahLst/>
              <a:cxnLst/>
              <a:rect l="l" t="t" r="r" b="b"/>
              <a:pathLst>
                <a:path w="27348" h="5091" extrusionOk="0">
                  <a:moveTo>
                    <a:pt x="0" y="715"/>
                  </a:moveTo>
                  <a:cubicBezTo>
                    <a:pt x="0" y="715"/>
                    <a:pt x="384" y="1221"/>
                    <a:pt x="1272" y="1883"/>
                  </a:cubicBezTo>
                  <a:cubicBezTo>
                    <a:pt x="1604" y="1674"/>
                    <a:pt x="1934" y="1447"/>
                    <a:pt x="2248" y="1238"/>
                  </a:cubicBezTo>
                  <a:cubicBezTo>
                    <a:pt x="1516" y="1082"/>
                    <a:pt x="767" y="907"/>
                    <a:pt x="0" y="715"/>
                  </a:cubicBezTo>
                  <a:close/>
                  <a:moveTo>
                    <a:pt x="27347" y="1"/>
                  </a:moveTo>
                  <a:cubicBezTo>
                    <a:pt x="27347" y="1"/>
                    <a:pt x="26964" y="175"/>
                    <a:pt x="26197" y="436"/>
                  </a:cubicBezTo>
                  <a:cubicBezTo>
                    <a:pt x="25116" y="1430"/>
                    <a:pt x="24019" y="2388"/>
                    <a:pt x="22903" y="3329"/>
                  </a:cubicBezTo>
                  <a:cubicBezTo>
                    <a:pt x="26633" y="1848"/>
                    <a:pt x="27347" y="1"/>
                    <a:pt x="27347" y="1"/>
                  </a:cubicBezTo>
                  <a:close/>
                  <a:moveTo>
                    <a:pt x="4305" y="1621"/>
                  </a:moveTo>
                  <a:cubicBezTo>
                    <a:pt x="3730" y="2023"/>
                    <a:pt x="3173" y="2388"/>
                    <a:pt x="2632" y="2771"/>
                  </a:cubicBezTo>
                  <a:cubicBezTo>
                    <a:pt x="3817" y="3434"/>
                    <a:pt x="5439" y="4131"/>
                    <a:pt x="7565" y="4567"/>
                  </a:cubicBezTo>
                  <a:cubicBezTo>
                    <a:pt x="8697" y="3817"/>
                    <a:pt x="9796" y="3069"/>
                    <a:pt x="10842" y="2336"/>
                  </a:cubicBezTo>
                  <a:cubicBezTo>
                    <a:pt x="8802" y="2232"/>
                    <a:pt x="6624" y="2023"/>
                    <a:pt x="4305" y="1621"/>
                  </a:cubicBezTo>
                  <a:close/>
                  <a:moveTo>
                    <a:pt x="23322" y="1256"/>
                  </a:moveTo>
                  <a:lnTo>
                    <a:pt x="23322" y="1256"/>
                  </a:lnTo>
                  <a:cubicBezTo>
                    <a:pt x="20898" y="1814"/>
                    <a:pt x="17465" y="2371"/>
                    <a:pt x="13212" y="2388"/>
                  </a:cubicBezTo>
                  <a:cubicBezTo>
                    <a:pt x="12009" y="3260"/>
                    <a:pt x="10824" y="4114"/>
                    <a:pt x="9673" y="4916"/>
                  </a:cubicBezTo>
                  <a:cubicBezTo>
                    <a:pt x="10614" y="5021"/>
                    <a:pt x="11644" y="5090"/>
                    <a:pt x="12741" y="5090"/>
                  </a:cubicBezTo>
                  <a:cubicBezTo>
                    <a:pt x="13421" y="5090"/>
                    <a:pt x="14119" y="5056"/>
                    <a:pt x="14832" y="5021"/>
                  </a:cubicBezTo>
                  <a:cubicBezTo>
                    <a:pt x="16610" y="4863"/>
                    <a:pt x="18127" y="4637"/>
                    <a:pt x="19452" y="4358"/>
                  </a:cubicBezTo>
                  <a:cubicBezTo>
                    <a:pt x="20916" y="3208"/>
                    <a:pt x="22223" y="2162"/>
                    <a:pt x="23322" y="1256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6"/>
            <p:cNvSpPr/>
            <p:nvPr/>
          </p:nvSpPr>
          <p:spPr>
            <a:xfrm>
              <a:off x="3110400" y="662525"/>
              <a:ext cx="75825" cy="38375"/>
            </a:xfrm>
            <a:custGeom>
              <a:avLst/>
              <a:gdLst/>
              <a:ahLst/>
              <a:cxnLst/>
              <a:rect l="l" t="t" r="r" b="b"/>
              <a:pathLst>
                <a:path w="3033" h="1535" extrusionOk="0">
                  <a:moveTo>
                    <a:pt x="976" y="1"/>
                  </a:moveTo>
                  <a:cubicBezTo>
                    <a:pt x="662" y="210"/>
                    <a:pt x="332" y="437"/>
                    <a:pt x="0" y="646"/>
                  </a:cubicBezTo>
                  <a:cubicBezTo>
                    <a:pt x="367" y="925"/>
                    <a:pt x="820" y="1221"/>
                    <a:pt x="1360" y="1534"/>
                  </a:cubicBezTo>
                  <a:cubicBezTo>
                    <a:pt x="1901" y="1151"/>
                    <a:pt x="2458" y="786"/>
                    <a:pt x="3033" y="384"/>
                  </a:cubicBezTo>
                  <a:cubicBezTo>
                    <a:pt x="2354" y="280"/>
                    <a:pt x="1673" y="140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6"/>
            <p:cNvSpPr/>
            <p:nvPr/>
          </p:nvSpPr>
          <p:spPr>
            <a:xfrm>
              <a:off x="3267700" y="690000"/>
              <a:ext cx="141225" cy="64525"/>
            </a:xfrm>
            <a:custGeom>
              <a:avLst/>
              <a:gdLst/>
              <a:ahLst/>
              <a:cxnLst/>
              <a:rect l="l" t="t" r="r" b="b"/>
              <a:pathLst>
                <a:path w="5649" h="2581" extrusionOk="0">
                  <a:moveTo>
                    <a:pt x="3278" y="0"/>
                  </a:moveTo>
                  <a:cubicBezTo>
                    <a:pt x="2232" y="733"/>
                    <a:pt x="1133" y="1481"/>
                    <a:pt x="1" y="2231"/>
                  </a:cubicBezTo>
                  <a:cubicBezTo>
                    <a:pt x="663" y="2371"/>
                    <a:pt x="1360" y="2492"/>
                    <a:pt x="2109" y="2580"/>
                  </a:cubicBezTo>
                  <a:cubicBezTo>
                    <a:pt x="3260" y="1778"/>
                    <a:pt x="4445" y="924"/>
                    <a:pt x="5648" y="52"/>
                  </a:cubicBezTo>
                  <a:lnTo>
                    <a:pt x="5544" y="52"/>
                  </a:lnTo>
                  <a:cubicBezTo>
                    <a:pt x="4812" y="52"/>
                    <a:pt x="4061" y="35"/>
                    <a:pt x="3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6"/>
            <p:cNvSpPr/>
            <p:nvPr/>
          </p:nvSpPr>
          <p:spPr>
            <a:xfrm>
              <a:off x="3564900" y="642475"/>
              <a:ext cx="168625" cy="98100"/>
            </a:xfrm>
            <a:custGeom>
              <a:avLst/>
              <a:gdLst/>
              <a:ahLst/>
              <a:cxnLst/>
              <a:rect l="l" t="t" r="r" b="b"/>
              <a:pathLst>
                <a:path w="6745" h="3924" extrusionOk="0">
                  <a:moveTo>
                    <a:pt x="6745" y="1"/>
                  </a:moveTo>
                  <a:lnTo>
                    <a:pt x="6745" y="1"/>
                  </a:lnTo>
                  <a:cubicBezTo>
                    <a:pt x="6082" y="228"/>
                    <a:pt x="5106" y="524"/>
                    <a:pt x="3870" y="821"/>
                  </a:cubicBezTo>
                  <a:cubicBezTo>
                    <a:pt x="2771" y="1727"/>
                    <a:pt x="1464" y="2773"/>
                    <a:pt x="0" y="3923"/>
                  </a:cubicBezTo>
                  <a:cubicBezTo>
                    <a:pt x="1360" y="3626"/>
                    <a:pt x="2492" y="3278"/>
                    <a:pt x="3451" y="2894"/>
                  </a:cubicBezTo>
                  <a:cubicBezTo>
                    <a:pt x="4567" y="1953"/>
                    <a:pt x="5664" y="995"/>
                    <a:pt x="6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6"/>
            <p:cNvSpPr/>
            <p:nvPr/>
          </p:nvSpPr>
          <p:spPr>
            <a:xfrm>
              <a:off x="3051575" y="599775"/>
              <a:ext cx="730350" cy="98975"/>
            </a:xfrm>
            <a:custGeom>
              <a:avLst/>
              <a:gdLst/>
              <a:ahLst/>
              <a:cxnLst/>
              <a:rect l="l" t="t" r="r" b="b"/>
              <a:pathLst>
                <a:path w="29214" h="3959" extrusionOk="0">
                  <a:moveTo>
                    <a:pt x="27870" y="1"/>
                  </a:moveTo>
                  <a:lnTo>
                    <a:pt x="27870" y="1"/>
                  </a:lnTo>
                  <a:cubicBezTo>
                    <a:pt x="27888" y="36"/>
                    <a:pt x="27905" y="89"/>
                    <a:pt x="27905" y="123"/>
                  </a:cubicBezTo>
                  <a:cubicBezTo>
                    <a:pt x="27905" y="1256"/>
                    <a:pt x="21840" y="2180"/>
                    <a:pt x="14363" y="2180"/>
                  </a:cubicBezTo>
                  <a:cubicBezTo>
                    <a:pt x="7042" y="2180"/>
                    <a:pt x="1081" y="1291"/>
                    <a:pt x="854" y="193"/>
                  </a:cubicBezTo>
                  <a:cubicBezTo>
                    <a:pt x="296" y="437"/>
                    <a:pt x="1" y="698"/>
                    <a:pt x="1" y="960"/>
                  </a:cubicBezTo>
                  <a:cubicBezTo>
                    <a:pt x="1" y="2215"/>
                    <a:pt x="6432" y="3958"/>
                    <a:pt x="14484" y="3958"/>
                  </a:cubicBezTo>
                  <a:cubicBezTo>
                    <a:pt x="22555" y="3958"/>
                    <a:pt x="29213" y="2215"/>
                    <a:pt x="29213" y="960"/>
                  </a:cubicBezTo>
                  <a:cubicBezTo>
                    <a:pt x="29213" y="612"/>
                    <a:pt x="28725" y="298"/>
                    <a:pt x="27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6"/>
            <p:cNvSpPr/>
            <p:nvPr/>
          </p:nvSpPr>
          <p:spPr>
            <a:xfrm>
              <a:off x="3045025" y="354075"/>
              <a:ext cx="720500" cy="313400"/>
            </a:xfrm>
            <a:custGeom>
              <a:avLst/>
              <a:gdLst/>
              <a:ahLst/>
              <a:cxnLst/>
              <a:rect l="l" t="t" r="r" b="b"/>
              <a:pathLst>
                <a:path w="28820" h="12536" extrusionOk="0">
                  <a:moveTo>
                    <a:pt x="11003" y="1"/>
                  </a:moveTo>
                  <a:cubicBezTo>
                    <a:pt x="10177" y="1"/>
                    <a:pt x="9926" y="1151"/>
                    <a:pt x="9919" y="1183"/>
                  </a:cubicBezTo>
                  <a:lnTo>
                    <a:pt x="9919" y="1183"/>
                  </a:lnTo>
                  <a:cubicBezTo>
                    <a:pt x="9923" y="1165"/>
                    <a:pt x="9981" y="805"/>
                    <a:pt x="9029" y="295"/>
                  </a:cubicBezTo>
                  <a:cubicBezTo>
                    <a:pt x="8923" y="237"/>
                    <a:pt x="8829" y="211"/>
                    <a:pt x="8744" y="211"/>
                  </a:cubicBezTo>
                  <a:cubicBezTo>
                    <a:pt x="8076" y="211"/>
                    <a:pt x="8000" y="1821"/>
                    <a:pt x="7572" y="1821"/>
                  </a:cubicBezTo>
                  <a:cubicBezTo>
                    <a:pt x="7554" y="1821"/>
                    <a:pt x="7534" y="1818"/>
                    <a:pt x="7514" y="1811"/>
                  </a:cubicBezTo>
                  <a:cubicBezTo>
                    <a:pt x="7461" y="1794"/>
                    <a:pt x="7411" y="1786"/>
                    <a:pt x="7365" y="1786"/>
                  </a:cubicBezTo>
                  <a:cubicBezTo>
                    <a:pt x="6940" y="1786"/>
                    <a:pt x="6798" y="2439"/>
                    <a:pt x="6798" y="2439"/>
                  </a:cubicBezTo>
                  <a:cubicBezTo>
                    <a:pt x="6798" y="2439"/>
                    <a:pt x="6730" y="1871"/>
                    <a:pt x="5826" y="1871"/>
                  </a:cubicBezTo>
                  <a:cubicBezTo>
                    <a:pt x="5716" y="1871"/>
                    <a:pt x="5593" y="1880"/>
                    <a:pt x="5457" y="1899"/>
                  </a:cubicBezTo>
                  <a:cubicBezTo>
                    <a:pt x="4202" y="2073"/>
                    <a:pt x="5264" y="4130"/>
                    <a:pt x="5264" y="4130"/>
                  </a:cubicBezTo>
                  <a:cubicBezTo>
                    <a:pt x="5264" y="4130"/>
                    <a:pt x="4987" y="3945"/>
                    <a:pt x="4595" y="3945"/>
                  </a:cubicBezTo>
                  <a:cubicBezTo>
                    <a:pt x="4448" y="3945"/>
                    <a:pt x="4285" y="3971"/>
                    <a:pt x="4114" y="4042"/>
                  </a:cubicBezTo>
                  <a:cubicBezTo>
                    <a:pt x="3675" y="4237"/>
                    <a:pt x="3979" y="4860"/>
                    <a:pt x="4201" y="5216"/>
                  </a:cubicBezTo>
                  <a:lnTo>
                    <a:pt x="4201" y="5216"/>
                  </a:lnTo>
                  <a:cubicBezTo>
                    <a:pt x="4133" y="5165"/>
                    <a:pt x="4039" y="5127"/>
                    <a:pt x="3913" y="5127"/>
                  </a:cubicBezTo>
                  <a:cubicBezTo>
                    <a:pt x="3747" y="5127"/>
                    <a:pt x="3524" y="5193"/>
                    <a:pt x="3226" y="5385"/>
                  </a:cubicBezTo>
                  <a:cubicBezTo>
                    <a:pt x="2232" y="6012"/>
                    <a:pt x="3487" y="7616"/>
                    <a:pt x="3487" y="7616"/>
                  </a:cubicBezTo>
                  <a:lnTo>
                    <a:pt x="2598" y="7528"/>
                  </a:lnTo>
                  <a:cubicBezTo>
                    <a:pt x="2575" y="7526"/>
                    <a:pt x="2552" y="7525"/>
                    <a:pt x="2530" y="7525"/>
                  </a:cubicBezTo>
                  <a:cubicBezTo>
                    <a:pt x="1715" y="7525"/>
                    <a:pt x="2145" y="9045"/>
                    <a:pt x="2145" y="9045"/>
                  </a:cubicBezTo>
                  <a:cubicBezTo>
                    <a:pt x="2145" y="9045"/>
                    <a:pt x="1924" y="8300"/>
                    <a:pt x="1411" y="8300"/>
                  </a:cubicBezTo>
                  <a:cubicBezTo>
                    <a:pt x="1262" y="8300"/>
                    <a:pt x="1089" y="8362"/>
                    <a:pt x="890" y="8522"/>
                  </a:cubicBezTo>
                  <a:cubicBezTo>
                    <a:pt x="1" y="9236"/>
                    <a:pt x="1169" y="10300"/>
                    <a:pt x="1169" y="10300"/>
                  </a:cubicBezTo>
                  <a:cubicBezTo>
                    <a:pt x="4108" y="11956"/>
                    <a:pt x="8698" y="12535"/>
                    <a:pt x="13266" y="12535"/>
                  </a:cubicBezTo>
                  <a:cubicBezTo>
                    <a:pt x="21055" y="12535"/>
                    <a:pt x="28782" y="10852"/>
                    <a:pt x="28167" y="9951"/>
                  </a:cubicBezTo>
                  <a:cubicBezTo>
                    <a:pt x="28819" y="8718"/>
                    <a:pt x="27881" y="8603"/>
                    <a:pt x="27507" y="8603"/>
                  </a:cubicBezTo>
                  <a:cubicBezTo>
                    <a:pt x="27421" y="8603"/>
                    <a:pt x="27365" y="8609"/>
                    <a:pt x="27365" y="8609"/>
                  </a:cubicBezTo>
                  <a:cubicBezTo>
                    <a:pt x="27365" y="8609"/>
                    <a:pt x="27628" y="8243"/>
                    <a:pt x="27453" y="7179"/>
                  </a:cubicBezTo>
                  <a:cubicBezTo>
                    <a:pt x="27370" y="6714"/>
                    <a:pt x="27110" y="6582"/>
                    <a:pt x="26841" y="6582"/>
                  </a:cubicBezTo>
                  <a:cubicBezTo>
                    <a:pt x="26484" y="6582"/>
                    <a:pt x="26110" y="6814"/>
                    <a:pt x="26110" y="6814"/>
                  </a:cubicBezTo>
                  <a:cubicBezTo>
                    <a:pt x="26110" y="6814"/>
                    <a:pt x="26285" y="6012"/>
                    <a:pt x="26110" y="5211"/>
                  </a:cubicBezTo>
                  <a:cubicBezTo>
                    <a:pt x="26008" y="4782"/>
                    <a:pt x="25577" y="4682"/>
                    <a:pt x="25197" y="4682"/>
                  </a:cubicBezTo>
                  <a:cubicBezTo>
                    <a:pt x="24867" y="4682"/>
                    <a:pt x="24577" y="4757"/>
                    <a:pt x="24577" y="4757"/>
                  </a:cubicBezTo>
                  <a:cubicBezTo>
                    <a:pt x="24577" y="4757"/>
                    <a:pt x="24769" y="4409"/>
                    <a:pt x="24316" y="3693"/>
                  </a:cubicBezTo>
                  <a:cubicBezTo>
                    <a:pt x="24165" y="3455"/>
                    <a:pt x="23975" y="3376"/>
                    <a:pt x="23789" y="3376"/>
                  </a:cubicBezTo>
                  <a:cubicBezTo>
                    <a:pt x="23417" y="3376"/>
                    <a:pt x="23061" y="3693"/>
                    <a:pt x="23061" y="3693"/>
                  </a:cubicBezTo>
                  <a:cubicBezTo>
                    <a:pt x="23061" y="3693"/>
                    <a:pt x="23426" y="2701"/>
                    <a:pt x="22887" y="2352"/>
                  </a:cubicBezTo>
                  <a:cubicBezTo>
                    <a:pt x="22822" y="2308"/>
                    <a:pt x="22757" y="2289"/>
                    <a:pt x="22693" y="2289"/>
                  </a:cubicBezTo>
                  <a:cubicBezTo>
                    <a:pt x="22224" y="2289"/>
                    <a:pt x="21806" y="3328"/>
                    <a:pt x="21806" y="3328"/>
                  </a:cubicBezTo>
                  <a:cubicBezTo>
                    <a:pt x="21806" y="3328"/>
                    <a:pt x="21718" y="2875"/>
                    <a:pt x="21283" y="2526"/>
                  </a:cubicBezTo>
                  <a:cubicBezTo>
                    <a:pt x="21202" y="2467"/>
                    <a:pt x="21118" y="2442"/>
                    <a:pt x="21036" y="2442"/>
                  </a:cubicBezTo>
                  <a:cubicBezTo>
                    <a:pt x="20482" y="2442"/>
                    <a:pt x="19940" y="3589"/>
                    <a:pt x="19940" y="3589"/>
                  </a:cubicBezTo>
                  <a:cubicBezTo>
                    <a:pt x="19940" y="3589"/>
                    <a:pt x="20202" y="2787"/>
                    <a:pt x="19034" y="1899"/>
                  </a:cubicBezTo>
                  <a:cubicBezTo>
                    <a:pt x="18674" y="1620"/>
                    <a:pt x="18418" y="1525"/>
                    <a:pt x="18236" y="1525"/>
                  </a:cubicBezTo>
                  <a:cubicBezTo>
                    <a:pt x="17838" y="1525"/>
                    <a:pt x="17797" y="1985"/>
                    <a:pt x="17797" y="1985"/>
                  </a:cubicBezTo>
                  <a:cubicBezTo>
                    <a:pt x="17797" y="1985"/>
                    <a:pt x="17605" y="1532"/>
                    <a:pt x="17256" y="1184"/>
                  </a:cubicBezTo>
                  <a:cubicBezTo>
                    <a:pt x="17174" y="1101"/>
                    <a:pt x="17083" y="1069"/>
                    <a:pt x="16993" y="1069"/>
                  </a:cubicBezTo>
                  <a:cubicBezTo>
                    <a:pt x="16682" y="1069"/>
                    <a:pt x="16368" y="1446"/>
                    <a:pt x="16368" y="1446"/>
                  </a:cubicBezTo>
                  <a:cubicBezTo>
                    <a:pt x="16368" y="1446"/>
                    <a:pt x="16368" y="644"/>
                    <a:pt x="15548" y="382"/>
                  </a:cubicBezTo>
                  <a:cubicBezTo>
                    <a:pt x="15456" y="350"/>
                    <a:pt x="15367" y="336"/>
                    <a:pt x="15281" y="336"/>
                  </a:cubicBezTo>
                  <a:cubicBezTo>
                    <a:pt x="14611" y="336"/>
                    <a:pt x="14119" y="1184"/>
                    <a:pt x="14119" y="1184"/>
                  </a:cubicBezTo>
                  <a:cubicBezTo>
                    <a:pt x="14119" y="1184"/>
                    <a:pt x="13858" y="730"/>
                    <a:pt x="13231" y="382"/>
                  </a:cubicBezTo>
                  <a:cubicBezTo>
                    <a:pt x="13133" y="325"/>
                    <a:pt x="13036" y="301"/>
                    <a:pt x="12940" y="301"/>
                  </a:cubicBezTo>
                  <a:cubicBezTo>
                    <a:pt x="12423" y="301"/>
                    <a:pt x="11976" y="1009"/>
                    <a:pt x="11976" y="1009"/>
                  </a:cubicBezTo>
                  <a:cubicBezTo>
                    <a:pt x="11976" y="1009"/>
                    <a:pt x="12150" y="207"/>
                    <a:pt x="11174" y="16"/>
                  </a:cubicBezTo>
                  <a:cubicBezTo>
                    <a:pt x="11114" y="6"/>
                    <a:pt x="11057" y="1"/>
                    <a:pt x="11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6"/>
            <p:cNvSpPr/>
            <p:nvPr/>
          </p:nvSpPr>
          <p:spPr>
            <a:xfrm>
              <a:off x="3344150" y="380725"/>
              <a:ext cx="145700" cy="122700"/>
            </a:xfrm>
            <a:custGeom>
              <a:avLst/>
              <a:gdLst/>
              <a:ahLst/>
              <a:cxnLst/>
              <a:rect l="l" t="t" r="r" b="b"/>
              <a:pathLst>
                <a:path w="5828" h="4908" extrusionOk="0">
                  <a:moveTo>
                    <a:pt x="2835" y="0"/>
                  </a:moveTo>
                  <a:cubicBezTo>
                    <a:pt x="2486" y="0"/>
                    <a:pt x="2183" y="240"/>
                    <a:pt x="2346" y="659"/>
                  </a:cubicBezTo>
                  <a:cubicBezTo>
                    <a:pt x="2346" y="659"/>
                    <a:pt x="2900" y="1466"/>
                    <a:pt x="2030" y="1466"/>
                  </a:cubicBezTo>
                  <a:cubicBezTo>
                    <a:pt x="1988" y="1466"/>
                    <a:pt x="1942" y="1464"/>
                    <a:pt x="1893" y="1460"/>
                  </a:cubicBezTo>
                  <a:cubicBezTo>
                    <a:pt x="1760" y="1450"/>
                    <a:pt x="1629" y="1444"/>
                    <a:pt x="1505" y="1444"/>
                  </a:cubicBezTo>
                  <a:cubicBezTo>
                    <a:pt x="616" y="1444"/>
                    <a:pt x="0" y="1723"/>
                    <a:pt x="550" y="2349"/>
                  </a:cubicBezTo>
                  <a:cubicBezTo>
                    <a:pt x="737" y="2562"/>
                    <a:pt x="916" y="2625"/>
                    <a:pt x="1076" y="2625"/>
                  </a:cubicBezTo>
                  <a:cubicBezTo>
                    <a:pt x="1307" y="2625"/>
                    <a:pt x="1496" y="2493"/>
                    <a:pt x="1608" y="2493"/>
                  </a:cubicBezTo>
                  <a:cubicBezTo>
                    <a:pt x="1679" y="2493"/>
                    <a:pt x="1719" y="2545"/>
                    <a:pt x="1719" y="2715"/>
                  </a:cubicBezTo>
                  <a:cubicBezTo>
                    <a:pt x="1719" y="3293"/>
                    <a:pt x="1040" y="4165"/>
                    <a:pt x="1556" y="4165"/>
                  </a:cubicBezTo>
                  <a:cubicBezTo>
                    <a:pt x="1601" y="4165"/>
                    <a:pt x="1655" y="4158"/>
                    <a:pt x="1719" y="4145"/>
                  </a:cubicBezTo>
                  <a:cubicBezTo>
                    <a:pt x="2276" y="4023"/>
                    <a:pt x="2748" y="3852"/>
                    <a:pt x="3131" y="3852"/>
                  </a:cubicBezTo>
                  <a:cubicBezTo>
                    <a:pt x="3299" y="3852"/>
                    <a:pt x="3450" y="3885"/>
                    <a:pt x="3583" y="3970"/>
                  </a:cubicBezTo>
                  <a:cubicBezTo>
                    <a:pt x="3910" y="4158"/>
                    <a:pt x="4463" y="4908"/>
                    <a:pt x="4883" y="4908"/>
                  </a:cubicBezTo>
                  <a:cubicBezTo>
                    <a:pt x="5046" y="4908"/>
                    <a:pt x="5189" y="4795"/>
                    <a:pt x="5291" y="4493"/>
                  </a:cubicBezTo>
                  <a:cubicBezTo>
                    <a:pt x="5640" y="3429"/>
                    <a:pt x="4403" y="3517"/>
                    <a:pt x="5117" y="2627"/>
                  </a:cubicBezTo>
                  <a:cubicBezTo>
                    <a:pt x="5776" y="1793"/>
                    <a:pt x="5828" y="899"/>
                    <a:pt x="5191" y="899"/>
                  </a:cubicBezTo>
                  <a:cubicBezTo>
                    <a:pt x="5137" y="899"/>
                    <a:pt x="5077" y="906"/>
                    <a:pt x="5012" y="919"/>
                  </a:cubicBezTo>
                  <a:cubicBezTo>
                    <a:pt x="4780" y="970"/>
                    <a:pt x="4586" y="998"/>
                    <a:pt x="4419" y="998"/>
                  </a:cubicBezTo>
                  <a:cubicBezTo>
                    <a:pt x="4007" y="998"/>
                    <a:pt x="3756" y="826"/>
                    <a:pt x="3497" y="380"/>
                  </a:cubicBezTo>
                  <a:cubicBezTo>
                    <a:pt x="3352" y="120"/>
                    <a:pt x="3082" y="0"/>
                    <a:pt x="28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6"/>
            <p:cNvSpPr/>
            <p:nvPr/>
          </p:nvSpPr>
          <p:spPr>
            <a:xfrm>
              <a:off x="3478175" y="438800"/>
              <a:ext cx="89275" cy="64575"/>
            </a:xfrm>
            <a:custGeom>
              <a:avLst/>
              <a:gdLst/>
              <a:ahLst/>
              <a:cxnLst/>
              <a:rect l="l" t="t" r="r" b="b"/>
              <a:pathLst>
                <a:path w="3571" h="2583" extrusionOk="0">
                  <a:moveTo>
                    <a:pt x="1734" y="1"/>
                  </a:moveTo>
                  <a:cubicBezTo>
                    <a:pt x="1521" y="1"/>
                    <a:pt x="1338" y="125"/>
                    <a:pt x="1429" y="339"/>
                  </a:cubicBezTo>
                  <a:cubicBezTo>
                    <a:pt x="1429" y="339"/>
                    <a:pt x="1786" y="778"/>
                    <a:pt x="1233" y="778"/>
                  </a:cubicBezTo>
                  <a:cubicBezTo>
                    <a:pt x="1213" y="778"/>
                    <a:pt x="1191" y="777"/>
                    <a:pt x="1168" y="776"/>
                  </a:cubicBezTo>
                  <a:cubicBezTo>
                    <a:pt x="1079" y="769"/>
                    <a:pt x="991" y="765"/>
                    <a:pt x="907" y="765"/>
                  </a:cubicBezTo>
                  <a:cubicBezTo>
                    <a:pt x="372" y="765"/>
                    <a:pt x="0" y="914"/>
                    <a:pt x="332" y="1246"/>
                  </a:cubicBezTo>
                  <a:cubicBezTo>
                    <a:pt x="444" y="1353"/>
                    <a:pt x="552" y="1386"/>
                    <a:pt x="649" y="1386"/>
                  </a:cubicBezTo>
                  <a:cubicBezTo>
                    <a:pt x="795" y="1386"/>
                    <a:pt x="914" y="1312"/>
                    <a:pt x="982" y="1312"/>
                  </a:cubicBezTo>
                  <a:cubicBezTo>
                    <a:pt x="1023" y="1312"/>
                    <a:pt x="1046" y="1338"/>
                    <a:pt x="1046" y="1420"/>
                  </a:cubicBezTo>
                  <a:cubicBezTo>
                    <a:pt x="1046" y="1727"/>
                    <a:pt x="629" y="2197"/>
                    <a:pt x="951" y="2197"/>
                  </a:cubicBezTo>
                  <a:cubicBezTo>
                    <a:pt x="977" y="2197"/>
                    <a:pt x="1009" y="2194"/>
                    <a:pt x="1046" y="2187"/>
                  </a:cubicBezTo>
                  <a:cubicBezTo>
                    <a:pt x="1387" y="2114"/>
                    <a:pt x="1677" y="2024"/>
                    <a:pt x="1916" y="2024"/>
                  </a:cubicBezTo>
                  <a:cubicBezTo>
                    <a:pt x="2019" y="2024"/>
                    <a:pt x="2112" y="2040"/>
                    <a:pt x="2196" y="2082"/>
                  </a:cubicBezTo>
                  <a:cubicBezTo>
                    <a:pt x="2397" y="2183"/>
                    <a:pt x="2734" y="2582"/>
                    <a:pt x="2991" y="2582"/>
                  </a:cubicBezTo>
                  <a:cubicBezTo>
                    <a:pt x="3091" y="2582"/>
                    <a:pt x="3179" y="2522"/>
                    <a:pt x="3242" y="2361"/>
                  </a:cubicBezTo>
                  <a:cubicBezTo>
                    <a:pt x="3451" y="1803"/>
                    <a:pt x="2684" y="1856"/>
                    <a:pt x="3120" y="1385"/>
                  </a:cubicBezTo>
                  <a:cubicBezTo>
                    <a:pt x="3534" y="956"/>
                    <a:pt x="3570" y="483"/>
                    <a:pt x="3189" y="483"/>
                  </a:cubicBezTo>
                  <a:cubicBezTo>
                    <a:pt x="3152" y="483"/>
                    <a:pt x="3112" y="488"/>
                    <a:pt x="3067" y="497"/>
                  </a:cubicBezTo>
                  <a:cubicBezTo>
                    <a:pt x="2934" y="521"/>
                    <a:pt x="2821" y="534"/>
                    <a:pt x="2723" y="534"/>
                  </a:cubicBezTo>
                  <a:cubicBezTo>
                    <a:pt x="2463" y="534"/>
                    <a:pt x="2308" y="441"/>
                    <a:pt x="2144" y="200"/>
                  </a:cubicBezTo>
                  <a:cubicBezTo>
                    <a:pt x="2050" y="63"/>
                    <a:pt x="1885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6"/>
            <p:cNvSpPr/>
            <p:nvPr/>
          </p:nvSpPr>
          <p:spPr>
            <a:xfrm>
              <a:off x="3376175" y="501675"/>
              <a:ext cx="131125" cy="95250"/>
            </a:xfrm>
            <a:custGeom>
              <a:avLst/>
              <a:gdLst/>
              <a:ahLst/>
              <a:cxnLst/>
              <a:rect l="l" t="t" r="r" b="b"/>
              <a:pathLst>
                <a:path w="5245" h="3810" extrusionOk="0">
                  <a:moveTo>
                    <a:pt x="2546" y="1"/>
                  </a:moveTo>
                  <a:cubicBezTo>
                    <a:pt x="2234" y="1"/>
                    <a:pt x="1969" y="184"/>
                    <a:pt x="2111" y="509"/>
                  </a:cubicBezTo>
                  <a:cubicBezTo>
                    <a:pt x="2111" y="509"/>
                    <a:pt x="2617" y="1141"/>
                    <a:pt x="1836" y="1141"/>
                  </a:cubicBezTo>
                  <a:cubicBezTo>
                    <a:pt x="1797" y="1141"/>
                    <a:pt x="1755" y="1139"/>
                    <a:pt x="1709" y="1136"/>
                  </a:cubicBezTo>
                  <a:cubicBezTo>
                    <a:pt x="1589" y="1127"/>
                    <a:pt x="1472" y="1123"/>
                    <a:pt x="1359" y="1123"/>
                  </a:cubicBezTo>
                  <a:cubicBezTo>
                    <a:pt x="557" y="1123"/>
                    <a:pt x="0" y="1344"/>
                    <a:pt x="489" y="1833"/>
                  </a:cubicBezTo>
                  <a:cubicBezTo>
                    <a:pt x="660" y="1998"/>
                    <a:pt x="821" y="2047"/>
                    <a:pt x="963" y="2047"/>
                  </a:cubicBezTo>
                  <a:cubicBezTo>
                    <a:pt x="1173" y="2047"/>
                    <a:pt x="1342" y="1940"/>
                    <a:pt x="1440" y="1940"/>
                  </a:cubicBezTo>
                  <a:cubicBezTo>
                    <a:pt x="1501" y="1940"/>
                    <a:pt x="1535" y="1981"/>
                    <a:pt x="1535" y="2112"/>
                  </a:cubicBezTo>
                  <a:cubicBezTo>
                    <a:pt x="1535" y="2545"/>
                    <a:pt x="933" y="3228"/>
                    <a:pt x="1388" y="3228"/>
                  </a:cubicBezTo>
                  <a:cubicBezTo>
                    <a:pt x="1428" y="3228"/>
                    <a:pt x="1477" y="3222"/>
                    <a:pt x="1535" y="3211"/>
                  </a:cubicBezTo>
                  <a:cubicBezTo>
                    <a:pt x="2045" y="3114"/>
                    <a:pt x="2470" y="2983"/>
                    <a:pt x="2817" y="2983"/>
                  </a:cubicBezTo>
                  <a:cubicBezTo>
                    <a:pt x="2968" y="2983"/>
                    <a:pt x="3104" y="3008"/>
                    <a:pt x="3226" y="3071"/>
                  </a:cubicBezTo>
                  <a:cubicBezTo>
                    <a:pt x="3528" y="3222"/>
                    <a:pt x="4030" y="3809"/>
                    <a:pt x="4404" y="3809"/>
                  </a:cubicBezTo>
                  <a:cubicBezTo>
                    <a:pt x="4548" y="3809"/>
                    <a:pt x="4673" y="3722"/>
                    <a:pt x="4760" y="3490"/>
                  </a:cubicBezTo>
                  <a:cubicBezTo>
                    <a:pt x="5091" y="2653"/>
                    <a:pt x="3959" y="2723"/>
                    <a:pt x="4603" y="2042"/>
                  </a:cubicBezTo>
                  <a:cubicBezTo>
                    <a:pt x="5196" y="1401"/>
                    <a:pt x="5244" y="701"/>
                    <a:pt x="4679" y="701"/>
                  </a:cubicBezTo>
                  <a:cubicBezTo>
                    <a:pt x="4629" y="701"/>
                    <a:pt x="4575" y="706"/>
                    <a:pt x="4516" y="718"/>
                  </a:cubicBezTo>
                  <a:cubicBezTo>
                    <a:pt x="4308" y="758"/>
                    <a:pt x="4133" y="781"/>
                    <a:pt x="3981" y="781"/>
                  </a:cubicBezTo>
                  <a:cubicBezTo>
                    <a:pt x="3610" y="781"/>
                    <a:pt x="3379" y="645"/>
                    <a:pt x="3157" y="299"/>
                  </a:cubicBezTo>
                  <a:cubicBezTo>
                    <a:pt x="3018" y="95"/>
                    <a:pt x="2770" y="1"/>
                    <a:pt x="25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6"/>
            <p:cNvSpPr/>
            <p:nvPr/>
          </p:nvSpPr>
          <p:spPr>
            <a:xfrm>
              <a:off x="3563575" y="437250"/>
              <a:ext cx="147300" cy="174350"/>
            </a:xfrm>
            <a:custGeom>
              <a:avLst/>
              <a:gdLst/>
              <a:ahLst/>
              <a:cxnLst/>
              <a:rect l="l" t="t" r="r" b="b"/>
              <a:pathLst>
                <a:path w="5892" h="6974" extrusionOk="0">
                  <a:moveTo>
                    <a:pt x="3021" y="0"/>
                  </a:moveTo>
                  <a:cubicBezTo>
                    <a:pt x="2816" y="0"/>
                    <a:pt x="2581" y="105"/>
                    <a:pt x="2319" y="366"/>
                  </a:cubicBezTo>
                  <a:cubicBezTo>
                    <a:pt x="2319" y="366"/>
                    <a:pt x="1064" y="803"/>
                    <a:pt x="1796" y="1430"/>
                  </a:cubicBezTo>
                  <a:cubicBezTo>
                    <a:pt x="2510" y="2058"/>
                    <a:pt x="2598" y="2423"/>
                    <a:pt x="1970" y="2772"/>
                  </a:cubicBezTo>
                  <a:cubicBezTo>
                    <a:pt x="1343" y="3139"/>
                    <a:pt x="0" y="4201"/>
                    <a:pt x="976" y="4480"/>
                  </a:cubicBezTo>
                  <a:cubicBezTo>
                    <a:pt x="1970" y="4742"/>
                    <a:pt x="3033" y="4829"/>
                    <a:pt x="2510" y="5282"/>
                  </a:cubicBezTo>
                  <a:cubicBezTo>
                    <a:pt x="1970" y="5718"/>
                    <a:pt x="715" y="6973"/>
                    <a:pt x="1796" y="6973"/>
                  </a:cubicBezTo>
                  <a:cubicBezTo>
                    <a:pt x="2707" y="6973"/>
                    <a:pt x="2965" y="5398"/>
                    <a:pt x="3415" y="5398"/>
                  </a:cubicBezTo>
                  <a:cubicBezTo>
                    <a:pt x="3490" y="5398"/>
                    <a:pt x="3571" y="5442"/>
                    <a:pt x="3660" y="5544"/>
                  </a:cubicBezTo>
                  <a:cubicBezTo>
                    <a:pt x="4079" y="6020"/>
                    <a:pt x="4459" y="6575"/>
                    <a:pt x="4692" y="6575"/>
                  </a:cubicBezTo>
                  <a:cubicBezTo>
                    <a:pt x="4808" y="6575"/>
                    <a:pt x="4887" y="6437"/>
                    <a:pt x="4915" y="6083"/>
                  </a:cubicBezTo>
                  <a:cubicBezTo>
                    <a:pt x="5003" y="5003"/>
                    <a:pt x="4201" y="4480"/>
                    <a:pt x="4655" y="4289"/>
                  </a:cubicBezTo>
                  <a:cubicBezTo>
                    <a:pt x="4688" y="4276"/>
                    <a:pt x="4719" y="4270"/>
                    <a:pt x="4748" y="4270"/>
                  </a:cubicBezTo>
                  <a:cubicBezTo>
                    <a:pt x="5016" y="4270"/>
                    <a:pt x="5140" y="4766"/>
                    <a:pt x="5328" y="4766"/>
                  </a:cubicBezTo>
                  <a:cubicBezTo>
                    <a:pt x="5390" y="4766"/>
                    <a:pt x="5459" y="4712"/>
                    <a:pt x="5543" y="4568"/>
                  </a:cubicBezTo>
                  <a:cubicBezTo>
                    <a:pt x="5891" y="3940"/>
                    <a:pt x="5368" y="3487"/>
                    <a:pt x="5368" y="3487"/>
                  </a:cubicBezTo>
                  <a:cubicBezTo>
                    <a:pt x="5368" y="3487"/>
                    <a:pt x="5861" y="1312"/>
                    <a:pt x="4544" y="1312"/>
                  </a:cubicBezTo>
                  <a:cubicBezTo>
                    <a:pt x="4374" y="1312"/>
                    <a:pt x="4174" y="1349"/>
                    <a:pt x="3939" y="1430"/>
                  </a:cubicBezTo>
                  <a:cubicBezTo>
                    <a:pt x="4006" y="1020"/>
                    <a:pt x="3662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6"/>
            <p:cNvSpPr/>
            <p:nvPr/>
          </p:nvSpPr>
          <p:spPr>
            <a:xfrm>
              <a:off x="3056350" y="403700"/>
              <a:ext cx="356050" cy="263850"/>
            </a:xfrm>
            <a:custGeom>
              <a:avLst/>
              <a:gdLst/>
              <a:ahLst/>
              <a:cxnLst/>
              <a:rect l="l" t="t" r="r" b="b"/>
              <a:pathLst>
                <a:path w="14242" h="10554" extrusionOk="0">
                  <a:moveTo>
                    <a:pt x="4707" y="0"/>
                  </a:moveTo>
                  <a:lnTo>
                    <a:pt x="4707" y="0"/>
                  </a:lnTo>
                  <a:cubicBezTo>
                    <a:pt x="3749" y="244"/>
                    <a:pt x="4707" y="1552"/>
                    <a:pt x="4811" y="2145"/>
                  </a:cubicBezTo>
                  <a:cubicBezTo>
                    <a:pt x="4479" y="1770"/>
                    <a:pt x="4238" y="1648"/>
                    <a:pt x="4066" y="1648"/>
                  </a:cubicBezTo>
                  <a:cubicBezTo>
                    <a:pt x="3749" y="1648"/>
                    <a:pt x="3661" y="2057"/>
                    <a:pt x="3661" y="2057"/>
                  </a:cubicBezTo>
                  <a:cubicBezTo>
                    <a:pt x="2947" y="2145"/>
                    <a:pt x="3575" y="2859"/>
                    <a:pt x="3575" y="3051"/>
                  </a:cubicBezTo>
                  <a:cubicBezTo>
                    <a:pt x="1692" y="3226"/>
                    <a:pt x="2406" y="4829"/>
                    <a:pt x="3034" y="5631"/>
                  </a:cubicBezTo>
                  <a:cubicBezTo>
                    <a:pt x="2743" y="5566"/>
                    <a:pt x="2507" y="5538"/>
                    <a:pt x="2316" y="5538"/>
                  </a:cubicBezTo>
                  <a:cubicBezTo>
                    <a:pt x="1212" y="5538"/>
                    <a:pt x="1604" y="6469"/>
                    <a:pt x="1604" y="6677"/>
                  </a:cubicBezTo>
                  <a:cubicBezTo>
                    <a:pt x="1219" y="6469"/>
                    <a:pt x="914" y="6379"/>
                    <a:pt x="687" y="6379"/>
                  </a:cubicBezTo>
                  <a:cubicBezTo>
                    <a:pt x="0" y="6379"/>
                    <a:pt x="22" y="7198"/>
                    <a:pt x="663" y="8036"/>
                  </a:cubicBezTo>
                  <a:cubicBezTo>
                    <a:pt x="3336" y="10185"/>
                    <a:pt x="8959" y="10554"/>
                    <a:pt x="12163" y="10554"/>
                  </a:cubicBezTo>
                  <a:cubicBezTo>
                    <a:pt x="13118" y="10554"/>
                    <a:pt x="13858" y="10521"/>
                    <a:pt x="14242" y="10493"/>
                  </a:cubicBezTo>
                  <a:cubicBezTo>
                    <a:pt x="13038" y="10493"/>
                    <a:pt x="13038" y="9656"/>
                    <a:pt x="13282" y="8471"/>
                  </a:cubicBezTo>
                  <a:cubicBezTo>
                    <a:pt x="13371" y="8037"/>
                    <a:pt x="13224" y="7885"/>
                    <a:pt x="12968" y="7885"/>
                  </a:cubicBezTo>
                  <a:cubicBezTo>
                    <a:pt x="12515" y="7885"/>
                    <a:pt x="11717" y="8360"/>
                    <a:pt x="11260" y="8594"/>
                  </a:cubicBezTo>
                  <a:cubicBezTo>
                    <a:pt x="11185" y="8631"/>
                    <a:pt x="11126" y="8648"/>
                    <a:pt x="11082" y="8648"/>
                  </a:cubicBezTo>
                  <a:cubicBezTo>
                    <a:pt x="10708" y="8648"/>
                    <a:pt x="11318" y="7450"/>
                    <a:pt x="10772" y="6921"/>
                  </a:cubicBezTo>
                  <a:cubicBezTo>
                    <a:pt x="10661" y="6809"/>
                    <a:pt x="10579" y="6765"/>
                    <a:pt x="10513" y="6765"/>
                  </a:cubicBezTo>
                  <a:cubicBezTo>
                    <a:pt x="10260" y="6765"/>
                    <a:pt x="10244" y="7421"/>
                    <a:pt x="9690" y="7421"/>
                  </a:cubicBezTo>
                  <a:cubicBezTo>
                    <a:pt x="9624" y="7421"/>
                    <a:pt x="9549" y="7412"/>
                    <a:pt x="9466" y="7391"/>
                  </a:cubicBezTo>
                  <a:cubicBezTo>
                    <a:pt x="8525" y="7165"/>
                    <a:pt x="9954" y="6677"/>
                    <a:pt x="9343" y="6328"/>
                  </a:cubicBezTo>
                  <a:cubicBezTo>
                    <a:pt x="9231" y="6258"/>
                    <a:pt x="9122" y="6232"/>
                    <a:pt x="9023" y="6232"/>
                  </a:cubicBezTo>
                  <a:cubicBezTo>
                    <a:pt x="8719" y="6232"/>
                    <a:pt x="8494" y="6476"/>
                    <a:pt x="8463" y="6476"/>
                  </a:cubicBezTo>
                  <a:cubicBezTo>
                    <a:pt x="8450" y="6476"/>
                    <a:pt x="8468" y="6437"/>
                    <a:pt x="8525" y="6328"/>
                  </a:cubicBezTo>
                  <a:cubicBezTo>
                    <a:pt x="8751" y="5840"/>
                    <a:pt x="8525" y="5369"/>
                    <a:pt x="6973" y="4899"/>
                  </a:cubicBezTo>
                  <a:cubicBezTo>
                    <a:pt x="5422" y="4411"/>
                    <a:pt x="7565" y="3574"/>
                    <a:pt x="7914" y="2982"/>
                  </a:cubicBezTo>
                  <a:cubicBezTo>
                    <a:pt x="8194" y="2529"/>
                    <a:pt x="7843" y="2147"/>
                    <a:pt x="6971" y="2147"/>
                  </a:cubicBezTo>
                  <a:cubicBezTo>
                    <a:pt x="6701" y="2147"/>
                    <a:pt x="6381" y="2184"/>
                    <a:pt x="6015" y="2266"/>
                  </a:cubicBezTo>
                  <a:cubicBezTo>
                    <a:pt x="5866" y="2301"/>
                    <a:pt x="5740" y="2318"/>
                    <a:pt x="5633" y="2318"/>
                  </a:cubicBezTo>
                  <a:cubicBezTo>
                    <a:pt x="4632" y="2318"/>
                    <a:pt x="5353" y="867"/>
                    <a:pt x="47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6"/>
            <p:cNvSpPr/>
            <p:nvPr/>
          </p:nvSpPr>
          <p:spPr>
            <a:xfrm>
              <a:off x="3272625" y="413875"/>
              <a:ext cx="37625" cy="29325"/>
            </a:xfrm>
            <a:custGeom>
              <a:avLst/>
              <a:gdLst/>
              <a:ahLst/>
              <a:cxnLst/>
              <a:rect l="l" t="t" r="r" b="b"/>
              <a:pathLst>
                <a:path w="1505" h="1173" extrusionOk="0">
                  <a:moveTo>
                    <a:pt x="556" y="1"/>
                  </a:moveTo>
                  <a:cubicBezTo>
                    <a:pt x="0" y="1"/>
                    <a:pt x="274" y="848"/>
                    <a:pt x="274" y="848"/>
                  </a:cubicBezTo>
                  <a:cubicBezTo>
                    <a:pt x="511" y="1081"/>
                    <a:pt x="718" y="1172"/>
                    <a:pt x="882" y="1172"/>
                  </a:cubicBezTo>
                  <a:cubicBezTo>
                    <a:pt x="1407" y="1172"/>
                    <a:pt x="1505" y="246"/>
                    <a:pt x="815" y="47"/>
                  </a:cubicBezTo>
                  <a:cubicBezTo>
                    <a:pt x="713" y="15"/>
                    <a:pt x="628" y="1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6"/>
            <p:cNvSpPr/>
            <p:nvPr/>
          </p:nvSpPr>
          <p:spPr>
            <a:xfrm>
              <a:off x="3180175" y="556925"/>
              <a:ext cx="37325" cy="29375"/>
            </a:xfrm>
            <a:custGeom>
              <a:avLst/>
              <a:gdLst/>
              <a:ahLst/>
              <a:cxnLst/>
              <a:rect l="l" t="t" r="r" b="b"/>
              <a:pathLst>
                <a:path w="1493" h="1175" extrusionOk="0">
                  <a:moveTo>
                    <a:pt x="568" y="0"/>
                  </a:moveTo>
                  <a:cubicBezTo>
                    <a:pt x="0" y="0"/>
                    <a:pt x="277" y="843"/>
                    <a:pt x="277" y="843"/>
                  </a:cubicBezTo>
                  <a:cubicBezTo>
                    <a:pt x="515" y="1082"/>
                    <a:pt x="722" y="1175"/>
                    <a:pt x="885" y="1175"/>
                  </a:cubicBezTo>
                  <a:cubicBezTo>
                    <a:pt x="1403" y="1175"/>
                    <a:pt x="1493" y="241"/>
                    <a:pt x="818" y="42"/>
                  </a:cubicBezTo>
                  <a:cubicBezTo>
                    <a:pt x="721" y="13"/>
                    <a:pt x="638" y="0"/>
                    <a:pt x="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6"/>
            <p:cNvSpPr/>
            <p:nvPr/>
          </p:nvSpPr>
          <p:spPr>
            <a:xfrm>
              <a:off x="3351825" y="494900"/>
              <a:ext cx="28175" cy="22100"/>
            </a:xfrm>
            <a:custGeom>
              <a:avLst/>
              <a:gdLst/>
              <a:ahLst/>
              <a:cxnLst/>
              <a:rect l="l" t="t" r="r" b="b"/>
              <a:pathLst>
                <a:path w="1127" h="884" extrusionOk="0">
                  <a:moveTo>
                    <a:pt x="427" y="1"/>
                  </a:moveTo>
                  <a:cubicBezTo>
                    <a:pt x="0" y="1"/>
                    <a:pt x="208" y="640"/>
                    <a:pt x="208" y="640"/>
                  </a:cubicBezTo>
                  <a:cubicBezTo>
                    <a:pt x="388" y="815"/>
                    <a:pt x="543" y="884"/>
                    <a:pt x="666" y="884"/>
                  </a:cubicBezTo>
                  <a:cubicBezTo>
                    <a:pt x="1059" y="884"/>
                    <a:pt x="1127" y="190"/>
                    <a:pt x="610" y="31"/>
                  </a:cubicBezTo>
                  <a:cubicBezTo>
                    <a:pt x="539" y="10"/>
                    <a:pt x="479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6"/>
            <p:cNvSpPr/>
            <p:nvPr/>
          </p:nvSpPr>
          <p:spPr>
            <a:xfrm>
              <a:off x="3554975" y="578875"/>
              <a:ext cx="28050" cy="21975"/>
            </a:xfrm>
            <a:custGeom>
              <a:avLst/>
              <a:gdLst/>
              <a:ahLst/>
              <a:cxnLst/>
              <a:rect l="l" t="t" r="r" b="b"/>
              <a:pathLst>
                <a:path w="1122" h="879" extrusionOk="0">
                  <a:moveTo>
                    <a:pt x="412" y="0"/>
                  </a:moveTo>
                  <a:cubicBezTo>
                    <a:pt x="1" y="0"/>
                    <a:pt x="205" y="628"/>
                    <a:pt x="205" y="628"/>
                  </a:cubicBezTo>
                  <a:cubicBezTo>
                    <a:pt x="385" y="808"/>
                    <a:pt x="542" y="879"/>
                    <a:pt x="666" y="879"/>
                  </a:cubicBezTo>
                  <a:cubicBezTo>
                    <a:pt x="1055" y="879"/>
                    <a:pt x="1122" y="181"/>
                    <a:pt x="606" y="35"/>
                  </a:cubicBezTo>
                  <a:cubicBezTo>
                    <a:pt x="530" y="11"/>
                    <a:pt x="466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6"/>
            <p:cNvSpPr/>
            <p:nvPr/>
          </p:nvSpPr>
          <p:spPr>
            <a:xfrm>
              <a:off x="3318750" y="576475"/>
              <a:ext cx="57025" cy="41250"/>
            </a:xfrm>
            <a:custGeom>
              <a:avLst/>
              <a:gdLst/>
              <a:ahLst/>
              <a:cxnLst/>
              <a:rect l="l" t="t" r="r" b="b"/>
              <a:pathLst>
                <a:path w="2281" h="1650" extrusionOk="0">
                  <a:moveTo>
                    <a:pt x="1109" y="1"/>
                  </a:moveTo>
                  <a:cubicBezTo>
                    <a:pt x="975" y="1"/>
                    <a:pt x="862" y="78"/>
                    <a:pt x="922" y="219"/>
                  </a:cubicBezTo>
                  <a:cubicBezTo>
                    <a:pt x="922" y="219"/>
                    <a:pt x="1140" y="482"/>
                    <a:pt x="812" y="482"/>
                  </a:cubicBezTo>
                  <a:cubicBezTo>
                    <a:pt x="792" y="482"/>
                    <a:pt x="771" y="482"/>
                    <a:pt x="748" y="480"/>
                  </a:cubicBezTo>
                  <a:cubicBezTo>
                    <a:pt x="714" y="478"/>
                    <a:pt x="682" y="478"/>
                    <a:pt x="650" y="478"/>
                  </a:cubicBezTo>
                  <a:cubicBezTo>
                    <a:pt x="278" y="478"/>
                    <a:pt x="0" y="569"/>
                    <a:pt x="225" y="793"/>
                  </a:cubicBezTo>
                  <a:cubicBezTo>
                    <a:pt x="298" y="866"/>
                    <a:pt x="368" y="888"/>
                    <a:pt x="430" y="888"/>
                  </a:cubicBezTo>
                  <a:cubicBezTo>
                    <a:pt x="520" y="888"/>
                    <a:pt x="593" y="843"/>
                    <a:pt x="636" y="843"/>
                  </a:cubicBezTo>
                  <a:cubicBezTo>
                    <a:pt x="663" y="843"/>
                    <a:pt x="678" y="860"/>
                    <a:pt x="678" y="916"/>
                  </a:cubicBezTo>
                  <a:cubicBezTo>
                    <a:pt x="678" y="1106"/>
                    <a:pt x="420" y="1395"/>
                    <a:pt x="606" y="1395"/>
                  </a:cubicBezTo>
                  <a:cubicBezTo>
                    <a:pt x="625" y="1395"/>
                    <a:pt x="649" y="1392"/>
                    <a:pt x="678" y="1386"/>
                  </a:cubicBezTo>
                  <a:cubicBezTo>
                    <a:pt x="895" y="1350"/>
                    <a:pt x="1079" y="1297"/>
                    <a:pt x="1230" y="1297"/>
                  </a:cubicBezTo>
                  <a:cubicBezTo>
                    <a:pt x="1297" y="1297"/>
                    <a:pt x="1357" y="1307"/>
                    <a:pt x="1410" y="1334"/>
                  </a:cubicBezTo>
                  <a:cubicBezTo>
                    <a:pt x="1536" y="1397"/>
                    <a:pt x="1751" y="1649"/>
                    <a:pt x="1915" y="1649"/>
                  </a:cubicBezTo>
                  <a:cubicBezTo>
                    <a:pt x="1978" y="1649"/>
                    <a:pt x="2033" y="1611"/>
                    <a:pt x="2072" y="1509"/>
                  </a:cubicBezTo>
                  <a:cubicBezTo>
                    <a:pt x="2212" y="1160"/>
                    <a:pt x="1724" y="1177"/>
                    <a:pt x="2003" y="881"/>
                  </a:cubicBezTo>
                  <a:cubicBezTo>
                    <a:pt x="2262" y="605"/>
                    <a:pt x="2280" y="300"/>
                    <a:pt x="2029" y="300"/>
                  </a:cubicBezTo>
                  <a:cubicBezTo>
                    <a:pt x="2010" y="300"/>
                    <a:pt x="1990" y="302"/>
                    <a:pt x="1968" y="305"/>
                  </a:cubicBezTo>
                  <a:cubicBezTo>
                    <a:pt x="1873" y="326"/>
                    <a:pt x="1794" y="338"/>
                    <a:pt x="1726" y="338"/>
                  </a:cubicBezTo>
                  <a:cubicBezTo>
                    <a:pt x="1570" y="338"/>
                    <a:pt x="1472" y="277"/>
                    <a:pt x="1375" y="131"/>
                  </a:cubicBezTo>
                  <a:cubicBezTo>
                    <a:pt x="1316" y="42"/>
                    <a:pt x="1207" y="1"/>
                    <a:pt x="1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6"/>
            <p:cNvSpPr/>
            <p:nvPr/>
          </p:nvSpPr>
          <p:spPr>
            <a:xfrm>
              <a:off x="3458550" y="531600"/>
              <a:ext cx="57075" cy="41650"/>
            </a:xfrm>
            <a:custGeom>
              <a:avLst/>
              <a:gdLst/>
              <a:ahLst/>
              <a:cxnLst/>
              <a:rect l="l" t="t" r="r" b="b"/>
              <a:pathLst>
                <a:path w="2283" h="1666" extrusionOk="0">
                  <a:moveTo>
                    <a:pt x="1094" y="1"/>
                  </a:moveTo>
                  <a:cubicBezTo>
                    <a:pt x="960" y="1"/>
                    <a:pt x="847" y="77"/>
                    <a:pt x="908" y="218"/>
                  </a:cubicBezTo>
                  <a:cubicBezTo>
                    <a:pt x="908" y="218"/>
                    <a:pt x="1127" y="499"/>
                    <a:pt x="794" y="499"/>
                  </a:cubicBezTo>
                  <a:cubicBezTo>
                    <a:pt x="775" y="499"/>
                    <a:pt x="755" y="499"/>
                    <a:pt x="733" y="497"/>
                  </a:cubicBezTo>
                  <a:cubicBezTo>
                    <a:pt x="675" y="492"/>
                    <a:pt x="618" y="489"/>
                    <a:pt x="564" y="489"/>
                  </a:cubicBezTo>
                  <a:cubicBezTo>
                    <a:pt x="229" y="489"/>
                    <a:pt x="0" y="584"/>
                    <a:pt x="210" y="794"/>
                  </a:cubicBezTo>
                  <a:cubicBezTo>
                    <a:pt x="283" y="866"/>
                    <a:pt x="353" y="888"/>
                    <a:pt x="415" y="888"/>
                  </a:cubicBezTo>
                  <a:cubicBezTo>
                    <a:pt x="505" y="888"/>
                    <a:pt x="579" y="842"/>
                    <a:pt x="622" y="842"/>
                  </a:cubicBezTo>
                  <a:cubicBezTo>
                    <a:pt x="649" y="842"/>
                    <a:pt x="664" y="859"/>
                    <a:pt x="664" y="915"/>
                  </a:cubicBezTo>
                  <a:cubicBezTo>
                    <a:pt x="664" y="1109"/>
                    <a:pt x="394" y="1409"/>
                    <a:pt x="605" y="1409"/>
                  </a:cubicBezTo>
                  <a:cubicBezTo>
                    <a:pt x="621" y="1409"/>
                    <a:pt x="641" y="1407"/>
                    <a:pt x="664" y="1403"/>
                  </a:cubicBezTo>
                  <a:cubicBezTo>
                    <a:pt x="883" y="1354"/>
                    <a:pt x="1069" y="1297"/>
                    <a:pt x="1221" y="1297"/>
                  </a:cubicBezTo>
                  <a:cubicBezTo>
                    <a:pt x="1285" y="1297"/>
                    <a:pt x="1343" y="1308"/>
                    <a:pt x="1396" y="1333"/>
                  </a:cubicBezTo>
                  <a:cubicBezTo>
                    <a:pt x="1533" y="1409"/>
                    <a:pt x="1753" y="1666"/>
                    <a:pt x="1917" y="1666"/>
                  </a:cubicBezTo>
                  <a:cubicBezTo>
                    <a:pt x="1981" y="1666"/>
                    <a:pt x="2036" y="1628"/>
                    <a:pt x="2075" y="1526"/>
                  </a:cubicBezTo>
                  <a:cubicBezTo>
                    <a:pt x="2214" y="1159"/>
                    <a:pt x="1726" y="1194"/>
                    <a:pt x="2005" y="880"/>
                  </a:cubicBezTo>
                  <a:cubicBezTo>
                    <a:pt x="2264" y="606"/>
                    <a:pt x="2282" y="300"/>
                    <a:pt x="2033" y="300"/>
                  </a:cubicBezTo>
                  <a:cubicBezTo>
                    <a:pt x="2013" y="300"/>
                    <a:pt x="1993" y="302"/>
                    <a:pt x="1970" y="306"/>
                  </a:cubicBezTo>
                  <a:cubicBezTo>
                    <a:pt x="1875" y="327"/>
                    <a:pt x="1796" y="338"/>
                    <a:pt x="1728" y="338"/>
                  </a:cubicBezTo>
                  <a:cubicBezTo>
                    <a:pt x="1570" y="338"/>
                    <a:pt x="1470" y="277"/>
                    <a:pt x="1361" y="131"/>
                  </a:cubicBezTo>
                  <a:cubicBezTo>
                    <a:pt x="1302" y="43"/>
                    <a:pt x="1192" y="1"/>
                    <a:pt x="10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6"/>
            <p:cNvSpPr/>
            <p:nvPr/>
          </p:nvSpPr>
          <p:spPr>
            <a:xfrm>
              <a:off x="3079875" y="676475"/>
              <a:ext cx="102000" cy="352100"/>
            </a:xfrm>
            <a:custGeom>
              <a:avLst/>
              <a:gdLst/>
              <a:ahLst/>
              <a:cxnLst/>
              <a:rect l="l" t="t" r="r" b="b"/>
              <a:pathLst>
                <a:path w="4080" h="14084" extrusionOk="0">
                  <a:moveTo>
                    <a:pt x="124" y="0"/>
                  </a:moveTo>
                  <a:cubicBezTo>
                    <a:pt x="124" y="0"/>
                    <a:pt x="89" y="19"/>
                    <a:pt x="1" y="53"/>
                  </a:cubicBezTo>
                  <a:lnTo>
                    <a:pt x="106" y="802"/>
                  </a:lnTo>
                  <a:cubicBezTo>
                    <a:pt x="140" y="767"/>
                    <a:pt x="193" y="751"/>
                    <a:pt x="245" y="716"/>
                  </a:cubicBezTo>
                  <a:cubicBezTo>
                    <a:pt x="159" y="263"/>
                    <a:pt x="124" y="0"/>
                    <a:pt x="124" y="0"/>
                  </a:cubicBezTo>
                  <a:close/>
                  <a:moveTo>
                    <a:pt x="542" y="2301"/>
                  </a:moveTo>
                  <a:cubicBezTo>
                    <a:pt x="472" y="2354"/>
                    <a:pt x="384" y="2406"/>
                    <a:pt x="315" y="2459"/>
                  </a:cubicBezTo>
                  <a:lnTo>
                    <a:pt x="872" y="6868"/>
                  </a:lnTo>
                  <a:cubicBezTo>
                    <a:pt x="1116" y="6728"/>
                    <a:pt x="1344" y="6589"/>
                    <a:pt x="1588" y="6468"/>
                  </a:cubicBezTo>
                  <a:cubicBezTo>
                    <a:pt x="1116" y="4881"/>
                    <a:pt x="786" y="3435"/>
                    <a:pt x="542" y="2301"/>
                  </a:cubicBezTo>
                  <a:close/>
                  <a:moveTo>
                    <a:pt x="2076" y="8036"/>
                  </a:moveTo>
                  <a:cubicBezTo>
                    <a:pt x="1744" y="8245"/>
                    <a:pt x="1414" y="8436"/>
                    <a:pt x="1100" y="8629"/>
                  </a:cubicBezTo>
                  <a:lnTo>
                    <a:pt x="1797" y="14084"/>
                  </a:lnTo>
                  <a:cubicBezTo>
                    <a:pt x="2564" y="13684"/>
                    <a:pt x="3331" y="13265"/>
                    <a:pt x="4080" y="12847"/>
                  </a:cubicBezTo>
                  <a:cubicBezTo>
                    <a:pt x="3278" y="11295"/>
                    <a:pt x="2615" y="9640"/>
                    <a:pt x="2076" y="8036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6"/>
            <p:cNvSpPr/>
            <p:nvPr/>
          </p:nvSpPr>
          <p:spPr>
            <a:xfrm>
              <a:off x="3101675" y="838150"/>
              <a:ext cx="30100" cy="54050"/>
            </a:xfrm>
            <a:custGeom>
              <a:avLst/>
              <a:gdLst/>
              <a:ahLst/>
              <a:cxnLst/>
              <a:rect l="l" t="t" r="r" b="b"/>
              <a:pathLst>
                <a:path w="1204" h="2162" extrusionOk="0">
                  <a:moveTo>
                    <a:pt x="716" y="1"/>
                  </a:moveTo>
                  <a:cubicBezTo>
                    <a:pt x="472" y="122"/>
                    <a:pt x="244" y="261"/>
                    <a:pt x="0" y="401"/>
                  </a:cubicBezTo>
                  <a:lnTo>
                    <a:pt x="228" y="2162"/>
                  </a:lnTo>
                  <a:cubicBezTo>
                    <a:pt x="542" y="1969"/>
                    <a:pt x="872" y="1778"/>
                    <a:pt x="1204" y="1569"/>
                  </a:cubicBezTo>
                  <a:cubicBezTo>
                    <a:pt x="1030" y="1028"/>
                    <a:pt x="872" y="505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6"/>
            <p:cNvSpPr/>
            <p:nvPr/>
          </p:nvSpPr>
          <p:spPr>
            <a:xfrm>
              <a:off x="3130875" y="788900"/>
              <a:ext cx="616175" cy="449300"/>
            </a:xfrm>
            <a:custGeom>
              <a:avLst/>
              <a:gdLst/>
              <a:ahLst/>
              <a:cxnLst/>
              <a:rect l="l" t="t" r="r" b="b"/>
              <a:pathLst>
                <a:path w="24647" h="17972" extrusionOk="0">
                  <a:moveTo>
                    <a:pt x="23566" y="9761"/>
                  </a:moveTo>
                  <a:lnTo>
                    <a:pt x="23566" y="9761"/>
                  </a:lnTo>
                  <a:cubicBezTo>
                    <a:pt x="23565" y="9762"/>
                    <a:pt x="23564" y="9763"/>
                    <a:pt x="23563" y="9764"/>
                  </a:cubicBezTo>
                  <a:lnTo>
                    <a:pt x="23563" y="9764"/>
                  </a:lnTo>
                  <a:cubicBezTo>
                    <a:pt x="23545" y="9907"/>
                    <a:pt x="23528" y="10050"/>
                    <a:pt x="23510" y="10192"/>
                  </a:cubicBezTo>
                  <a:lnTo>
                    <a:pt x="23510" y="10192"/>
                  </a:lnTo>
                  <a:cubicBezTo>
                    <a:pt x="23529" y="10050"/>
                    <a:pt x="23547" y="9906"/>
                    <a:pt x="23566" y="9761"/>
                  </a:cubicBezTo>
                  <a:close/>
                  <a:moveTo>
                    <a:pt x="2841" y="9779"/>
                  </a:moveTo>
                  <a:cubicBezTo>
                    <a:pt x="1796" y="10423"/>
                    <a:pt x="838" y="10981"/>
                    <a:pt x="1" y="11469"/>
                  </a:cubicBezTo>
                  <a:lnTo>
                    <a:pt x="594" y="16001"/>
                  </a:lnTo>
                  <a:cubicBezTo>
                    <a:pt x="594" y="16001"/>
                    <a:pt x="905" y="16125"/>
                    <a:pt x="1471" y="16312"/>
                  </a:cubicBezTo>
                  <a:lnTo>
                    <a:pt x="1471" y="16312"/>
                  </a:lnTo>
                  <a:cubicBezTo>
                    <a:pt x="3107" y="15511"/>
                    <a:pt x="4726" y="14658"/>
                    <a:pt x="6311" y="13753"/>
                  </a:cubicBezTo>
                  <a:cubicBezTo>
                    <a:pt x="4968" y="12777"/>
                    <a:pt x="3817" y="11365"/>
                    <a:pt x="2841" y="9779"/>
                  </a:cubicBezTo>
                  <a:close/>
                  <a:moveTo>
                    <a:pt x="1471" y="16312"/>
                  </a:moveTo>
                  <a:lnTo>
                    <a:pt x="1471" y="16312"/>
                  </a:lnTo>
                  <a:cubicBezTo>
                    <a:pt x="1469" y="16313"/>
                    <a:pt x="1467" y="16314"/>
                    <a:pt x="1465" y="16315"/>
                  </a:cubicBezTo>
                  <a:cubicBezTo>
                    <a:pt x="2058" y="16507"/>
                    <a:pt x="2911" y="16768"/>
                    <a:pt x="3992" y="17030"/>
                  </a:cubicBezTo>
                  <a:cubicBezTo>
                    <a:pt x="3994" y="17028"/>
                    <a:pt x="3997" y="17027"/>
                    <a:pt x="3999" y="17025"/>
                  </a:cubicBezTo>
                  <a:lnTo>
                    <a:pt x="3999" y="17025"/>
                  </a:lnTo>
                  <a:cubicBezTo>
                    <a:pt x="2924" y="16767"/>
                    <a:pt x="2060" y="16506"/>
                    <a:pt x="1471" y="16312"/>
                  </a:cubicBezTo>
                  <a:close/>
                  <a:moveTo>
                    <a:pt x="23510" y="10192"/>
                  </a:moveTo>
                  <a:cubicBezTo>
                    <a:pt x="23441" y="10716"/>
                    <a:pt x="23373" y="11220"/>
                    <a:pt x="23304" y="11713"/>
                  </a:cubicBezTo>
                  <a:cubicBezTo>
                    <a:pt x="20186" y="14048"/>
                    <a:pt x="17137" y="16103"/>
                    <a:pt x="14454" y="17846"/>
                  </a:cubicBezTo>
                  <a:lnTo>
                    <a:pt x="14454" y="17846"/>
                  </a:lnTo>
                  <a:cubicBezTo>
                    <a:pt x="17175" y="17585"/>
                    <a:pt x="20033" y="16885"/>
                    <a:pt x="22764" y="15461"/>
                  </a:cubicBezTo>
                  <a:lnTo>
                    <a:pt x="22764" y="15443"/>
                  </a:lnTo>
                  <a:lnTo>
                    <a:pt x="22764" y="15426"/>
                  </a:lnTo>
                  <a:lnTo>
                    <a:pt x="22764" y="15408"/>
                  </a:lnTo>
                  <a:lnTo>
                    <a:pt x="22781" y="15392"/>
                  </a:lnTo>
                  <a:lnTo>
                    <a:pt x="22781" y="15373"/>
                  </a:lnTo>
                  <a:lnTo>
                    <a:pt x="22781" y="15357"/>
                  </a:lnTo>
                  <a:lnTo>
                    <a:pt x="22781" y="15339"/>
                  </a:lnTo>
                  <a:lnTo>
                    <a:pt x="22781" y="15322"/>
                  </a:lnTo>
                  <a:lnTo>
                    <a:pt x="22781" y="15304"/>
                  </a:lnTo>
                  <a:lnTo>
                    <a:pt x="22799" y="15287"/>
                  </a:lnTo>
                  <a:lnTo>
                    <a:pt x="22799" y="15269"/>
                  </a:lnTo>
                  <a:lnTo>
                    <a:pt x="22799" y="15234"/>
                  </a:lnTo>
                  <a:cubicBezTo>
                    <a:pt x="22920" y="14450"/>
                    <a:pt x="23060" y="13526"/>
                    <a:pt x="23199" y="12515"/>
                  </a:cubicBezTo>
                  <a:lnTo>
                    <a:pt x="23199" y="12498"/>
                  </a:lnTo>
                  <a:lnTo>
                    <a:pt x="23199" y="12480"/>
                  </a:lnTo>
                  <a:cubicBezTo>
                    <a:pt x="23199" y="12463"/>
                    <a:pt x="23218" y="12463"/>
                    <a:pt x="23218" y="12463"/>
                  </a:cubicBezTo>
                  <a:lnTo>
                    <a:pt x="23218" y="12394"/>
                  </a:lnTo>
                  <a:lnTo>
                    <a:pt x="23218" y="12376"/>
                  </a:lnTo>
                  <a:lnTo>
                    <a:pt x="23218" y="12341"/>
                  </a:lnTo>
                  <a:lnTo>
                    <a:pt x="23234" y="12341"/>
                  </a:lnTo>
                  <a:lnTo>
                    <a:pt x="23234" y="12324"/>
                  </a:lnTo>
                  <a:lnTo>
                    <a:pt x="23234" y="12306"/>
                  </a:lnTo>
                  <a:lnTo>
                    <a:pt x="23234" y="12271"/>
                  </a:lnTo>
                  <a:lnTo>
                    <a:pt x="23234" y="12254"/>
                  </a:lnTo>
                  <a:lnTo>
                    <a:pt x="23234" y="12219"/>
                  </a:lnTo>
                  <a:cubicBezTo>
                    <a:pt x="23234" y="12219"/>
                    <a:pt x="23252" y="12219"/>
                    <a:pt x="23252" y="12201"/>
                  </a:cubicBezTo>
                  <a:lnTo>
                    <a:pt x="23252" y="12166"/>
                  </a:lnTo>
                  <a:lnTo>
                    <a:pt x="23252" y="12150"/>
                  </a:lnTo>
                  <a:lnTo>
                    <a:pt x="23252" y="12132"/>
                  </a:lnTo>
                  <a:cubicBezTo>
                    <a:pt x="23252" y="12115"/>
                    <a:pt x="23252" y="12097"/>
                    <a:pt x="23269" y="12080"/>
                  </a:cubicBezTo>
                  <a:cubicBezTo>
                    <a:pt x="23349" y="11474"/>
                    <a:pt x="23430" y="10842"/>
                    <a:pt x="23510" y="10192"/>
                  </a:cubicBezTo>
                  <a:close/>
                  <a:moveTo>
                    <a:pt x="14454" y="17846"/>
                  </a:moveTo>
                  <a:lnTo>
                    <a:pt x="14454" y="17846"/>
                  </a:lnTo>
                  <a:cubicBezTo>
                    <a:pt x="13679" y="17920"/>
                    <a:pt x="12916" y="17959"/>
                    <a:pt x="12169" y="17969"/>
                  </a:cubicBezTo>
                  <a:lnTo>
                    <a:pt x="12169" y="17969"/>
                  </a:lnTo>
                  <a:cubicBezTo>
                    <a:pt x="12915" y="17959"/>
                    <a:pt x="13682" y="17923"/>
                    <a:pt x="14450" y="17848"/>
                  </a:cubicBezTo>
                  <a:cubicBezTo>
                    <a:pt x="14451" y="17848"/>
                    <a:pt x="14452" y="17847"/>
                    <a:pt x="14454" y="17846"/>
                  </a:cubicBezTo>
                  <a:close/>
                  <a:moveTo>
                    <a:pt x="24647" y="0"/>
                  </a:moveTo>
                  <a:lnTo>
                    <a:pt x="24647" y="0"/>
                  </a:lnTo>
                  <a:cubicBezTo>
                    <a:pt x="24542" y="18"/>
                    <a:pt x="24454" y="70"/>
                    <a:pt x="24368" y="158"/>
                  </a:cubicBezTo>
                  <a:cubicBezTo>
                    <a:pt x="24350" y="506"/>
                    <a:pt x="24315" y="872"/>
                    <a:pt x="24263" y="1239"/>
                  </a:cubicBezTo>
                  <a:cubicBezTo>
                    <a:pt x="24350" y="1151"/>
                    <a:pt x="24454" y="1081"/>
                    <a:pt x="24542" y="995"/>
                  </a:cubicBezTo>
                  <a:lnTo>
                    <a:pt x="24542" y="995"/>
                  </a:lnTo>
                  <a:cubicBezTo>
                    <a:pt x="24472" y="1622"/>
                    <a:pt x="24403" y="2249"/>
                    <a:pt x="24333" y="2894"/>
                  </a:cubicBezTo>
                  <a:cubicBezTo>
                    <a:pt x="24141" y="3068"/>
                    <a:pt x="23931" y="3226"/>
                    <a:pt x="23740" y="3400"/>
                  </a:cubicBezTo>
                  <a:cubicBezTo>
                    <a:pt x="21944" y="8994"/>
                    <a:pt x="16681" y="15287"/>
                    <a:pt x="10947" y="15287"/>
                  </a:cubicBezTo>
                  <a:cubicBezTo>
                    <a:pt x="10057" y="15287"/>
                    <a:pt x="9169" y="15148"/>
                    <a:pt x="8279" y="14816"/>
                  </a:cubicBezTo>
                  <a:cubicBezTo>
                    <a:pt x="8158" y="14764"/>
                    <a:pt x="8019" y="14711"/>
                    <a:pt x="7896" y="14660"/>
                  </a:cubicBezTo>
                  <a:cubicBezTo>
                    <a:pt x="6435" y="15581"/>
                    <a:pt x="5113" y="16364"/>
                    <a:pt x="3999" y="17025"/>
                  </a:cubicBezTo>
                  <a:lnTo>
                    <a:pt x="3999" y="17025"/>
                  </a:lnTo>
                  <a:cubicBezTo>
                    <a:pt x="5888" y="17479"/>
                    <a:pt x="8426" y="17922"/>
                    <a:pt x="11261" y="17971"/>
                  </a:cubicBezTo>
                  <a:cubicBezTo>
                    <a:pt x="15791" y="15339"/>
                    <a:pt x="20043" y="12412"/>
                    <a:pt x="23563" y="9764"/>
                  </a:cubicBezTo>
                  <a:lnTo>
                    <a:pt x="23563" y="9764"/>
                  </a:lnTo>
                  <a:cubicBezTo>
                    <a:pt x="23954" y="6556"/>
                    <a:pt x="24340" y="2972"/>
                    <a:pt x="24647" y="0"/>
                  </a:cubicBezTo>
                  <a:close/>
                  <a:moveTo>
                    <a:pt x="12169" y="17969"/>
                  </a:moveTo>
                  <a:cubicBezTo>
                    <a:pt x="12034" y="17970"/>
                    <a:pt x="11899" y="17971"/>
                    <a:pt x="11765" y="17971"/>
                  </a:cubicBezTo>
                  <a:lnTo>
                    <a:pt x="11784" y="17971"/>
                  </a:lnTo>
                  <a:cubicBezTo>
                    <a:pt x="11912" y="17971"/>
                    <a:pt x="12040" y="17970"/>
                    <a:pt x="12169" y="17969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6"/>
            <p:cNvSpPr/>
            <p:nvPr/>
          </p:nvSpPr>
          <p:spPr>
            <a:xfrm>
              <a:off x="3124775" y="997625"/>
              <a:ext cx="77150" cy="78025"/>
            </a:xfrm>
            <a:custGeom>
              <a:avLst/>
              <a:gdLst/>
              <a:ahLst/>
              <a:cxnLst/>
              <a:rect l="l" t="t" r="r" b="b"/>
              <a:pathLst>
                <a:path w="3086" h="3121" extrusionOk="0">
                  <a:moveTo>
                    <a:pt x="2284" y="1"/>
                  </a:moveTo>
                  <a:cubicBezTo>
                    <a:pt x="1535" y="419"/>
                    <a:pt x="768" y="838"/>
                    <a:pt x="1" y="1238"/>
                  </a:cubicBezTo>
                  <a:lnTo>
                    <a:pt x="245" y="3120"/>
                  </a:lnTo>
                  <a:cubicBezTo>
                    <a:pt x="1082" y="2632"/>
                    <a:pt x="2040" y="2074"/>
                    <a:pt x="3085" y="1430"/>
                  </a:cubicBezTo>
                  <a:cubicBezTo>
                    <a:pt x="2806" y="977"/>
                    <a:pt x="2546" y="489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6"/>
            <p:cNvSpPr/>
            <p:nvPr/>
          </p:nvSpPr>
          <p:spPr>
            <a:xfrm>
              <a:off x="3167500" y="813750"/>
              <a:ext cx="576950" cy="400900"/>
            </a:xfrm>
            <a:custGeom>
              <a:avLst/>
              <a:gdLst/>
              <a:ahLst/>
              <a:cxnLst/>
              <a:rect l="l" t="t" r="r" b="b"/>
              <a:pathLst>
                <a:path w="23078" h="16036" extrusionOk="0">
                  <a:moveTo>
                    <a:pt x="23077" y="1"/>
                  </a:moveTo>
                  <a:cubicBezTo>
                    <a:pt x="22989" y="87"/>
                    <a:pt x="22885" y="157"/>
                    <a:pt x="22798" y="245"/>
                  </a:cubicBezTo>
                  <a:cubicBezTo>
                    <a:pt x="22676" y="942"/>
                    <a:pt x="22501" y="1674"/>
                    <a:pt x="22275" y="2406"/>
                  </a:cubicBezTo>
                  <a:cubicBezTo>
                    <a:pt x="22466" y="2232"/>
                    <a:pt x="22676" y="2074"/>
                    <a:pt x="22868" y="1900"/>
                  </a:cubicBezTo>
                  <a:cubicBezTo>
                    <a:pt x="22938" y="1255"/>
                    <a:pt x="23007" y="628"/>
                    <a:pt x="23077" y="1"/>
                  </a:cubicBezTo>
                  <a:close/>
                  <a:moveTo>
                    <a:pt x="4846" y="12759"/>
                  </a:moveTo>
                  <a:cubicBezTo>
                    <a:pt x="3259" y="13666"/>
                    <a:pt x="1638" y="14519"/>
                    <a:pt x="0" y="15321"/>
                  </a:cubicBezTo>
                  <a:cubicBezTo>
                    <a:pt x="593" y="15513"/>
                    <a:pt x="1446" y="15774"/>
                    <a:pt x="2527" y="16036"/>
                  </a:cubicBezTo>
                  <a:cubicBezTo>
                    <a:pt x="3642" y="15374"/>
                    <a:pt x="4967" y="14589"/>
                    <a:pt x="6431" y="13666"/>
                  </a:cubicBezTo>
                  <a:cubicBezTo>
                    <a:pt x="5873" y="13438"/>
                    <a:pt x="5350" y="13125"/>
                    <a:pt x="4846" y="12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6"/>
            <p:cNvSpPr/>
            <p:nvPr/>
          </p:nvSpPr>
          <p:spPr>
            <a:xfrm>
              <a:off x="3412375" y="1032925"/>
              <a:ext cx="307675" cy="205275"/>
            </a:xfrm>
            <a:custGeom>
              <a:avLst/>
              <a:gdLst/>
              <a:ahLst/>
              <a:cxnLst/>
              <a:rect l="l" t="t" r="r" b="b"/>
              <a:pathLst>
                <a:path w="12307" h="8211" extrusionOk="0">
                  <a:moveTo>
                    <a:pt x="12306" y="0"/>
                  </a:moveTo>
                  <a:lnTo>
                    <a:pt x="12306" y="0"/>
                  </a:lnTo>
                  <a:cubicBezTo>
                    <a:pt x="8785" y="2649"/>
                    <a:pt x="4532" y="5578"/>
                    <a:pt x="1" y="8210"/>
                  </a:cubicBezTo>
                  <a:lnTo>
                    <a:pt x="505" y="8210"/>
                  </a:lnTo>
                  <a:cubicBezTo>
                    <a:pt x="1377" y="8210"/>
                    <a:pt x="2283" y="8175"/>
                    <a:pt x="3190" y="8087"/>
                  </a:cubicBezTo>
                  <a:cubicBezTo>
                    <a:pt x="5874" y="6345"/>
                    <a:pt x="8925" y="4288"/>
                    <a:pt x="12044" y="1952"/>
                  </a:cubicBezTo>
                  <a:cubicBezTo>
                    <a:pt x="12132" y="1325"/>
                    <a:pt x="12218" y="681"/>
                    <a:pt x="12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6"/>
            <p:cNvSpPr/>
            <p:nvPr/>
          </p:nvSpPr>
          <p:spPr>
            <a:xfrm>
              <a:off x="3221525" y="759275"/>
              <a:ext cx="406125" cy="369100"/>
            </a:xfrm>
            <a:custGeom>
              <a:avLst/>
              <a:gdLst/>
              <a:ahLst/>
              <a:cxnLst/>
              <a:rect l="l" t="t" r="r" b="b"/>
              <a:pathLst>
                <a:path w="16245" h="14764" extrusionOk="0">
                  <a:moveTo>
                    <a:pt x="12759" y="0"/>
                  </a:moveTo>
                  <a:lnTo>
                    <a:pt x="12759" y="0"/>
                  </a:lnTo>
                  <a:cubicBezTo>
                    <a:pt x="8349" y="418"/>
                    <a:pt x="540" y="3835"/>
                    <a:pt x="540" y="3835"/>
                  </a:cubicBezTo>
                  <a:cubicBezTo>
                    <a:pt x="0" y="4794"/>
                    <a:pt x="401" y="6275"/>
                    <a:pt x="1325" y="7844"/>
                  </a:cubicBezTo>
                  <a:cubicBezTo>
                    <a:pt x="5578" y="5264"/>
                    <a:pt x="9517" y="2458"/>
                    <a:pt x="12759" y="0"/>
                  </a:cubicBezTo>
                  <a:close/>
                  <a:moveTo>
                    <a:pt x="14851" y="123"/>
                  </a:moveTo>
                  <a:cubicBezTo>
                    <a:pt x="10405" y="3678"/>
                    <a:pt x="5908" y="6746"/>
                    <a:pt x="2178" y="9133"/>
                  </a:cubicBezTo>
                  <a:cubicBezTo>
                    <a:pt x="3207" y="10528"/>
                    <a:pt x="4584" y="11905"/>
                    <a:pt x="6013" y="12951"/>
                  </a:cubicBezTo>
                  <a:cubicBezTo>
                    <a:pt x="9569" y="10737"/>
                    <a:pt x="12880" y="8419"/>
                    <a:pt x="15704" y="6293"/>
                  </a:cubicBezTo>
                  <a:cubicBezTo>
                    <a:pt x="16245" y="3678"/>
                    <a:pt x="16210" y="1273"/>
                    <a:pt x="15373" y="437"/>
                  </a:cubicBezTo>
                  <a:cubicBezTo>
                    <a:pt x="15251" y="314"/>
                    <a:pt x="15060" y="209"/>
                    <a:pt x="14851" y="123"/>
                  </a:cubicBezTo>
                  <a:close/>
                  <a:moveTo>
                    <a:pt x="15129" y="8471"/>
                  </a:moveTo>
                  <a:cubicBezTo>
                    <a:pt x="12427" y="10476"/>
                    <a:pt x="9813" y="12289"/>
                    <a:pt x="7407" y="13858"/>
                  </a:cubicBezTo>
                  <a:cubicBezTo>
                    <a:pt x="8314" y="14362"/>
                    <a:pt x="9203" y="14676"/>
                    <a:pt x="10022" y="14746"/>
                  </a:cubicBezTo>
                  <a:cubicBezTo>
                    <a:pt x="10075" y="14746"/>
                    <a:pt x="10145" y="14764"/>
                    <a:pt x="10196" y="14764"/>
                  </a:cubicBezTo>
                  <a:cubicBezTo>
                    <a:pt x="12271" y="14764"/>
                    <a:pt x="14084" y="11766"/>
                    <a:pt x="15129" y="8471"/>
                  </a:cubicBezTo>
                  <a:close/>
                </a:path>
              </a:pathLst>
            </a:custGeom>
            <a:solidFill>
              <a:srgbClr val="8B5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6"/>
            <p:cNvSpPr/>
            <p:nvPr/>
          </p:nvSpPr>
          <p:spPr>
            <a:xfrm>
              <a:off x="3254650" y="757975"/>
              <a:ext cx="338150" cy="229650"/>
            </a:xfrm>
            <a:custGeom>
              <a:avLst/>
              <a:gdLst/>
              <a:ahLst/>
              <a:cxnLst/>
              <a:rect l="l" t="t" r="r" b="b"/>
              <a:pathLst>
                <a:path w="13526" h="9186" extrusionOk="0">
                  <a:moveTo>
                    <a:pt x="12271" y="1"/>
                  </a:moveTo>
                  <a:cubicBezTo>
                    <a:pt x="12008" y="1"/>
                    <a:pt x="11730" y="17"/>
                    <a:pt x="11434" y="52"/>
                  </a:cubicBezTo>
                  <a:cubicBezTo>
                    <a:pt x="8192" y="2510"/>
                    <a:pt x="4253" y="5316"/>
                    <a:pt x="0" y="7896"/>
                  </a:cubicBezTo>
                  <a:cubicBezTo>
                    <a:pt x="244" y="8314"/>
                    <a:pt x="523" y="8750"/>
                    <a:pt x="853" y="9185"/>
                  </a:cubicBezTo>
                  <a:cubicBezTo>
                    <a:pt x="4583" y="6798"/>
                    <a:pt x="9080" y="3730"/>
                    <a:pt x="13526" y="175"/>
                  </a:cubicBezTo>
                  <a:cubicBezTo>
                    <a:pt x="13194" y="52"/>
                    <a:pt x="12775" y="1"/>
                    <a:pt x="12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6"/>
            <p:cNvSpPr/>
            <p:nvPr/>
          </p:nvSpPr>
          <p:spPr>
            <a:xfrm>
              <a:off x="3371825" y="916575"/>
              <a:ext cx="242300" cy="189150"/>
            </a:xfrm>
            <a:custGeom>
              <a:avLst/>
              <a:gdLst/>
              <a:ahLst/>
              <a:cxnLst/>
              <a:rect l="l" t="t" r="r" b="b"/>
              <a:pathLst>
                <a:path w="9692" h="7566" extrusionOk="0">
                  <a:moveTo>
                    <a:pt x="9692" y="1"/>
                  </a:moveTo>
                  <a:lnTo>
                    <a:pt x="9692" y="1"/>
                  </a:lnTo>
                  <a:cubicBezTo>
                    <a:pt x="6868" y="2127"/>
                    <a:pt x="3557" y="4445"/>
                    <a:pt x="1" y="6659"/>
                  </a:cubicBezTo>
                  <a:cubicBezTo>
                    <a:pt x="454" y="7008"/>
                    <a:pt x="925" y="7303"/>
                    <a:pt x="1395" y="7566"/>
                  </a:cubicBezTo>
                  <a:cubicBezTo>
                    <a:pt x="3801" y="5997"/>
                    <a:pt x="6415" y="4184"/>
                    <a:pt x="9117" y="2179"/>
                  </a:cubicBezTo>
                  <a:cubicBezTo>
                    <a:pt x="9343" y="1465"/>
                    <a:pt x="9536" y="715"/>
                    <a:pt x="9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B82F367-4BC7-54FE-1A2E-F1118D2E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10" y="712259"/>
            <a:ext cx="4424226" cy="385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67"/>
          <p:cNvSpPr txBox="1">
            <a:spLocks noGrp="1"/>
          </p:cNvSpPr>
          <p:nvPr>
            <p:ph type="title"/>
          </p:nvPr>
        </p:nvSpPr>
        <p:spPr>
          <a:xfrm>
            <a:off x="720000" y="893625"/>
            <a:ext cx="6358800" cy="699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B</a:t>
            </a:r>
            <a:r>
              <a:rPr lang="en" sz="1600" dirty="0"/>
              <a:t>utton simpan digunakan untuk menyimpan data yang ingin ditambahkan</a:t>
            </a:r>
            <a:endParaRPr sz="1600" dirty="0"/>
          </a:p>
        </p:txBody>
      </p:sp>
      <p:cxnSp>
        <p:nvCxnSpPr>
          <p:cNvPr id="2243" name="Google Shape;2243;p67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44" name="Google Shape;2244;p67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2245" name="Google Shape;2245;p67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7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7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7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7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7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7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7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7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7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7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7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7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7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7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7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7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7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7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7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7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7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7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7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7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7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7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7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7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7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7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7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7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7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7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7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7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7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7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7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7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7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7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7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7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7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7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7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7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7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7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7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7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7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7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7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7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7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7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7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7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7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7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7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7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7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7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7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7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7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7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7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7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7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7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7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7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7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7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7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7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7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7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7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7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7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7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7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7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7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7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7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7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7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7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7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7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7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7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7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7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7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7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7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7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7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7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7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67"/>
          <p:cNvGrpSpPr/>
          <p:nvPr/>
        </p:nvGrpSpPr>
        <p:grpSpPr>
          <a:xfrm>
            <a:off x="5075175" y="3823800"/>
            <a:ext cx="725625" cy="523625"/>
            <a:chOff x="5075175" y="3823800"/>
            <a:chExt cx="725625" cy="523625"/>
          </a:xfrm>
        </p:grpSpPr>
        <p:sp>
          <p:nvSpPr>
            <p:cNvPr id="2447" name="Google Shape;2447;p67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7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7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7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7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7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7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7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7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7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7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7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7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7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7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7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7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7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7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7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7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67"/>
          <p:cNvGrpSpPr/>
          <p:nvPr/>
        </p:nvGrpSpPr>
        <p:grpSpPr>
          <a:xfrm>
            <a:off x="6126425" y="768650"/>
            <a:ext cx="430550" cy="271450"/>
            <a:chOff x="6126425" y="768650"/>
            <a:chExt cx="430550" cy="271450"/>
          </a:xfrm>
        </p:grpSpPr>
        <p:sp>
          <p:nvSpPr>
            <p:cNvPr id="2491" name="Google Shape;2491;p67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7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7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7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7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7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7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7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260CB4-9070-BEA3-8E64-F697C180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95" y="1321886"/>
            <a:ext cx="3754635" cy="3259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2050025" y="1330010"/>
            <a:ext cx="3071320" cy="1060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output</a:t>
            </a:r>
            <a:endParaRPr sz="2400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68"/>
          <p:cNvGrpSpPr/>
          <p:nvPr/>
        </p:nvGrpSpPr>
        <p:grpSpPr>
          <a:xfrm>
            <a:off x="1350106" y="2266054"/>
            <a:ext cx="2343072" cy="2214510"/>
            <a:chOff x="1731071" y="2021840"/>
            <a:chExt cx="2601390" cy="2458655"/>
          </a:xfrm>
        </p:grpSpPr>
        <p:sp>
          <p:nvSpPr>
            <p:cNvPr id="2520" name="Google Shape;2520;p68"/>
            <p:cNvSpPr/>
            <p:nvPr/>
          </p:nvSpPr>
          <p:spPr>
            <a:xfrm rot="-480376">
              <a:off x="1995205" y="3031382"/>
              <a:ext cx="2257857" cy="1298200"/>
            </a:xfrm>
            <a:custGeom>
              <a:avLst/>
              <a:gdLst/>
              <a:ahLst/>
              <a:cxnLst/>
              <a:rect l="l" t="t" r="r" b="b"/>
              <a:pathLst>
                <a:path w="39322" h="22608" extrusionOk="0">
                  <a:moveTo>
                    <a:pt x="0" y="0"/>
                  </a:moveTo>
                  <a:lnTo>
                    <a:pt x="1725" y="22607"/>
                  </a:lnTo>
                  <a:lnTo>
                    <a:pt x="38102" y="22607"/>
                  </a:lnTo>
                  <a:lnTo>
                    <a:pt x="39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8"/>
            <p:cNvSpPr/>
            <p:nvPr/>
          </p:nvSpPr>
          <p:spPr>
            <a:xfrm rot="-480376">
              <a:off x="1780523" y="2177486"/>
              <a:ext cx="2295926" cy="870807"/>
            </a:xfrm>
            <a:custGeom>
              <a:avLst/>
              <a:gdLst/>
              <a:ahLst/>
              <a:cxnLst/>
              <a:rect l="l" t="t" r="r" b="b"/>
              <a:pathLst>
                <a:path w="39985" h="15165" extrusionOk="0">
                  <a:moveTo>
                    <a:pt x="38572" y="0"/>
                  </a:moveTo>
                  <a:lnTo>
                    <a:pt x="37161" y="279"/>
                  </a:lnTo>
                  <a:lnTo>
                    <a:pt x="33866" y="1220"/>
                  </a:lnTo>
                  <a:lnTo>
                    <a:pt x="31479" y="1447"/>
                  </a:lnTo>
                  <a:lnTo>
                    <a:pt x="24768" y="2824"/>
                  </a:lnTo>
                  <a:lnTo>
                    <a:pt x="21456" y="3800"/>
                  </a:lnTo>
                  <a:lnTo>
                    <a:pt x="18807" y="4044"/>
                  </a:lnTo>
                  <a:lnTo>
                    <a:pt x="12550" y="5317"/>
                  </a:lnTo>
                  <a:lnTo>
                    <a:pt x="9046" y="6746"/>
                  </a:lnTo>
                  <a:lnTo>
                    <a:pt x="6729" y="6502"/>
                  </a:lnTo>
                  <a:lnTo>
                    <a:pt x="1" y="7878"/>
                  </a:lnTo>
                  <a:lnTo>
                    <a:pt x="1116" y="15164"/>
                  </a:lnTo>
                  <a:lnTo>
                    <a:pt x="11556" y="13579"/>
                  </a:lnTo>
                  <a:lnTo>
                    <a:pt x="14642" y="12777"/>
                  </a:lnTo>
                  <a:lnTo>
                    <a:pt x="17152" y="12724"/>
                  </a:lnTo>
                  <a:lnTo>
                    <a:pt x="23478" y="11748"/>
                  </a:lnTo>
                  <a:lnTo>
                    <a:pt x="26441" y="11104"/>
                  </a:lnTo>
                  <a:lnTo>
                    <a:pt x="29074" y="10894"/>
                  </a:lnTo>
                  <a:lnTo>
                    <a:pt x="39985" y="9221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8"/>
            <p:cNvSpPr/>
            <p:nvPr/>
          </p:nvSpPr>
          <p:spPr>
            <a:xfrm rot="-480376">
              <a:off x="1863233" y="2587262"/>
              <a:ext cx="665609" cy="565551"/>
            </a:xfrm>
            <a:custGeom>
              <a:avLst/>
              <a:gdLst/>
              <a:ahLst/>
              <a:cxnLst/>
              <a:rect l="l" t="t" r="r" b="b"/>
              <a:pathLst>
                <a:path w="11592" h="9849" extrusionOk="0">
                  <a:moveTo>
                    <a:pt x="11591" y="1"/>
                  </a:moveTo>
                  <a:lnTo>
                    <a:pt x="5823" y="1186"/>
                  </a:lnTo>
                  <a:lnTo>
                    <a:pt x="1" y="8681"/>
                  </a:lnTo>
                  <a:lnTo>
                    <a:pt x="175" y="9848"/>
                  </a:lnTo>
                  <a:lnTo>
                    <a:pt x="4463" y="9204"/>
                  </a:lnTo>
                  <a:lnTo>
                    <a:pt x="11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8"/>
            <p:cNvSpPr/>
            <p:nvPr/>
          </p:nvSpPr>
          <p:spPr>
            <a:xfrm rot="-480376">
              <a:off x="2450058" y="2353943"/>
              <a:ext cx="757710" cy="617633"/>
            </a:xfrm>
            <a:custGeom>
              <a:avLst/>
              <a:gdLst/>
              <a:ahLst/>
              <a:cxnLst/>
              <a:rect l="l" t="t" r="r" b="b"/>
              <a:pathLst>
                <a:path w="13196" h="10756" extrusionOk="0">
                  <a:moveTo>
                    <a:pt x="13195" y="1"/>
                  </a:moveTo>
                  <a:lnTo>
                    <a:pt x="7425" y="1169"/>
                  </a:lnTo>
                  <a:lnTo>
                    <a:pt x="0" y="10756"/>
                  </a:lnTo>
                  <a:lnTo>
                    <a:pt x="5508" y="9901"/>
                  </a:lnTo>
                  <a:lnTo>
                    <a:pt x="13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8"/>
            <p:cNvSpPr/>
            <p:nvPr/>
          </p:nvSpPr>
          <p:spPr>
            <a:xfrm rot="-480376">
              <a:off x="3109336" y="2111524"/>
              <a:ext cx="790669" cy="658632"/>
            </a:xfrm>
            <a:custGeom>
              <a:avLst/>
              <a:gdLst/>
              <a:ahLst/>
              <a:cxnLst/>
              <a:rect l="l" t="t" r="r" b="b"/>
              <a:pathLst>
                <a:path w="13770" h="11470" extrusionOk="0">
                  <a:moveTo>
                    <a:pt x="13770" y="1"/>
                  </a:moveTo>
                  <a:lnTo>
                    <a:pt x="8000" y="1169"/>
                  </a:lnTo>
                  <a:lnTo>
                    <a:pt x="0" y="11470"/>
                  </a:lnTo>
                  <a:lnTo>
                    <a:pt x="5508" y="10633"/>
                  </a:lnTo>
                  <a:lnTo>
                    <a:pt x="137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8"/>
            <p:cNvSpPr/>
            <p:nvPr/>
          </p:nvSpPr>
          <p:spPr>
            <a:xfrm rot="-480376">
              <a:off x="2180671" y="3116109"/>
              <a:ext cx="613529" cy="317372"/>
            </a:xfrm>
            <a:custGeom>
              <a:avLst/>
              <a:gdLst/>
              <a:ahLst/>
              <a:cxnLst/>
              <a:rect l="l" t="t" r="r" b="b"/>
              <a:pathLst>
                <a:path w="10685" h="5527" extrusionOk="0">
                  <a:moveTo>
                    <a:pt x="1" y="0"/>
                  </a:moveTo>
                  <a:lnTo>
                    <a:pt x="4236" y="5247"/>
                  </a:lnTo>
                  <a:lnTo>
                    <a:pt x="10685" y="5526"/>
                  </a:lnTo>
                  <a:lnTo>
                    <a:pt x="62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8"/>
            <p:cNvSpPr/>
            <p:nvPr/>
          </p:nvSpPr>
          <p:spPr>
            <a:xfrm rot="-480376">
              <a:off x="2868462" y="3016987"/>
              <a:ext cx="650565" cy="362334"/>
            </a:xfrm>
            <a:custGeom>
              <a:avLst/>
              <a:gdLst/>
              <a:ahLst/>
              <a:cxnLst/>
              <a:rect l="l" t="t" r="r" b="b"/>
              <a:pathLst>
                <a:path w="11330" h="6310" extrusionOk="0">
                  <a:moveTo>
                    <a:pt x="0" y="0"/>
                  </a:moveTo>
                  <a:lnTo>
                    <a:pt x="4864" y="6031"/>
                  </a:lnTo>
                  <a:lnTo>
                    <a:pt x="11330" y="6310"/>
                  </a:lnTo>
                  <a:lnTo>
                    <a:pt x="6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8"/>
            <p:cNvSpPr/>
            <p:nvPr/>
          </p:nvSpPr>
          <p:spPr>
            <a:xfrm rot="-480376">
              <a:off x="3512647" y="2926383"/>
              <a:ext cx="650565" cy="362334"/>
            </a:xfrm>
            <a:custGeom>
              <a:avLst/>
              <a:gdLst/>
              <a:ahLst/>
              <a:cxnLst/>
              <a:rect l="l" t="t" r="r" b="b"/>
              <a:pathLst>
                <a:path w="11330" h="6310" extrusionOk="0">
                  <a:moveTo>
                    <a:pt x="1" y="0"/>
                  </a:moveTo>
                  <a:lnTo>
                    <a:pt x="4864" y="6031"/>
                  </a:lnTo>
                  <a:lnTo>
                    <a:pt x="11330" y="6310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8"/>
            <p:cNvSpPr/>
            <p:nvPr/>
          </p:nvSpPr>
          <p:spPr>
            <a:xfrm rot="-480376">
              <a:off x="1924525" y="2882069"/>
              <a:ext cx="475837" cy="371808"/>
            </a:xfrm>
            <a:custGeom>
              <a:avLst/>
              <a:gdLst/>
              <a:ahLst/>
              <a:cxnLst/>
              <a:rect l="l" t="t" r="r" b="b"/>
              <a:pathLst>
                <a:path w="8287" h="6475" extrusionOk="0">
                  <a:moveTo>
                    <a:pt x="3410" y="0"/>
                  </a:moveTo>
                  <a:cubicBezTo>
                    <a:pt x="3068" y="0"/>
                    <a:pt x="2758" y="136"/>
                    <a:pt x="2597" y="420"/>
                  </a:cubicBezTo>
                  <a:lnTo>
                    <a:pt x="1481" y="2337"/>
                  </a:lnTo>
                  <a:lnTo>
                    <a:pt x="384" y="4236"/>
                  </a:lnTo>
                  <a:cubicBezTo>
                    <a:pt x="1" y="4882"/>
                    <a:pt x="663" y="5823"/>
                    <a:pt x="1586" y="5910"/>
                  </a:cubicBezTo>
                  <a:lnTo>
                    <a:pt x="4253" y="6189"/>
                  </a:lnTo>
                  <a:lnTo>
                    <a:pt x="6938" y="6467"/>
                  </a:lnTo>
                  <a:cubicBezTo>
                    <a:pt x="6984" y="6472"/>
                    <a:pt x="7028" y="6474"/>
                    <a:pt x="7072" y="6474"/>
                  </a:cubicBezTo>
                  <a:cubicBezTo>
                    <a:pt x="7889" y="6474"/>
                    <a:pt x="8287" y="5715"/>
                    <a:pt x="7774" y="5003"/>
                  </a:cubicBezTo>
                  <a:lnTo>
                    <a:pt x="6206" y="2825"/>
                  </a:lnTo>
                  <a:lnTo>
                    <a:pt x="4637" y="629"/>
                  </a:lnTo>
                  <a:cubicBezTo>
                    <a:pt x="4334" y="219"/>
                    <a:pt x="3846" y="0"/>
                    <a:pt x="3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8"/>
            <p:cNvSpPr/>
            <p:nvPr/>
          </p:nvSpPr>
          <p:spPr>
            <a:xfrm rot="-480376">
              <a:off x="2091933" y="2968760"/>
              <a:ext cx="50070" cy="50130"/>
            </a:xfrm>
            <a:custGeom>
              <a:avLst/>
              <a:gdLst/>
              <a:ahLst/>
              <a:cxnLst/>
              <a:rect l="l" t="t" r="r" b="b"/>
              <a:pathLst>
                <a:path w="872" h="873" extrusionOk="0">
                  <a:moveTo>
                    <a:pt x="435" y="1"/>
                  </a:moveTo>
                  <a:cubicBezTo>
                    <a:pt x="209" y="1"/>
                    <a:pt x="0" y="193"/>
                    <a:pt x="0" y="437"/>
                  </a:cubicBezTo>
                  <a:cubicBezTo>
                    <a:pt x="0" y="681"/>
                    <a:pt x="209" y="872"/>
                    <a:pt x="435" y="872"/>
                  </a:cubicBezTo>
                  <a:cubicBezTo>
                    <a:pt x="679" y="872"/>
                    <a:pt x="872" y="681"/>
                    <a:pt x="872" y="437"/>
                  </a:cubicBezTo>
                  <a:cubicBezTo>
                    <a:pt x="872" y="193"/>
                    <a:pt x="679" y="1"/>
                    <a:pt x="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8"/>
            <p:cNvSpPr/>
            <p:nvPr/>
          </p:nvSpPr>
          <p:spPr>
            <a:xfrm rot="-480376">
              <a:off x="1996824" y="3155053"/>
              <a:ext cx="50070" cy="50072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6" y="0"/>
                  </a:moveTo>
                  <a:cubicBezTo>
                    <a:pt x="192" y="0"/>
                    <a:pt x="0" y="191"/>
                    <a:pt x="0" y="435"/>
                  </a:cubicBezTo>
                  <a:cubicBezTo>
                    <a:pt x="0" y="679"/>
                    <a:pt x="192" y="871"/>
                    <a:pt x="436" y="871"/>
                  </a:cubicBezTo>
                  <a:cubicBezTo>
                    <a:pt x="680" y="871"/>
                    <a:pt x="872" y="679"/>
                    <a:pt x="872" y="435"/>
                  </a:cubicBezTo>
                  <a:cubicBezTo>
                    <a:pt x="872" y="191"/>
                    <a:pt x="680" y="0"/>
                    <a:pt x="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8"/>
            <p:cNvSpPr/>
            <p:nvPr/>
          </p:nvSpPr>
          <p:spPr>
            <a:xfrm rot="-480376">
              <a:off x="2294618" y="3138392"/>
              <a:ext cx="50070" cy="50072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7" y="0"/>
                  </a:moveTo>
                  <a:cubicBezTo>
                    <a:pt x="210" y="0"/>
                    <a:pt x="0" y="192"/>
                    <a:pt x="0" y="436"/>
                  </a:cubicBezTo>
                  <a:cubicBezTo>
                    <a:pt x="0" y="681"/>
                    <a:pt x="210" y="872"/>
                    <a:pt x="437" y="872"/>
                  </a:cubicBezTo>
                  <a:cubicBezTo>
                    <a:pt x="681" y="872"/>
                    <a:pt x="872" y="681"/>
                    <a:pt x="872" y="436"/>
                  </a:cubicBezTo>
                  <a:cubicBezTo>
                    <a:pt x="872" y="192"/>
                    <a:pt x="681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8"/>
            <p:cNvSpPr/>
            <p:nvPr/>
          </p:nvSpPr>
          <p:spPr>
            <a:xfrm rot="-480376">
              <a:off x="2166836" y="3485134"/>
              <a:ext cx="1844607" cy="87167"/>
            </a:xfrm>
            <a:custGeom>
              <a:avLst/>
              <a:gdLst/>
              <a:ahLst/>
              <a:cxnLst/>
              <a:rect l="l" t="t" r="r" b="b"/>
              <a:pathLst>
                <a:path w="32125" h="1518" extrusionOk="0">
                  <a:moveTo>
                    <a:pt x="1" y="0"/>
                  </a:moveTo>
                  <a:lnTo>
                    <a:pt x="1" y="210"/>
                  </a:lnTo>
                  <a:lnTo>
                    <a:pt x="32106" y="1518"/>
                  </a:lnTo>
                  <a:lnTo>
                    <a:pt x="32124" y="1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8"/>
            <p:cNvSpPr/>
            <p:nvPr/>
          </p:nvSpPr>
          <p:spPr>
            <a:xfrm rot="-480376">
              <a:off x="2196947" y="3699219"/>
              <a:ext cx="1844607" cy="87167"/>
            </a:xfrm>
            <a:custGeom>
              <a:avLst/>
              <a:gdLst/>
              <a:ahLst/>
              <a:cxnLst/>
              <a:rect l="l" t="t" r="r" b="b"/>
              <a:pathLst>
                <a:path w="32125" h="1518" extrusionOk="0">
                  <a:moveTo>
                    <a:pt x="1" y="0"/>
                  </a:moveTo>
                  <a:lnTo>
                    <a:pt x="1" y="209"/>
                  </a:lnTo>
                  <a:lnTo>
                    <a:pt x="32106" y="1517"/>
                  </a:lnTo>
                  <a:lnTo>
                    <a:pt x="32124" y="13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8"/>
            <p:cNvSpPr/>
            <p:nvPr/>
          </p:nvSpPr>
          <p:spPr>
            <a:xfrm rot="-480376">
              <a:off x="2248104" y="4062964"/>
              <a:ext cx="1844607" cy="87109"/>
            </a:xfrm>
            <a:custGeom>
              <a:avLst/>
              <a:gdLst/>
              <a:ahLst/>
              <a:cxnLst/>
              <a:rect l="l" t="t" r="r" b="b"/>
              <a:pathLst>
                <a:path w="32125" h="1517" extrusionOk="0">
                  <a:moveTo>
                    <a:pt x="1" y="1"/>
                  </a:moveTo>
                  <a:lnTo>
                    <a:pt x="1" y="192"/>
                  </a:lnTo>
                  <a:lnTo>
                    <a:pt x="32106" y="1516"/>
                  </a:lnTo>
                  <a:lnTo>
                    <a:pt x="32124" y="13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8"/>
            <p:cNvSpPr/>
            <p:nvPr/>
          </p:nvSpPr>
          <p:spPr>
            <a:xfrm rot="-480376">
              <a:off x="2773673" y="3792763"/>
              <a:ext cx="11025" cy="338331"/>
            </a:xfrm>
            <a:custGeom>
              <a:avLst/>
              <a:gdLst/>
              <a:ahLst/>
              <a:cxnLst/>
              <a:rect l="l" t="t" r="r" b="b"/>
              <a:pathLst>
                <a:path w="192" h="5892" extrusionOk="0">
                  <a:moveTo>
                    <a:pt x="0" y="0"/>
                  </a:moveTo>
                  <a:lnTo>
                    <a:pt x="0" y="5892"/>
                  </a:lnTo>
                  <a:lnTo>
                    <a:pt x="191" y="589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8"/>
            <p:cNvSpPr/>
            <p:nvPr/>
          </p:nvSpPr>
          <p:spPr>
            <a:xfrm rot="-480376">
              <a:off x="3607076" y="3703839"/>
              <a:ext cx="12058" cy="352342"/>
            </a:xfrm>
            <a:custGeom>
              <a:avLst/>
              <a:gdLst/>
              <a:ahLst/>
              <a:cxnLst/>
              <a:rect l="l" t="t" r="r" b="b"/>
              <a:pathLst>
                <a:path w="210" h="6136" extrusionOk="0">
                  <a:moveTo>
                    <a:pt x="1" y="0"/>
                  </a:moveTo>
                  <a:lnTo>
                    <a:pt x="1" y="6136"/>
                  </a:lnTo>
                  <a:lnTo>
                    <a:pt x="210" y="6136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8"/>
            <p:cNvSpPr/>
            <p:nvPr/>
          </p:nvSpPr>
          <p:spPr>
            <a:xfrm rot="-480376">
              <a:off x="3402420" y="3449771"/>
              <a:ext cx="606581" cy="36061"/>
            </a:xfrm>
            <a:custGeom>
              <a:avLst/>
              <a:gdLst/>
              <a:ahLst/>
              <a:cxnLst/>
              <a:rect l="l" t="t" r="r" b="b"/>
              <a:pathLst>
                <a:path w="10564" h="628" extrusionOk="0">
                  <a:moveTo>
                    <a:pt x="1" y="0"/>
                  </a:moveTo>
                  <a:cubicBezTo>
                    <a:pt x="105" y="70"/>
                    <a:pt x="227" y="140"/>
                    <a:pt x="349" y="209"/>
                  </a:cubicBezTo>
                  <a:lnTo>
                    <a:pt x="10545" y="628"/>
                  </a:lnTo>
                  <a:lnTo>
                    <a:pt x="10563" y="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F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8"/>
            <p:cNvSpPr/>
            <p:nvPr/>
          </p:nvSpPr>
          <p:spPr>
            <a:xfrm rot="-480376">
              <a:off x="3727131" y="3655241"/>
              <a:ext cx="311387" cy="24060"/>
            </a:xfrm>
            <a:custGeom>
              <a:avLst/>
              <a:gdLst/>
              <a:ahLst/>
              <a:cxnLst/>
              <a:rect l="l" t="t" r="r" b="b"/>
              <a:pathLst>
                <a:path w="5423" h="419" extrusionOk="0">
                  <a:moveTo>
                    <a:pt x="1" y="0"/>
                  </a:moveTo>
                  <a:lnTo>
                    <a:pt x="210" y="209"/>
                  </a:lnTo>
                  <a:lnTo>
                    <a:pt x="5404" y="418"/>
                  </a:lnTo>
                  <a:lnTo>
                    <a:pt x="5422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F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8"/>
            <p:cNvSpPr/>
            <p:nvPr/>
          </p:nvSpPr>
          <p:spPr>
            <a:xfrm rot="-480376">
              <a:off x="4053959" y="4010662"/>
              <a:ext cx="35141" cy="13035"/>
            </a:xfrm>
            <a:custGeom>
              <a:avLst/>
              <a:gdLst/>
              <a:ahLst/>
              <a:cxnLst/>
              <a:rect l="l" t="t" r="r" b="b"/>
              <a:pathLst>
                <a:path w="612" h="227" extrusionOk="0">
                  <a:moveTo>
                    <a:pt x="1" y="1"/>
                  </a:moveTo>
                  <a:lnTo>
                    <a:pt x="105" y="210"/>
                  </a:lnTo>
                  <a:lnTo>
                    <a:pt x="593" y="226"/>
                  </a:lnTo>
                  <a:lnTo>
                    <a:pt x="611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F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1117467" y="983647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AF6341-6888-F6C3-6B20-F808745B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786" y="1845472"/>
            <a:ext cx="4639322" cy="207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69"/>
          <p:cNvSpPr txBox="1">
            <a:spLocks noGrp="1"/>
          </p:cNvSpPr>
          <p:nvPr>
            <p:ph type="title" idx="2"/>
          </p:nvPr>
        </p:nvSpPr>
        <p:spPr>
          <a:xfrm>
            <a:off x="2391900" y="1672693"/>
            <a:ext cx="4360200" cy="101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2635" name="Google Shape;2635;p69"/>
          <p:cNvSpPr txBox="1">
            <a:spLocks noGrp="1"/>
          </p:cNvSpPr>
          <p:nvPr>
            <p:ph type="subTitle" idx="1"/>
          </p:nvPr>
        </p:nvSpPr>
        <p:spPr>
          <a:xfrm rot="473">
            <a:off x="2392152" y="2383767"/>
            <a:ext cx="4360200" cy="1028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online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seluru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mengantri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636" name="Google Shape;2636;p69"/>
          <p:cNvGrpSpPr/>
          <p:nvPr/>
        </p:nvGrpSpPr>
        <p:grpSpPr>
          <a:xfrm>
            <a:off x="6571138" y="923682"/>
            <a:ext cx="1890846" cy="2539053"/>
            <a:chOff x="2725875" y="3350400"/>
            <a:chExt cx="893088" cy="1199250"/>
          </a:xfrm>
        </p:grpSpPr>
        <p:sp>
          <p:nvSpPr>
            <p:cNvPr id="2637" name="Google Shape;2637;p69"/>
            <p:cNvSpPr/>
            <p:nvPr/>
          </p:nvSpPr>
          <p:spPr>
            <a:xfrm>
              <a:off x="2727479" y="4028203"/>
              <a:ext cx="90926" cy="129820"/>
            </a:xfrm>
            <a:custGeom>
              <a:avLst/>
              <a:gdLst/>
              <a:ahLst/>
              <a:cxnLst/>
              <a:rect l="l" t="t" r="r" b="b"/>
              <a:pathLst>
                <a:path w="2097" h="2994" extrusionOk="0">
                  <a:moveTo>
                    <a:pt x="268" y="0"/>
                  </a:moveTo>
                  <a:lnTo>
                    <a:pt x="0" y="37"/>
                  </a:lnTo>
                  <a:lnTo>
                    <a:pt x="1873" y="2994"/>
                  </a:lnTo>
                  <a:lnTo>
                    <a:pt x="2096" y="283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9"/>
            <p:cNvSpPr/>
            <p:nvPr/>
          </p:nvSpPr>
          <p:spPr>
            <a:xfrm>
              <a:off x="2735371" y="3992301"/>
              <a:ext cx="99078" cy="34384"/>
            </a:xfrm>
            <a:custGeom>
              <a:avLst/>
              <a:gdLst/>
              <a:ahLst/>
              <a:cxnLst/>
              <a:rect l="l" t="t" r="r" b="b"/>
              <a:pathLst>
                <a:path w="2285" h="793" extrusionOk="0">
                  <a:moveTo>
                    <a:pt x="2259" y="1"/>
                  </a:moveTo>
                  <a:lnTo>
                    <a:pt x="0" y="536"/>
                  </a:lnTo>
                  <a:lnTo>
                    <a:pt x="162" y="792"/>
                  </a:lnTo>
                  <a:lnTo>
                    <a:pt x="2285" y="372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9"/>
            <p:cNvSpPr/>
            <p:nvPr/>
          </p:nvSpPr>
          <p:spPr>
            <a:xfrm>
              <a:off x="2763295" y="4098706"/>
              <a:ext cx="255130" cy="276247"/>
            </a:xfrm>
            <a:custGeom>
              <a:avLst/>
              <a:gdLst/>
              <a:ahLst/>
              <a:cxnLst/>
              <a:rect l="l" t="t" r="r" b="b"/>
              <a:pathLst>
                <a:path w="5884" h="6371" extrusionOk="0">
                  <a:moveTo>
                    <a:pt x="2558" y="0"/>
                  </a:moveTo>
                  <a:lnTo>
                    <a:pt x="0" y="2650"/>
                  </a:lnTo>
                  <a:lnTo>
                    <a:pt x="4126" y="6371"/>
                  </a:lnTo>
                  <a:lnTo>
                    <a:pt x="5884" y="4762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9"/>
            <p:cNvSpPr/>
            <p:nvPr/>
          </p:nvSpPr>
          <p:spPr>
            <a:xfrm>
              <a:off x="2874210" y="4098706"/>
              <a:ext cx="144302" cy="276333"/>
            </a:xfrm>
            <a:custGeom>
              <a:avLst/>
              <a:gdLst/>
              <a:ahLst/>
              <a:cxnLst/>
              <a:rect l="l" t="t" r="r" b="b"/>
              <a:pathLst>
                <a:path w="3328" h="6373" extrusionOk="0">
                  <a:moveTo>
                    <a:pt x="0" y="0"/>
                  </a:moveTo>
                  <a:lnTo>
                    <a:pt x="482" y="690"/>
                  </a:lnTo>
                  <a:lnTo>
                    <a:pt x="482" y="690"/>
                  </a:lnTo>
                  <a:cubicBezTo>
                    <a:pt x="338" y="471"/>
                    <a:pt x="178" y="242"/>
                    <a:pt x="0" y="0"/>
                  </a:cubicBezTo>
                  <a:close/>
                  <a:moveTo>
                    <a:pt x="482" y="690"/>
                  </a:moveTo>
                  <a:lnTo>
                    <a:pt x="482" y="690"/>
                  </a:lnTo>
                  <a:cubicBezTo>
                    <a:pt x="3081" y="4628"/>
                    <a:pt x="484" y="4879"/>
                    <a:pt x="1568" y="6372"/>
                  </a:cubicBezTo>
                  <a:lnTo>
                    <a:pt x="3327" y="4765"/>
                  </a:lnTo>
                  <a:lnTo>
                    <a:pt x="482" y="6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9"/>
            <p:cNvSpPr/>
            <p:nvPr/>
          </p:nvSpPr>
          <p:spPr>
            <a:xfrm>
              <a:off x="2913061" y="4245957"/>
              <a:ext cx="31566" cy="45918"/>
            </a:xfrm>
            <a:custGeom>
              <a:avLst/>
              <a:gdLst/>
              <a:ahLst/>
              <a:cxnLst/>
              <a:rect l="l" t="t" r="r" b="b"/>
              <a:pathLst>
                <a:path w="728" h="1059" extrusionOk="0">
                  <a:moveTo>
                    <a:pt x="423" y="1"/>
                  </a:moveTo>
                  <a:cubicBezTo>
                    <a:pt x="133" y="1"/>
                    <a:pt x="1" y="915"/>
                    <a:pt x="284" y="1047"/>
                  </a:cubicBezTo>
                  <a:cubicBezTo>
                    <a:pt x="302" y="1055"/>
                    <a:pt x="320" y="1059"/>
                    <a:pt x="337" y="1059"/>
                  </a:cubicBezTo>
                  <a:cubicBezTo>
                    <a:pt x="481" y="1059"/>
                    <a:pt x="611" y="799"/>
                    <a:pt x="665" y="561"/>
                  </a:cubicBezTo>
                  <a:cubicBezTo>
                    <a:pt x="728" y="295"/>
                    <a:pt x="633" y="44"/>
                    <a:pt x="456" y="4"/>
                  </a:cubicBezTo>
                  <a:cubicBezTo>
                    <a:pt x="445" y="2"/>
                    <a:pt x="434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9"/>
            <p:cNvSpPr/>
            <p:nvPr/>
          </p:nvSpPr>
          <p:spPr>
            <a:xfrm>
              <a:off x="2929451" y="4227485"/>
              <a:ext cx="10016" cy="13702"/>
            </a:xfrm>
            <a:custGeom>
              <a:avLst/>
              <a:gdLst/>
              <a:ahLst/>
              <a:cxnLst/>
              <a:rect l="l" t="t" r="r" b="b"/>
              <a:pathLst>
                <a:path w="231" h="316" extrusionOk="0">
                  <a:moveTo>
                    <a:pt x="114" y="1"/>
                  </a:moveTo>
                  <a:cubicBezTo>
                    <a:pt x="51" y="2"/>
                    <a:pt x="0" y="72"/>
                    <a:pt x="2" y="160"/>
                  </a:cubicBezTo>
                  <a:cubicBezTo>
                    <a:pt x="5" y="246"/>
                    <a:pt x="56" y="316"/>
                    <a:pt x="119" y="316"/>
                  </a:cubicBezTo>
                  <a:cubicBezTo>
                    <a:pt x="181" y="316"/>
                    <a:pt x="231" y="244"/>
                    <a:pt x="230" y="157"/>
                  </a:cubicBezTo>
                  <a:cubicBezTo>
                    <a:pt x="228" y="71"/>
                    <a:pt x="177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9"/>
            <p:cNvSpPr/>
            <p:nvPr/>
          </p:nvSpPr>
          <p:spPr>
            <a:xfrm>
              <a:off x="2915836" y="4231431"/>
              <a:ext cx="6808" cy="9149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78" y="0"/>
                  </a:moveTo>
                  <a:cubicBezTo>
                    <a:pt x="35" y="0"/>
                    <a:pt x="1" y="47"/>
                    <a:pt x="1" y="107"/>
                  </a:cubicBezTo>
                  <a:cubicBezTo>
                    <a:pt x="1" y="165"/>
                    <a:pt x="36" y="211"/>
                    <a:pt x="78" y="211"/>
                  </a:cubicBezTo>
                  <a:cubicBezTo>
                    <a:pt x="78" y="211"/>
                    <a:pt x="79" y="211"/>
                    <a:pt x="80" y="211"/>
                  </a:cubicBezTo>
                  <a:cubicBezTo>
                    <a:pt x="123" y="211"/>
                    <a:pt x="157" y="162"/>
                    <a:pt x="157" y="103"/>
                  </a:cubicBezTo>
                  <a:cubicBezTo>
                    <a:pt x="156" y="46"/>
                    <a:pt x="121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9"/>
            <p:cNvSpPr/>
            <p:nvPr/>
          </p:nvSpPr>
          <p:spPr>
            <a:xfrm>
              <a:off x="2904996" y="4288840"/>
              <a:ext cx="6808" cy="9149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81" y="0"/>
                  </a:moveTo>
                  <a:cubicBezTo>
                    <a:pt x="80" y="0"/>
                    <a:pt x="79" y="0"/>
                    <a:pt x="78" y="0"/>
                  </a:cubicBezTo>
                  <a:cubicBezTo>
                    <a:pt x="35" y="0"/>
                    <a:pt x="0" y="47"/>
                    <a:pt x="0" y="108"/>
                  </a:cubicBezTo>
                  <a:cubicBezTo>
                    <a:pt x="0" y="165"/>
                    <a:pt x="35" y="211"/>
                    <a:pt x="77" y="211"/>
                  </a:cubicBezTo>
                  <a:cubicBezTo>
                    <a:pt x="78" y="211"/>
                    <a:pt x="79" y="211"/>
                    <a:pt x="79" y="211"/>
                  </a:cubicBezTo>
                  <a:cubicBezTo>
                    <a:pt x="122" y="209"/>
                    <a:pt x="156" y="162"/>
                    <a:pt x="156" y="103"/>
                  </a:cubicBezTo>
                  <a:cubicBezTo>
                    <a:pt x="156" y="48"/>
                    <a:pt x="123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9"/>
            <p:cNvSpPr/>
            <p:nvPr/>
          </p:nvSpPr>
          <p:spPr>
            <a:xfrm>
              <a:off x="2944801" y="4288926"/>
              <a:ext cx="7111" cy="10233"/>
            </a:xfrm>
            <a:custGeom>
              <a:avLst/>
              <a:gdLst/>
              <a:ahLst/>
              <a:cxnLst/>
              <a:rect l="l" t="t" r="r" b="b"/>
              <a:pathLst>
                <a:path w="164" h="236" extrusionOk="0">
                  <a:moveTo>
                    <a:pt x="89" y="1"/>
                  </a:moveTo>
                  <a:cubicBezTo>
                    <a:pt x="50" y="1"/>
                    <a:pt x="15" y="49"/>
                    <a:pt x="9" y="110"/>
                  </a:cubicBezTo>
                  <a:cubicBezTo>
                    <a:pt x="0" y="174"/>
                    <a:pt x="27" y="230"/>
                    <a:pt x="69" y="236"/>
                  </a:cubicBezTo>
                  <a:cubicBezTo>
                    <a:pt x="70" y="236"/>
                    <a:pt x="71" y="236"/>
                    <a:pt x="72" y="236"/>
                  </a:cubicBezTo>
                  <a:cubicBezTo>
                    <a:pt x="112" y="236"/>
                    <a:pt x="149" y="190"/>
                    <a:pt x="156" y="127"/>
                  </a:cubicBezTo>
                  <a:cubicBezTo>
                    <a:pt x="163" y="63"/>
                    <a:pt x="137" y="7"/>
                    <a:pt x="96" y="1"/>
                  </a:cubicBezTo>
                  <a:cubicBezTo>
                    <a:pt x="94" y="1"/>
                    <a:pt x="92" y="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9"/>
            <p:cNvSpPr/>
            <p:nvPr/>
          </p:nvSpPr>
          <p:spPr>
            <a:xfrm>
              <a:off x="2952302" y="4300113"/>
              <a:ext cx="3902" cy="5593"/>
            </a:xfrm>
            <a:custGeom>
              <a:avLst/>
              <a:gdLst/>
              <a:ahLst/>
              <a:cxnLst/>
              <a:rect l="l" t="t" r="r" b="b"/>
              <a:pathLst>
                <a:path w="90" h="129" extrusionOk="0">
                  <a:moveTo>
                    <a:pt x="50" y="1"/>
                  </a:moveTo>
                  <a:cubicBezTo>
                    <a:pt x="29" y="1"/>
                    <a:pt x="9" y="25"/>
                    <a:pt x="3" y="59"/>
                  </a:cubicBezTo>
                  <a:cubicBezTo>
                    <a:pt x="0" y="95"/>
                    <a:pt x="15" y="124"/>
                    <a:pt x="36" y="128"/>
                  </a:cubicBezTo>
                  <a:cubicBezTo>
                    <a:pt x="37" y="128"/>
                    <a:pt x="37" y="128"/>
                    <a:pt x="38" y="128"/>
                  </a:cubicBezTo>
                  <a:cubicBezTo>
                    <a:pt x="59" y="128"/>
                    <a:pt x="79" y="102"/>
                    <a:pt x="83" y="70"/>
                  </a:cubicBezTo>
                  <a:cubicBezTo>
                    <a:pt x="89" y="34"/>
                    <a:pt x="73" y="2"/>
                    <a:pt x="52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9"/>
            <p:cNvSpPr/>
            <p:nvPr/>
          </p:nvSpPr>
          <p:spPr>
            <a:xfrm>
              <a:off x="2921430" y="4346508"/>
              <a:ext cx="4293" cy="5463"/>
            </a:xfrm>
            <a:custGeom>
              <a:avLst/>
              <a:gdLst/>
              <a:ahLst/>
              <a:cxnLst/>
              <a:rect l="l" t="t" r="r" b="b"/>
              <a:pathLst>
                <a:path w="99" h="126" extrusionOk="0">
                  <a:moveTo>
                    <a:pt x="40" y="0"/>
                  </a:moveTo>
                  <a:cubicBezTo>
                    <a:pt x="38" y="0"/>
                    <a:pt x="35" y="1"/>
                    <a:pt x="32" y="2"/>
                  </a:cubicBezTo>
                  <a:cubicBezTo>
                    <a:pt x="11" y="9"/>
                    <a:pt x="1" y="40"/>
                    <a:pt x="12" y="75"/>
                  </a:cubicBezTo>
                  <a:cubicBezTo>
                    <a:pt x="20" y="105"/>
                    <a:pt x="41" y="126"/>
                    <a:pt x="61" y="126"/>
                  </a:cubicBezTo>
                  <a:cubicBezTo>
                    <a:pt x="63" y="126"/>
                    <a:pt x="66" y="125"/>
                    <a:pt x="68" y="125"/>
                  </a:cubicBezTo>
                  <a:cubicBezTo>
                    <a:pt x="90" y="118"/>
                    <a:pt x="98" y="85"/>
                    <a:pt x="87" y="52"/>
                  </a:cubicBezTo>
                  <a:cubicBezTo>
                    <a:pt x="79" y="22"/>
                    <a:pt x="60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9"/>
            <p:cNvSpPr/>
            <p:nvPr/>
          </p:nvSpPr>
          <p:spPr>
            <a:xfrm>
              <a:off x="2933614" y="4304493"/>
              <a:ext cx="21030" cy="37810"/>
            </a:xfrm>
            <a:custGeom>
              <a:avLst/>
              <a:gdLst/>
              <a:ahLst/>
              <a:cxnLst/>
              <a:rect l="l" t="t" r="r" b="b"/>
              <a:pathLst>
                <a:path w="485" h="872" extrusionOk="0">
                  <a:moveTo>
                    <a:pt x="302" y="0"/>
                  </a:moveTo>
                  <a:cubicBezTo>
                    <a:pt x="194" y="0"/>
                    <a:pt x="80" y="175"/>
                    <a:pt x="42" y="405"/>
                  </a:cubicBezTo>
                  <a:cubicBezTo>
                    <a:pt x="0" y="644"/>
                    <a:pt x="59" y="853"/>
                    <a:pt x="169" y="870"/>
                  </a:cubicBezTo>
                  <a:cubicBezTo>
                    <a:pt x="174" y="871"/>
                    <a:pt x="179" y="872"/>
                    <a:pt x="184" y="872"/>
                  </a:cubicBezTo>
                  <a:cubicBezTo>
                    <a:pt x="290" y="872"/>
                    <a:pt x="406" y="697"/>
                    <a:pt x="446" y="467"/>
                  </a:cubicBezTo>
                  <a:cubicBezTo>
                    <a:pt x="484" y="229"/>
                    <a:pt x="427" y="20"/>
                    <a:pt x="317" y="1"/>
                  </a:cubicBezTo>
                  <a:cubicBezTo>
                    <a:pt x="312" y="1"/>
                    <a:pt x="307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9"/>
            <p:cNvSpPr/>
            <p:nvPr/>
          </p:nvSpPr>
          <p:spPr>
            <a:xfrm>
              <a:off x="2925679" y="4208494"/>
              <a:ext cx="8108" cy="8976"/>
            </a:xfrm>
            <a:custGeom>
              <a:avLst/>
              <a:gdLst/>
              <a:ahLst/>
              <a:cxnLst/>
              <a:rect l="l" t="t" r="r" b="b"/>
              <a:pathLst>
                <a:path w="187" h="207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16" y="21"/>
                    <a:pt x="0" y="75"/>
                    <a:pt x="22" y="131"/>
                  </a:cubicBezTo>
                  <a:cubicBezTo>
                    <a:pt x="38" y="178"/>
                    <a:pt x="74" y="206"/>
                    <a:pt x="109" y="206"/>
                  </a:cubicBezTo>
                  <a:cubicBezTo>
                    <a:pt x="116" y="206"/>
                    <a:pt x="123" y="205"/>
                    <a:pt x="130" y="203"/>
                  </a:cubicBezTo>
                  <a:cubicBezTo>
                    <a:pt x="170" y="187"/>
                    <a:pt x="186" y="131"/>
                    <a:pt x="166" y="75"/>
                  </a:cubicBezTo>
                  <a:cubicBezTo>
                    <a:pt x="149" y="30"/>
                    <a:pt x="114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9"/>
            <p:cNvSpPr/>
            <p:nvPr/>
          </p:nvSpPr>
          <p:spPr>
            <a:xfrm>
              <a:off x="2856129" y="4098706"/>
              <a:ext cx="159998" cy="233927"/>
            </a:xfrm>
            <a:custGeom>
              <a:avLst/>
              <a:gdLst/>
              <a:ahLst/>
              <a:cxnLst/>
              <a:rect l="l" t="t" r="r" b="b"/>
              <a:pathLst>
                <a:path w="3690" h="5395" extrusionOk="0">
                  <a:moveTo>
                    <a:pt x="417" y="0"/>
                  </a:moveTo>
                  <a:lnTo>
                    <a:pt x="1" y="739"/>
                  </a:lnTo>
                  <a:lnTo>
                    <a:pt x="2841" y="5394"/>
                  </a:lnTo>
                  <a:lnTo>
                    <a:pt x="3690" y="468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9"/>
            <p:cNvSpPr/>
            <p:nvPr/>
          </p:nvSpPr>
          <p:spPr>
            <a:xfrm>
              <a:off x="2784455" y="4126587"/>
              <a:ext cx="195554" cy="226860"/>
            </a:xfrm>
            <a:custGeom>
              <a:avLst/>
              <a:gdLst/>
              <a:ahLst/>
              <a:cxnLst/>
              <a:rect l="l" t="t" r="r" b="b"/>
              <a:pathLst>
                <a:path w="4510" h="5232" extrusionOk="0">
                  <a:moveTo>
                    <a:pt x="2420" y="0"/>
                  </a:moveTo>
                  <a:lnTo>
                    <a:pt x="0" y="2110"/>
                  </a:lnTo>
                  <a:lnTo>
                    <a:pt x="45" y="2487"/>
                  </a:lnTo>
                  <a:lnTo>
                    <a:pt x="523" y="2296"/>
                  </a:lnTo>
                  <a:lnTo>
                    <a:pt x="4055" y="5231"/>
                  </a:lnTo>
                  <a:lnTo>
                    <a:pt x="4510" y="4776"/>
                  </a:lnTo>
                  <a:lnTo>
                    <a:pt x="2183" y="969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9"/>
            <p:cNvSpPr/>
            <p:nvPr/>
          </p:nvSpPr>
          <p:spPr>
            <a:xfrm>
              <a:off x="2751631" y="4095368"/>
              <a:ext cx="119804" cy="114861"/>
            </a:xfrm>
            <a:custGeom>
              <a:avLst/>
              <a:gdLst/>
              <a:ahLst/>
              <a:cxnLst/>
              <a:rect l="l" t="t" r="r" b="b"/>
              <a:pathLst>
                <a:path w="2763" h="2649" extrusionOk="0">
                  <a:moveTo>
                    <a:pt x="2356" y="0"/>
                  </a:moveTo>
                  <a:lnTo>
                    <a:pt x="0" y="2107"/>
                  </a:lnTo>
                  <a:lnTo>
                    <a:pt x="407" y="2649"/>
                  </a:lnTo>
                  <a:lnTo>
                    <a:pt x="2763" y="387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9"/>
            <p:cNvSpPr/>
            <p:nvPr/>
          </p:nvSpPr>
          <p:spPr>
            <a:xfrm>
              <a:off x="2751631" y="4133784"/>
              <a:ext cx="93137" cy="76444"/>
            </a:xfrm>
            <a:custGeom>
              <a:avLst/>
              <a:gdLst/>
              <a:ahLst/>
              <a:cxnLst/>
              <a:rect l="l" t="t" r="r" b="b"/>
              <a:pathLst>
                <a:path w="2148" h="1763" extrusionOk="0">
                  <a:moveTo>
                    <a:pt x="1447" y="0"/>
                  </a:moveTo>
                  <a:lnTo>
                    <a:pt x="0" y="1221"/>
                  </a:lnTo>
                  <a:lnTo>
                    <a:pt x="407" y="1763"/>
                  </a:lnTo>
                  <a:lnTo>
                    <a:pt x="2147" y="221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9"/>
            <p:cNvSpPr/>
            <p:nvPr/>
          </p:nvSpPr>
          <p:spPr>
            <a:xfrm>
              <a:off x="2751631" y="4161015"/>
              <a:ext cx="49084" cy="49214"/>
            </a:xfrm>
            <a:custGeom>
              <a:avLst/>
              <a:gdLst/>
              <a:ahLst/>
              <a:cxnLst/>
              <a:rect l="l" t="t" r="r" b="b"/>
              <a:pathLst>
                <a:path w="1132" h="1135" extrusionOk="0">
                  <a:moveTo>
                    <a:pt x="710" y="1"/>
                  </a:moveTo>
                  <a:lnTo>
                    <a:pt x="0" y="593"/>
                  </a:lnTo>
                  <a:lnTo>
                    <a:pt x="407" y="1135"/>
                  </a:lnTo>
                  <a:lnTo>
                    <a:pt x="1131" y="18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9"/>
            <p:cNvSpPr/>
            <p:nvPr/>
          </p:nvSpPr>
          <p:spPr>
            <a:xfrm>
              <a:off x="2761734" y="4158066"/>
              <a:ext cx="50644" cy="67858"/>
            </a:xfrm>
            <a:custGeom>
              <a:avLst/>
              <a:gdLst/>
              <a:ahLst/>
              <a:cxnLst/>
              <a:rect l="l" t="t" r="r" b="b"/>
              <a:pathLst>
                <a:path w="1168" h="1565" extrusionOk="0">
                  <a:moveTo>
                    <a:pt x="814" y="0"/>
                  </a:moveTo>
                  <a:lnTo>
                    <a:pt x="0" y="963"/>
                  </a:lnTo>
                  <a:lnTo>
                    <a:pt x="440" y="1565"/>
                  </a:lnTo>
                  <a:lnTo>
                    <a:pt x="1167" y="613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9"/>
            <p:cNvSpPr/>
            <p:nvPr/>
          </p:nvSpPr>
          <p:spPr>
            <a:xfrm>
              <a:off x="2749940" y="4086609"/>
              <a:ext cx="151673" cy="156530"/>
            </a:xfrm>
            <a:custGeom>
              <a:avLst/>
              <a:gdLst/>
              <a:ahLst/>
              <a:cxnLst/>
              <a:rect l="l" t="t" r="r" b="b"/>
              <a:pathLst>
                <a:path w="3498" h="3610" extrusionOk="0">
                  <a:moveTo>
                    <a:pt x="2845" y="0"/>
                  </a:moveTo>
                  <a:lnTo>
                    <a:pt x="0" y="3128"/>
                  </a:lnTo>
                  <a:lnTo>
                    <a:pt x="655" y="3609"/>
                  </a:lnTo>
                  <a:lnTo>
                    <a:pt x="3498" y="763"/>
                  </a:lnTo>
                  <a:lnTo>
                    <a:pt x="28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9"/>
            <p:cNvSpPr/>
            <p:nvPr/>
          </p:nvSpPr>
          <p:spPr>
            <a:xfrm>
              <a:off x="2725875" y="4021742"/>
              <a:ext cx="20206" cy="11881"/>
            </a:xfrm>
            <a:custGeom>
              <a:avLst/>
              <a:gdLst/>
              <a:ahLst/>
              <a:cxnLst/>
              <a:rect l="l" t="t" r="r" b="b"/>
              <a:pathLst>
                <a:path w="466" h="274" extrusionOk="0">
                  <a:moveTo>
                    <a:pt x="143" y="0"/>
                  </a:moveTo>
                  <a:lnTo>
                    <a:pt x="0" y="71"/>
                  </a:lnTo>
                  <a:lnTo>
                    <a:pt x="302" y="274"/>
                  </a:lnTo>
                  <a:lnTo>
                    <a:pt x="465" y="3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9"/>
            <p:cNvSpPr/>
            <p:nvPr/>
          </p:nvSpPr>
          <p:spPr>
            <a:xfrm>
              <a:off x="2726048" y="4017103"/>
              <a:ext cx="17214" cy="14482"/>
            </a:xfrm>
            <a:custGeom>
              <a:avLst/>
              <a:gdLst/>
              <a:ahLst/>
              <a:cxnLst/>
              <a:rect l="l" t="t" r="r" b="b"/>
              <a:pathLst>
                <a:path w="397" h="334" extrusionOk="0">
                  <a:moveTo>
                    <a:pt x="166" y="0"/>
                  </a:moveTo>
                  <a:lnTo>
                    <a:pt x="0" y="34"/>
                  </a:lnTo>
                  <a:lnTo>
                    <a:pt x="287" y="334"/>
                  </a:lnTo>
                  <a:lnTo>
                    <a:pt x="397" y="22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9"/>
            <p:cNvSpPr/>
            <p:nvPr/>
          </p:nvSpPr>
          <p:spPr>
            <a:xfrm>
              <a:off x="2730818" y="4012073"/>
              <a:ext cx="13658" cy="16217"/>
            </a:xfrm>
            <a:custGeom>
              <a:avLst/>
              <a:gdLst/>
              <a:ahLst/>
              <a:cxnLst/>
              <a:rect l="l" t="t" r="r" b="b"/>
              <a:pathLst>
                <a:path w="315" h="374" extrusionOk="0">
                  <a:moveTo>
                    <a:pt x="1" y="0"/>
                  </a:moveTo>
                  <a:lnTo>
                    <a:pt x="115" y="374"/>
                  </a:lnTo>
                  <a:lnTo>
                    <a:pt x="314" y="325"/>
                  </a:lnTo>
                  <a:lnTo>
                    <a:pt x="191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9"/>
            <p:cNvSpPr/>
            <p:nvPr/>
          </p:nvSpPr>
          <p:spPr>
            <a:xfrm>
              <a:off x="2930318" y="4295777"/>
              <a:ext cx="94958" cy="88801"/>
            </a:xfrm>
            <a:custGeom>
              <a:avLst/>
              <a:gdLst/>
              <a:ahLst/>
              <a:cxnLst/>
              <a:rect l="l" t="t" r="r" b="b"/>
              <a:pathLst>
                <a:path w="2190" h="2048" extrusionOk="0">
                  <a:moveTo>
                    <a:pt x="2049" y="1"/>
                  </a:moveTo>
                  <a:lnTo>
                    <a:pt x="1" y="1810"/>
                  </a:lnTo>
                  <a:lnTo>
                    <a:pt x="218" y="2048"/>
                  </a:lnTo>
                  <a:lnTo>
                    <a:pt x="2189" y="142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9"/>
            <p:cNvSpPr/>
            <p:nvPr/>
          </p:nvSpPr>
          <p:spPr>
            <a:xfrm>
              <a:off x="2749940" y="4171247"/>
              <a:ext cx="78308" cy="71891"/>
            </a:xfrm>
            <a:custGeom>
              <a:avLst/>
              <a:gdLst/>
              <a:ahLst/>
              <a:cxnLst/>
              <a:rect l="l" t="t" r="r" b="b"/>
              <a:pathLst>
                <a:path w="1806" h="1658" extrusionOk="0">
                  <a:moveTo>
                    <a:pt x="1064" y="1"/>
                  </a:moveTo>
                  <a:lnTo>
                    <a:pt x="0" y="1176"/>
                  </a:lnTo>
                  <a:lnTo>
                    <a:pt x="655" y="1657"/>
                  </a:lnTo>
                  <a:lnTo>
                    <a:pt x="1806" y="508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9"/>
            <p:cNvSpPr/>
            <p:nvPr/>
          </p:nvSpPr>
          <p:spPr>
            <a:xfrm>
              <a:off x="2748812" y="4222152"/>
              <a:ext cx="38590" cy="21550"/>
            </a:xfrm>
            <a:custGeom>
              <a:avLst/>
              <a:gdLst/>
              <a:ahLst/>
              <a:cxnLst/>
              <a:rect l="l" t="t" r="r" b="b"/>
              <a:pathLst>
                <a:path w="890" h="497" extrusionOk="0">
                  <a:moveTo>
                    <a:pt x="1" y="1"/>
                  </a:moveTo>
                  <a:lnTo>
                    <a:pt x="674" y="496"/>
                  </a:lnTo>
                  <a:lnTo>
                    <a:pt x="890" y="2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9"/>
            <p:cNvSpPr/>
            <p:nvPr/>
          </p:nvSpPr>
          <p:spPr>
            <a:xfrm>
              <a:off x="2801842" y="4129362"/>
              <a:ext cx="71457" cy="63609"/>
            </a:xfrm>
            <a:custGeom>
              <a:avLst/>
              <a:gdLst/>
              <a:ahLst/>
              <a:cxnLst/>
              <a:rect l="l" t="t" r="r" b="b"/>
              <a:pathLst>
                <a:path w="1648" h="1467" extrusionOk="0">
                  <a:moveTo>
                    <a:pt x="1084" y="1"/>
                  </a:moveTo>
                  <a:lnTo>
                    <a:pt x="0" y="1154"/>
                  </a:lnTo>
                  <a:lnTo>
                    <a:pt x="445" y="1467"/>
                  </a:lnTo>
                  <a:lnTo>
                    <a:pt x="1648" y="26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9"/>
            <p:cNvSpPr/>
            <p:nvPr/>
          </p:nvSpPr>
          <p:spPr>
            <a:xfrm>
              <a:off x="2850536" y="4099010"/>
              <a:ext cx="23978" cy="25105"/>
            </a:xfrm>
            <a:custGeom>
              <a:avLst/>
              <a:gdLst/>
              <a:ahLst/>
              <a:cxnLst/>
              <a:rect l="l" t="t" r="r" b="b"/>
              <a:pathLst>
                <a:path w="553" h="579" extrusionOk="0">
                  <a:moveTo>
                    <a:pt x="380" y="1"/>
                  </a:moveTo>
                  <a:lnTo>
                    <a:pt x="1" y="427"/>
                  </a:lnTo>
                  <a:lnTo>
                    <a:pt x="173" y="579"/>
                  </a:lnTo>
                  <a:lnTo>
                    <a:pt x="552" y="15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F8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9"/>
            <p:cNvSpPr/>
            <p:nvPr/>
          </p:nvSpPr>
          <p:spPr>
            <a:xfrm>
              <a:off x="2822872" y="3992821"/>
              <a:ext cx="18775" cy="15783"/>
            </a:xfrm>
            <a:custGeom>
              <a:avLst/>
              <a:gdLst/>
              <a:ahLst/>
              <a:cxnLst/>
              <a:rect l="l" t="t" r="r" b="b"/>
              <a:pathLst>
                <a:path w="433" h="364" extrusionOk="0">
                  <a:moveTo>
                    <a:pt x="210" y="0"/>
                  </a:moveTo>
                  <a:lnTo>
                    <a:pt x="210" y="0"/>
                  </a:lnTo>
                  <a:cubicBezTo>
                    <a:pt x="1" y="282"/>
                    <a:pt x="268" y="364"/>
                    <a:pt x="268" y="364"/>
                  </a:cubicBezTo>
                  <a:cubicBezTo>
                    <a:pt x="433" y="152"/>
                    <a:pt x="210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9"/>
            <p:cNvSpPr/>
            <p:nvPr/>
          </p:nvSpPr>
          <p:spPr>
            <a:xfrm>
              <a:off x="2936779" y="3397836"/>
              <a:ext cx="398739" cy="108747"/>
            </a:xfrm>
            <a:custGeom>
              <a:avLst/>
              <a:gdLst/>
              <a:ahLst/>
              <a:cxnLst/>
              <a:rect l="l" t="t" r="r" b="b"/>
              <a:pathLst>
                <a:path w="9196" h="2508" extrusionOk="0">
                  <a:moveTo>
                    <a:pt x="2821" y="0"/>
                  </a:moveTo>
                  <a:cubicBezTo>
                    <a:pt x="1621" y="0"/>
                    <a:pt x="661" y="571"/>
                    <a:pt x="0" y="2508"/>
                  </a:cubicBezTo>
                  <a:cubicBezTo>
                    <a:pt x="1030" y="1357"/>
                    <a:pt x="877" y="147"/>
                    <a:pt x="2779" y="147"/>
                  </a:cubicBezTo>
                  <a:cubicBezTo>
                    <a:pt x="3443" y="147"/>
                    <a:pt x="4358" y="295"/>
                    <a:pt x="5662" y="644"/>
                  </a:cubicBezTo>
                  <a:cubicBezTo>
                    <a:pt x="7240" y="1066"/>
                    <a:pt x="8246" y="1216"/>
                    <a:pt x="9195" y="1282"/>
                  </a:cubicBezTo>
                  <a:lnTo>
                    <a:pt x="9191" y="1171"/>
                  </a:lnTo>
                  <a:cubicBezTo>
                    <a:pt x="6704" y="1147"/>
                    <a:pt x="4522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9"/>
            <p:cNvSpPr/>
            <p:nvPr/>
          </p:nvSpPr>
          <p:spPr>
            <a:xfrm>
              <a:off x="2941115" y="3395841"/>
              <a:ext cx="398739" cy="108747"/>
            </a:xfrm>
            <a:custGeom>
              <a:avLst/>
              <a:gdLst/>
              <a:ahLst/>
              <a:cxnLst/>
              <a:rect l="l" t="t" r="r" b="b"/>
              <a:pathLst>
                <a:path w="9196" h="2508" extrusionOk="0">
                  <a:moveTo>
                    <a:pt x="2822" y="0"/>
                  </a:moveTo>
                  <a:cubicBezTo>
                    <a:pt x="1622" y="0"/>
                    <a:pt x="661" y="571"/>
                    <a:pt x="1" y="2508"/>
                  </a:cubicBezTo>
                  <a:cubicBezTo>
                    <a:pt x="1030" y="1358"/>
                    <a:pt x="877" y="148"/>
                    <a:pt x="2780" y="148"/>
                  </a:cubicBezTo>
                  <a:cubicBezTo>
                    <a:pt x="3445" y="148"/>
                    <a:pt x="4359" y="296"/>
                    <a:pt x="5662" y="644"/>
                  </a:cubicBezTo>
                  <a:cubicBezTo>
                    <a:pt x="7241" y="1066"/>
                    <a:pt x="8246" y="1217"/>
                    <a:pt x="9195" y="1284"/>
                  </a:cubicBezTo>
                  <a:lnTo>
                    <a:pt x="9191" y="1172"/>
                  </a:lnTo>
                  <a:cubicBezTo>
                    <a:pt x="6705" y="1147"/>
                    <a:pt x="4523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9"/>
            <p:cNvSpPr/>
            <p:nvPr/>
          </p:nvSpPr>
          <p:spPr>
            <a:xfrm>
              <a:off x="2875034" y="3693941"/>
              <a:ext cx="73625" cy="86113"/>
            </a:xfrm>
            <a:custGeom>
              <a:avLst/>
              <a:gdLst/>
              <a:ahLst/>
              <a:cxnLst/>
              <a:rect l="l" t="t" r="r" b="b"/>
              <a:pathLst>
                <a:path w="1698" h="1986" extrusionOk="0">
                  <a:moveTo>
                    <a:pt x="21" y="0"/>
                  </a:moveTo>
                  <a:lnTo>
                    <a:pt x="0" y="1899"/>
                  </a:lnTo>
                  <a:lnTo>
                    <a:pt x="1698" y="1986"/>
                  </a:lnTo>
                  <a:lnTo>
                    <a:pt x="1698" y="1986"/>
                  </a:lnTo>
                  <a:lnTo>
                    <a:pt x="1556" y="13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9"/>
            <p:cNvSpPr/>
            <p:nvPr/>
          </p:nvSpPr>
          <p:spPr>
            <a:xfrm>
              <a:off x="2874687" y="3693941"/>
              <a:ext cx="75967" cy="35165"/>
            </a:xfrm>
            <a:custGeom>
              <a:avLst/>
              <a:gdLst/>
              <a:ahLst/>
              <a:cxnLst/>
              <a:rect l="l" t="t" r="r" b="b"/>
              <a:pathLst>
                <a:path w="1752" h="811" extrusionOk="0">
                  <a:moveTo>
                    <a:pt x="29" y="0"/>
                  </a:moveTo>
                  <a:lnTo>
                    <a:pt x="1" y="675"/>
                  </a:lnTo>
                  <a:lnTo>
                    <a:pt x="1752" y="811"/>
                  </a:lnTo>
                  <a:lnTo>
                    <a:pt x="1566" y="1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9"/>
            <p:cNvSpPr/>
            <p:nvPr/>
          </p:nvSpPr>
          <p:spPr>
            <a:xfrm>
              <a:off x="2871088" y="3755946"/>
              <a:ext cx="76053" cy="26233"/>
            </a:xfrm>
            <a:custGeom>
              <a:avLst/>
              <a:gdLst/>
              <a:ahLst/>
              <a:cxnLst/>
              <a:rect l="l" t="t" r="r" b="b"/>
              <a:pathLst>
                <a:path w="1754" h="605" extrusionOk="0">
                  <a:moveTo>
                    <a:pt x="22" y="1"/>
                  </a:moveTo>
                  <a:lnTo>
                    <a:pt x="1" y="484"/>
                  </a:lnTo>
                  <a:lnTo>
                    <a:pt x="1753" y="605"/>
                  </a:lnTo>
                  <a:lnTo>
                    <a:pt x="1558" y="11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9"/>
            <p:cNvSpPr/>
            <p:nvPr/>
          </p:nvSpPr>
          <p:spPr>
            <a:xfrm>
              <a:off x="2908031" y="3663545"/>
              <a:ext cx="55457" cy="175478"/>
            </a:xfrm>
            <a:custGeom>
              <a:avLst/>
              <a:gdLst/>
              <a:ahLst/>
              <a:cxnLst/>
              <a:rect l="l" t="t" r="r" b="b"/>
              <a:pathLst>
                <a:path w="1279" h="4047" extrusionOk="0">
                  <a:moveTo>
                    <a:pt x="121" y="0"/>
                  </a:moveTo>
                  <a:lnTo>
                    <a:pt x="1" y="3971"/>
                  </a:lnTo>
                  <a:lnTo>
                    <a:pt x="1279" y="4047"/>
                  </a:lnTo>
                  <a:lnTo>
                    <a:pt x="1273" y="18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9"/>
            <p:cNvSpPr/>
            <p:nvPr/>
          </p:nvSpPr>
          <p:spPr>
            <a:xfrm>
              <a:off x="2909159" y="3735783"/>
              <a:ext cx="61528" cy="81213"/>
            </a:xfrm>
            <a:custGeom>
              <a:avLst/>
              <a:gdLst/>
              <a:ahLst/>
              <a:cxnLst/>
              <a:rect l="l" t="t" r="r" b="b"/>
              <a:pathLst>
                <a:path w="1419" h="1873" extrusionOk="0">
                  <a:moveTo>
                    <a:pt x="50" y="0"/>
                  </a:moveTo>
                  <a:lnTo>
                    <a:pt x="0" y="1697"/>
                  </a:lnTo>
                  <a:lnTo>
                    <a:pt x="1419" y="1873"/>
                  </a:lnTo>
                  <a:lnTo>
                    <a:pt x="1189" y="9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9"/>
            <p:cNvSpPr/>
            <p:nvPr/>
          </p:nvSpPr>
          <p:spPr>
            <a:xfrm>
              <a:off x="2911023" y="3663545"/>
              <a:ext cx="56498" cy="75360"/>
            </a:xfrm>
            <a:custGeom>
              <a:avLst/>
              <a:gdLst/>
              <a:ahLst/>
              <a:cxnLst/>
              <a:rect l="l" t="t" r="r" b="b"/>
              <a:pathLst>
                <a:path w="1303" h="1738" extrusionOk="0">
                  <a:moveTo>
                    <a:pt x="52" y="0"/>
                  </a:moveTo>
                  <a:lnTo>
                    <a:pt x="0" y="1671"/>
                  </a:lnTo>
                  <a:lnTo>
                    <a:pt x="1303" y="1738"/>
                  </a:lnTo>
                  <a:lnTo>
                    <a:pt x="1207" y="10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9"/>
            <p:cNvSpPr/>
            <p:nvPr/>
          </p:nvSpPr>
          <p:spPr>
            <a:xfrm>
              <a:off x="2976324" y="3467645"/>
              <a:ext cx="50558" cy="174004"/>
            </a:xfrm>
            <a:custGeom>
              <a:avLst/>
              <a:gdLst/>
              <a:ahLst/>
              <a:cxnLst/>
              <a:rect l="l" t="t" r="r" b="b"/>
              <a:pathLst>
                <a:path w="1166" h="4013" extrusionOk="0">
                  <a:moveTo>
                    <a:pt x="958" y="0"/>
                  </a:moveTo>
                  <a:lnTo>
                    <a:pt x="471" y="79"/>
                  </a:lnTo>
                  <a:lnTo>
                    <a:pt x="0" y="4013"/>
                  </a:lnTo>
                  <a:lnTo>
                    <a:pt x="0" y="4013"/>
                  </a:lnTo>
                  <a:lnTo>
                    <a:pt x="1166" y="3882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9"/>
            <p:cNvSpPr/>
            <p:nvPr/>
          </p:nvSpPr>
          <p:spPr>
            <a:xfrm>
              <a:off x="2902134" y="3405424"/>
              <a:ext cx="215066" cy="175348"/>
            </a:xfrm>
            <a:custGeom>
              <a:avLst/>
              <a:gdLst/>
              <a:ahLst/>
              <a:cxnLst/>
              <a:rect l="l" t="t" r="r" b="b"/>
              <a:pathLst>
                <a:path w="4960" h="4044" extrusionOk="0">
                  <a:moveTo>
                    <a:pt x="2524" y="1"/>
                  </a:moveTo>
                  <a:cubicBezTo>
                    <a:pt x="2463" y="1"/>
                    <a:pt x="2402" y="3"/>
                    <a:pt x="2340" y="6"/>
                  </a:cubicBezTo>
                  <a:cubicBezTo>
                    <a:pt x="1014" y="91"/>
                    <a:pt x="1" y="1063"/>
                    <a:pt x="78" y="2175"/>
                  </a:cubicBezTo>
                  <a:cubicBezTo>
                    <a:pt x="152" y="3237"/>
                    <a:pt x="1189" y="4044"/>
                    <a:pt x="2433" y="4044"/>
                  </a:cubicBezTo>
                  <a:cubicBezTo>
                    <a:pt x="2495" y="4044"/>
                    <a:pt x="2557" y="4042"/>
                    <a:pt x="2620" y="4038"/>
                  </a:cubicBezTo>
                  <a:cubicBezTo>
                    <a:pt x="3949" y="3955"/>
                    <a:pt x="4959" y="2983"/>
                    <a:pt x="4882" y="1869"/>
                  </a:cubicBezTo>
                  <a:cubicBezTo>
                    <a:pt x="4808" y="809"/>
                    <a:pt x="3769" y="1"/>
                    <a:pt x="2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9"/>
            <p:cNvSpPr/>
            <p:nvPr/>
          </p:nvSpPr>
          <p:spPr>
            <a:xfrm>
              <a:off x="2903565" y="3397662"/>
              <a:ext cx="214979" cy="175348"/>
            </a:xfrm>
            <a:custGeom>
              <a:avLst/>
              <a:gdLst/>
              <a:ahLst/>
              <a:cxnLst/>
              <a:rect l="l" t="t" r="r" b="b"/>
              <a:pathLst>
                <a:path w="4958" h="4044" extrusionOk="0">
                  <a:moveTo>
                    <a:pt x="2523" y="1"/>
                  </a:moveTo>
                  <a:cubicBezTo>
                    <a:pt x="2462" y="1"/>
                    <a:pt x="2400" y="3"/>
                    <a:pt x="2338" y="7"/>
                  </a:cubicBezTo>
                  <a:cubicBezTo>
                    <a:pt x="1013" y="91"/>
                    <a:pt x="1" y="1063"/>
                    <a:pt x="76" y="2175"/>
                  </a:cubicBezTo>
                  <a:cubicBezTo>
                    <a:pt x="151" y="3237"/>
                    <a:pt x="1189" y="4044"/>
                    <a:pt x="2435" y="4044"/>
                  </a:cubicBezTo>
                  <a:cubicBezTo>
                    <a:pt x="2496" y="4044"/>
                    <a:pt x="2558" y="4042"/>
                    <a:pt x="2620" y="4038"/>
                  </a:cubicBezTo>
                  <a:cubicBezTo>
                    <a:pt x="3946" y="3955"/>
                    <a:pt x="4958" y="2983"/>
                    <a:pt x="4882" y="1869"/>
                  </a:cubicBezTo>
                  <a:cubicBezTo>
                    <a:pt x="4808" y="809"/>
                    <a:pt x="3771" y="1"/>
                    <a:pt x="2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9"/>
            <p:cNvSpPr/>
            <p:nvPr/>
          </p:nvSpPr>
          <p:spPr>
            <a:xfrm>
              <a:off x="2906123" y="3422117"/>
              <a:ext cx="212551" cy="150849"/>
            </a:xfrm>
            <a:custGeom>
              <a:avLst/>
              <a:gdLst/>
              <a:ahLst/>
              <a:cxnLst/>
              <a:rect l="l" t="t" r="r" b="b"/>
              <a:pathLst>
                <a:path w="4902" h="3479" extrusionOk="0">
                  <a:moveTo>
                    <a:pt x="4117" y="1"/>
                  </a:moveTo>
                  <a:cubicBezTo>
                    <a:pt x="3800" y="744"/>
                    <a:pt x="2985" y="1302"/>
                    <a:pt x="1993" y="1365"/>
                  </a:cubicBezTo>
                  <a:cubicBezTo>
                    <a:pt x="1932" y="1369"/>
                    <a:pt x="1872" y="1371"/>
                    <a:pt x="1812" y="1371"/>
                  </a:cubicBezTo>
                  <a:cubicBezTo>
                    <a:pt x="1171" y="1371"/>
                    <a:pt x="585" y="1156"/>
                    <a:pt x="159" y="804"/>
                  </a:cubicBezTo>
                  <a:cubicBezTo>
                    <a:pt x="52" y="1054"/>
                    <a:pt x="0" y="1326"/>
                    <a:pt x="20" y="1610"/>
                  </a:cubicBezTo>
                  <a:cubicBezTo>
                    <a:pt x="93" y="2670"/>
                    <a:pt x="1130" y="3478"/>
                    <a:pt x="2378" y="3478"/>
                  </a:cubicBezTo>
                  <a:cubicBezTo>
                    <a:pt x="2439" y="3478"/>
                    <a:pt x="2501" y="3476"/>
                    <a:pt x="2563" y="3472"/>
                  </a:cubicBezTo>
                  <a:cubicBezTo>
                    <a:pt x="3888" y="3388"/>
                    <a:pt x="4902" y="2417"/>
                    <a:pt x="4824" y="1303"/>
                  </a:cubicBezTo>
                  <a:cubicBezTo>
                    <a:pt x="4789" y="788"/>
                    <a:pt x="4524" y="334"/>
                    <a:pt x="4117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9"/>
            <p:cNvSpPr/>
            <p:nvPr/>
          </p:nvSpPr>
          <p:spPr>
            <a:xfrm>
              <a:off x="2903565" y="3397619"/>
              <a:ext cx="158091" cy="174654"/>
            </a:xfrm>
            <a:custGeom>
              <a:avLst/>
              <a:gdLst/>
              <a:ahLst/>
              <a:cxnLst/>
              <a:rect l="l" t="t" r="r" b="b"/>
              <a:pathLst>
                <a:path w="3646" h="4028" extrusionOk="0">
                  <a:moveTo>
                    <a:pt x="2521" y="0"/>
                  </a:moveTo>
                  <a:cubicBezTo>
                    <a:pt x="2461" y="0"/>
                    <a:pt x="2400" y="2"/>
                    <a:pt x="2338" y="6"/>
                  </a:cubicBezTo>
                  <a:cubicBezTo>
                    <a:pt x="1013" y="92"/>
                    <a:pt x="1" y="1061"/>
                    <a:pt x="78" y="2175"/>
                  </a:cubicBezTo>
                  <a:cubicBezTo>
                    <a:pt x="147" y="3148"/>
                    <a:pt x="1025" y="3908"/>
                    <a:pt x="2132" y="4027"/>
                  </a:cubicBezTo>
                  <a:cubicBezTo>
                    <a:pt x="1435" y="3714"/>
                    <a:pt x="945" y="3114"/>
                    <a:pt x="895" y="2397"/>
                  </a:cubicBezTo>
                  <a:cubicBezTo>
                    <a:pt x="818" y="1283"/>
                    <a:pt x="1830" y="312"/>
                    <a:pt x="3157" y="228"/>
                  </a:cubicBezTo>
                  <a:cubicBezTo>
                    <a:pt x="3220" y="224"/>
                    <a:pt x="3282" y="222"/>
                    <a:pt x="3343" y="222"/>
                  </a:cubicBezTo>
                  <a:cubicBezTo>
                    <a:pt x="3445" y="222"/>
                    <a:pt x="3546" y="227"/>
                    <a:pt x="3645" y="238"/>
                  </a:cubicBezTo>
                  <a:cubicBezTo>
                    <a:pt x="3309" y="86"/>
                    <a:pt x="2926" y="0"/>
                    <a:pt x="252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9"/>
            <p:cNvSpPr/>
            <p:nvPr/>
          </p:nvSpPr>
          <p:spPr>
            <a:xfrm>
              <a:off x="2960974" y="3452035"/>
              <a:ext cx="117679" cy="95912"/>
            </a:xfrm>
            <a:custGeom>
              <a:avLst/>
              <a:gdLst/>
              <a:ahLst/>
              <a:cxnLst/>
              <a:rect l="l" t="t" r="r" b="b"/>
              <a:pathLst>
                <a:path w="2714" h="2212" extrusionOk="0">
                  <a:moveTo>
                    <a:pt x="1382" y="0"/>
                  </a:moveTo>
                  <a:cubicBezTo>
                    <a:pt x="1348" y="0"/>
                    <a:pt x="1314" y="1"/>
                    <a:pt x="1279" y="4"/>
                  </a:cubicBezTo>
                  <a:cubicBezTo>
                    <a:pt x="555" y="49"/>
                    <a:pt x="1" y="582"/>
                    <a:pt x="44" y="1190"/>
                  </a:cubicBezTo>
                  <a:cubicBezTo>
                    <a:pt x="82" y="1770"/>
                    <a:pt x="647" y="2212"/>
                    <a:pt x="1328" y="2212"/>
                  </a:cubicBezTo>
                  <a:cubicBezTo>
                    <a:pt x="1363" y="2212"/>
                    <a:pt x="1398" y="2211"/>
                    <a:pt x="1434" y="2208"/>
                  </a:cubicBezTo>
                  <a:cubicBezTo>
                    <a:pt x="2158" y="2161"/>
                    <a:pt x="2713" y="1630"/>
                    <a:pt x="2669" y="1021"/>
                  </a:cubicBezTo>
                  <a:cubicBezTo>
                    <a:pt x="2630" y="442"/>
                    <a:pt x="2064" y="0"/>
                    <a:pt x="13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9"/>
            <p:cNvSpPr/>
            <p:nvPr/>
          </p:nvSpPr>
          <p:spPr>
            <a:xfrm>
              <a:off x="3352040" y="3485206"/>
              <a:ext cx="201320" cy="434164"/>
            </a:xfrm>
            <a:custGeom>
              <a:avLst/>
              <a:gdLst/>
              <a:ahLst/>
              <a:cxnLst/>
              <a:rect l="l" t="t" r="r" b="b"/>
              <a:pathLst>
                <a:path w="4643" h="10013" extrusionOk="0">
                  <a:moveTo>
                    <a:pt x="3027" y="0"/>
                  </a:moveTo>
                  <a:lnTo>
                    <a:pt x="3027" y="0"/>
                  </a:lnTo>
                  <a:cubicBezTo>
                    <a:pt x="3496" y="1194"/>
                    <a:pt x="3644" y="2813"/>
                    <a:pt x="2531" y="4872"/>
                  </a:cubicBezTo>
                  <a:cubicBezTo>
                    <a:pt x="388" y="8846"/>
                    <a:pt x="0" y="9155"/>
                    <a:pt x="211" y="10012"/>
                  </a:cubicBezTo>
                  <a:cubicBezTo>
                    <a:pt x="796" y="7182"/>
                    <a:pt x="4643" y="3652"/>
                    <a:pt x="3319" y="22"/>
                  </a:cubicBezTo>
                  <a:lnTo>
                    <a:pt x="3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9"/>
            <p:cNvSpPr/>
            <p:nvPr/>
          </p:nvSpPr>
          <p:spPr>
            <a:xfrm>
              <a:off x="3322121" y="3504371"/>
              <a:ext cx="91576" cy="175131"/>
            </a:xfrm>
            <a:custGeom>
              <a:avLst/>
              <a:gdLst/>
              <a:ahLst/>
              <a:cxnLst/>
              <a:rect l="l" t="t" r="r" b="b"/>
              <a:pathLst>
                <a:path w="2112" h="4039" extrusionOk="0">
                  <a:moveTo>
                    <a:pt x="2112" y="1"/>
                  </a:moveTo>
                  <a:lnTo>
                    <a:pt x="1632" y="86"/>
                  </a:lnTo>
                  <a:lnTo>
                    <a:pt x="0" y="3796"/>
                  </a:lnTo>
                  <a:lnTo>
                    <a:pt x="1837" y="4039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9"/>
            <p:cNvSpPr/>
            <p:nvPr/>
          </p:nvSpPr>
          <p:spPr>
            <a:xfrm>
              <a:off x="3287780" y="3837636"/>
              <a:ext cx="113647" cy="103804"/>
            </a:xfrm>
            <a:custGeom>
              <a:avLst/>
              <a:gdLst/>
              <a:ahLst/>
              <a:cxnLst/>
              <a:rect l="l" t="t" r="r" b="b"/>
              <a:pathLst>
                <a:path w="2621" h="2394" extrusionOk="0">
                  <a:moveTo>
                    <a:pt x="968" y="0"/>
                  </a:moveTo>
                  <a:lnTo>
                    <a:pt x="1" y="2272"/>
                  </a:lnTo>
                  <a:lnTo>
                    <a:pt x="1687" y="2394"/>
                  </a:lnTo>
                  <a:lnTo>
                    <a:pt x="2620" y="267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9"/>
            <p:cNvSpPr/>
            <p:nvPr/>
          </p:nvSpPr>
          <p:spPr>
            <a:xfrm>
              <a:off x="2918524" y="3574831"/>
              <a:ext cx="500765" cy="365655"/>
            </a:xfrm>
            <a:custGeom>
              <a:avLst/>
              <a:gdLst/>
              <a:ahLst/>
              <a:cxnLst/>
              <a:rect l="l" t="t" r="r" b="b"/>
              <a:pathLst>
                <a:path w="11549" h="8433" extrusionOk="0">
                  <a:moveTo>
                    <a:pt x="235" y="0"/>
                  </a:moveTo>
                  <a:lnTo>
                    <a:pt x="1" y="7713"/>
                  </a:lnTo>
                  <a:lnTo>
                    <a:pt x="9887" y="8432"/>
                  </a:lnTo>
                  <a:lnTo>
                    <a:pt x="11549" y="155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9"/>
            <p:cNvSpPr/>
            <p:nvPr/>
          </p:nvSpPr>
          <p:spPr>
            <a:xfrm>
              <a:off x="2926676" y="3571796"/>
              <a:ext cx="494347" cy="146253"/>
            </a:xfrm>
            <a:custGeom>
              <a:avLst/>
              <a:gdLst/>
              <a:ahLst/>
              <a:cxnLst/>
              <a:rect l="l" t="t" r="r" b="b"/>
              <a:pathLst>
                <a:path w="11401" h="3373" extrusionOk="0">
                  <a:moveTo>
                    <a:pt x="43" y="0"/>
                  </a:moveTo>
                  <a:lnTo>
                    <a:pt x="37" y="388"/>
                  </a:lnTo>
                  <a:lnTo>
                    <a:pt x="36" y="388"/>
                  </a:lnTo>
                  <a:lnTo>
                    <a:pt x="0" y="1559"/>
                  </a:lnTo>
                  <a:cubicBezTo>
                    <a:pt x="457" y="1755"/>
                    <a:pt x="982" y="1887"/>
                    <a:pt x="1546" y="1927"/>
                  </a:cubicBezTo>
                  <a:cubicBezTo>
                    <a:pt x="1673" y="1936"/>
                    <a:pt x="1798" y="1941"/>
                    <a:pt x="1922" y="1941"/>
                  </a:cubicBezTo>
                  <a:cubicBezTo>
                    <a:pt x="2916" y="1941"/>
                    <a:pt x="3798" y="1646"/>
                    <a:pt x="4378" y="1171"/>
                  </a:cubicBezTo>
                  <a:lnTo>
                    <a:pt x="6843" y="1575"/>
                  </a:lnTo>
                  <a:cubicBezTo>
                    <a:pt x="7351" y="2520"/>
                    <a:pt x="8611" y="3247"/>
                    <a:pt x="10127" y="3357"/>
                  </a:cubicBezTo>
                  <a:cubicBezTo>
                    <a:pt x="10263" y="3367"/>
                    <a:pt x="10393" y="3372"/>
                    <a:pt x="10522" y="3372"/>
                  </a:cubicBezTo>
                  <a:cubicBezTo>
                    <a:pt x="10663" y="3372"/>
                    <a:pt x="10802" y="3366"/>
                    <a:pt x="10944" y="3354"/>
                  </a:cubicBezTo>
                  <a:lnTo>
                    <a:pt x="11213" y="2291"/>
                  </a:lnTo>
                  <a:lnTo>
                    <a:pt x="11401" y="157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9"/>
            <p:cNvSpPr/>
            <p:nvPr/>
          </p:nvSpPr>
          <p:spPr>
            <a:xfrm>
              <a:off x="2937950" y="3589487"/>
              <a:ext cx="461177" cy="336690"/>
            </a:xfrm>
            <a:custGeom>
              <a:avLst/>
              <a:gdLst/>
              <a:ahLst/>
              <a:cxnLst/>
              <a:rect l="l" t="t" r="r" b="b"/>
              <a:pathLst>
                <a:path w="10636" h="7765" extrusionOk="0">
                  <a:moveTo>
                    <a:pt x="449" y="183"/>
                  </a:moveTo>
                  <a:lnTo>
                    <a:pt x="10384" y="1545"/>
                  </a:lnTo>
                  <a:lnTo>
                    <a:pt x="8923" y="7587"/>
                  </a:lnTo>
                  <a:lnTo>
                    <a:pt x="241" y="6955"/>
                  </a:lnTo>
                  <a:lnTo>
                    <a:pt x="449" y="183"/>
                  </a:lnTo>
                  <a:close/>
                  <a:moveTo>
                    <a:pt x="218" y="0"/>
                  </a:moveTo>
                  <a:lnTo>
                    <a:pt x="1" y="7101"/>
                  </a:lnTo>
                  <a:lnTo>
                    <a:pt x="9104" y="7765"/>
                  </a:lnTo>
                  <a:lnTo>
                    <a:pt x="10635" y="142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9"/>
            <p:cNvSpPr/>
            <p:nvPr/>
          </p:nvSpPr>
          <p:spPr>
            <a:xfrm>
              <a:off x="2924465" y="3574831"/>
              <a:ext cx="494824" cy="233927"/>
            </a:xfrm>
            <a:custGeom>
              <a:avLst/>
              <a:gdLst/>
              <a:ahLst/>
              <a:cxnLst/>
              <a:rect l="l" t="t" r="r" b="b"/>
              <a:pathLst>
                <a:path w="11412" h="5395" extrusionOk="0">
                  <a:moveTo>
                    <a:pt x="98" y="0"/>
                  </a:moveTo>
                  <a:lnTo>
                    <a:pt x="1" y="5394"/>
                  </a:lnTo>
                  <a:lnTo>
                    <a:pt x="1" y="5394"/>
                  </a:lnTo>
                  <a:lnTo>
                    <a:pt x="10567" y="4285"/>
                  </a:lnTo>
                  <a:lnTo>
                    <a:pt x="11412" y="155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9"/>
            <p:cNvSpPr/>
            <p:nvPr/>
          </p:nvSpPr>
          <p:spPr>
            <a:xfrm>
              <a:off x="3365135" y="3493661"/>
              <a:ext cx="72368" cy="59186"/>
            </a:xfrm>
            <a:custGeom>
              <a:avLst/>
              <a:gdLst/>
              <a:ahLst/>
              <a:cxnLst/>
              <a:rect l="l" t="t" r="r" b="b"/>
              <a:pathLst>
                <a:path w="1669" h="1365" extrusionOk="0">
                  <a:moveTo>
                    <a:pt x="871" y="0"/>
                  </a:moveTo>
                  <a:cubicBezTo>
                    <a:pt x="815" y="0"/>
                    <a:pt x="758" y="6"/>
                    <a:pt x="700" y="17"/>
                  </a:cubicBezTo>
                  <a:cubicBezTo>
                    <a:pt x="280" y="99"/>
                    <a:pt x="0" y="464"/>
                    <a:pt x="73" y="832"/>
                  </a:cubicBezTo>
                  <a:cubicBezTo>
                    <a:pt x="137" y="1149"/>
                    <a:pt x="445" y="1365"/>
                    <a:pt x="799" y="1365"/>
                  </a:cubicBezTo>
                  <a:cubicBezTo>
                    <a:pt x="855" y="1365"/>
                    <a:pt x="911" y="1359"/>
                    <a:pt x="968" y="1348"/>
                  </a:cubicBezTo>
                  <a:cubicBezTo>
                    <a:pt x="1389" y="1265"/>
                    <a:pt x="1668" y="900"/>
                    <a:pt x="1595" y="534"/>
                  </a:cubicBezTo>
                  <a:cubicBezTo>
                    <a:pt x="1530" y="216"/>
                    <a:pt x="1222" y="0"/>
                    <a:pt x="871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9"/>
            <p:cNvSpPr/>
            <p:nvPr/>
          </p:nvSpPr>
          <p:spPr>
            <a:xfrm>
              <a:off x="3373763" y="3500729"/>
              <a:ext cx="54980" cy="45051"/>
            </a:xfrm>
            <a:custGeom>
              <a:avLst/>
              <a:gdLst/>
              <a:ahLst/>
              <a:cxnLst/>
              <a:rect l="l" t="t" r="r" b="b"/>
              <a:pathLst>
                <a:path w="1268" h="1039" extrusionOk="0">
                  <a:moveTo>
                    <a:pt x="661" y="0"/>
                  </a:moveTo>
                  <a:cubicBezTo>
                    <a:pt x="619" y="0"/>
                    <a:pt x="575" y="4"/>
                    <a:pt x="531" y="13"/>
                  </a:cubicBezTo>
                  <a:cubicBezTo>
                    <a:pt x="212" y="76"/>
                    <a:pt x="0" y="354"/>
                    <a:pt x="55" y="633"/>
                  </a:cubicBezTo>
                  <a:cubicBezTo>
                    <a:pt x="104" y="874"/>
                    <a:pt x="339" y="1039"/>
                    <a:pt x="608" y="1039"/>
                  </a:cubicBezTo>
                  <a:cubicBezTo>
                    <a:pt x="649" y="1039"/>
                    <a:pt x="692" y="1035"/>
                    <a:pt x="735" y="1027"/>
                  </a:cubicBezTo>
                  <a:cubicBezTo>
                    <a:pt x="1054" y="964"/>
                    <a:pt x="1267" y="686"/>
                    <a:pt x="1211" y="407"/>
                  </a:cubicBezTo>
                  <a:cubicBezTo>
                    <a:pt x="1163" y="166"/>
                    <a:pt x="930" y="0"/>
                    <a:pt x="661" y="0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9"/>
            <p:cNvSpPr/>
            <p:nvPr/>
          </p:nvSpPr>
          <p:spPr>
            <a:xfrm>
              <a:off x="2776303" y="3586668"/>
              <a:ext cx="102980" cy="262415"/>
            </a:xfrm>
            <a:custGeom>
              <a:avLst/>
              <a:gdLst/>
              <a:ahLst/>
              <a:cxnLst/>
              <a:rect l="l" t="t" r="r" b="b"/>
              <a:pathLst>
                <a:path w="2375" h="6052" extrusionOk="0">
                  <a:moveTo>
                    <a:pt x="1" y="1"/>
                  </a:moveTo>
                  <a:lnTo>
                    <a:pt x="44" y="6052"/>
                  </a:lnTo>
                  <a:lnTo>
                    <a:pt x="2277" y="4363"/>
                  </a:lnTo>
                  <a:lnTo>
                    <a:pt x="2374" y="25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9"/>
            <p:cNvSpPr/>
            <p:nvPr/>
          </p:nvSpPr>
          <p:spPr>
            <a:xfrm>
              <a:off x="2776303" y="3586668"/>
              <a:ext cx="102980" cy="129733"/>
            </a:xfrm>
            <a:custGeom>
              <a:avLst/>
              <a:gdLst/>
              <a:ahLst/>
              <a:cxnLst/>
              <a:rect l="l" t="t" r="r" b="b"/>
              <a:pathLst>
                <a:path w="2375" h="2992" extrusionOk="0">
                  <a:moveTo>
                    <a:pt x="1" y="1"/>
                  </a:moveTo>
                  <a:lnTo>
                    <a:pt x="47" y="2850"/>
                  </a:lnTo>
                  <a:lnTo>
                    <a:pt x="2343" y="2991"/>
                  </a:lnTo>
                  <a:lnTo>
                    <a:pt x="2374" y="25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9"/>
            <p:cNvSpPr/>
            <p:nvPr/>
          </p:nvSpPr>
          <p:spPr>
            <a:xfrm>
              <a:off x="2775392" y="3663155"/>
              <a:ext cx="103587" cy="53246"/>
            </a:xfrm>
            <a:custGeom>
              <a:avLst/>
              <a:gdLst/>
              <a:ahLst/>
              <a:cxnLst/>
              <a:rect l="l" t="t" r="r" b="b"/>
              <a:pathLst>
                <a:path w="2389" h="1228" extrusionOk="0">
                  <a:moveTo>
                    <a:pt x="0" y="0"/>
                  </a:moveTo>
                  <a:lnTo>
                    <a:pt x="68" y="1086"/>
                  </a:lnTo>
                  <a:lnTo>
                    <a:pt x="2364" y="1227"/>
                  </a:lnTo>
                  <a:lnTo>
                    <a:pt x="2388" y="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9"/>
            <p:cNvSpPr/>
            <p:nvPr/>
          </p:nvSpPr>
          <p:spPr>
            <a:xfrm>
              <a:off x="2776303" y="3586668"/>
              <a:ext cx="41626" cy="262415"/>
            </a:xfrm>
            <a:custGeom>
              <a:avLst/>
              <a:gdLst/>
              <a:ahLst/>
              <a:cxnLst/>
              <a:rect l="l" t="t" r="r" b="b"/>
              <a:pathLst>
                <a:path w="960" h="6052" extrusionOk="0">
                  <a:moveTo>
                    <a:pt x="1" y="1"/>
                  </a:moveTo>
                  <a:lnTo>
                    <a:pt x="44" y="6052"/>
                  </a:lnTo>
                  <a:lnTo>
                    <a:pt x="960" y="5295"/>
                  </a:lnTo>
                  <a:lnTo>
                    <a:pt x="419" y="4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9"/>
            <p:cNvSpPr/>
            <p:nvPr/>
          </p:nvSpPr>
          <p:spPr>
            <a:xfrm>
              <a:off x="3283487" y="3439244"/>
              <a:ext cx="227813" cy="185754"/>
            </a:xfrm>
            <a:custGeom>
              <a:avLst/>
              <a:gdLst/>
              <a:ahLst/>
              <a:cxnLst/>
              <a:rect l="l" t="t" r="r" b="b"/>
              <a:pathLst>
                <a:path w="5254" h="4284" extrusionOk="0">
                  <a:moveTo>
                    <a:pt x="2672" y="0"/>
                  </a:moveTo>
                  <a:cubicBezTo>
                    <a:pt x="2608" y="0"/>
                    <a:pt x="2543" y="3"/>
                    <a:pt x="2477" y="7"/>
                  </a:cubicBezTo>
                  <a:cubicBezTo>
                    <a:pt x="1073" y="97"/>
                    <a:pt x="1" y="1125"/>
                    <a:pt x="83" y="2304"/>
                  </a:cubicBezTo>
                  <a:cubicBezTo>
                    <a:pt x="162" y="3428"/>
                    <a:pt x="1260" y="4283"/>
                    <a:pt x="2580" y="4283"/>
                  </a:cubicBezTo>
                  <a:cubicBezTo>
                    <a:pt x="2645" y="4283"/>
                    <a:pt x="2710" y="4281"/>
                    <a:pt x="2777" y="4277"/>
                  </a:cubicBezTo>
                  <a:cubicBezTo>
                    <a:pt x="4181" y="4187"/>
                    <a:pt x="5253" y="3157"/>
                    <a:pt x="5170" y="1979"/>
                  </a:cubicBezTo>
                  <a:cubicBezTo>
                    <a:pt x="5092" y="855"/>
                    <a:pt x="3992" y="0"/>
                    <a:pt x="2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9"/>
            <p:cNvSpPr/>
            <p:nvPr/>
          </p:nvSpPr>
          <p:spPr>
            <a:xfrm>
              <a:off x="3283184" y="3432350"/>
              <a:ext cx="227813" cy="185711"/>
            </a:xfrm>
            <a:custGeom>
              <a:avLst/>
              <a:gdLst/>
              <a:ahLst/>
              <a:cxnLst/>
              <a:rect l="l" t="t" r="r" b="b"/>
              <a:pathLst>
                <a:path w="5254" h="4283" extrusionOk="0">
                  <a:moveTo>
                    <a:pt x="2674" y="0"/>
                  </a:moveTo>
                  <a:cubicBezTo>
                    <a:pt x="2609" y="0"/>
                    <a:pt x="2543" y="2"/>
                    <a:pt x="2477" y="7"/>
                  </a:cubicBezTo>
                  <a:cubicBezTo>
                    <a:pt x="1072" y="95"/>
                    <a:pt x="1" y="1125"/>
                    <a:pt x="82" y="2304"/>
                  </a:cubicBezTo>
                  <a:cubicBezTo>
                    <a:pt x="161" y="3428"/>
                    <a:pt x="1258" y="4282"/>
                    <a:pt x="2575" y="4282"/>
                  </a:cubicBezTo>
                  <a:cubicBezTo>
                    <a:pt x="2641" y="4282"/>
                    <a:pt x="2708" y="4280"/>
                    <a:pt x="2775" y="4276"/>
                  </a:cubicBezTo>
                  <a:cubicBezTo>
                    <a:pt x="4181" y="4187"/>
                    <a:pt x="5253" y="3158"/>
                    <a:pt x="5170" y="1978"/>
                  </a:cubicBezTo>
                  <a:cubicBezTo>
                    <a:pt x="5091" y="855"/>
                    <a:pt x="3993" y="0"/>
                    <a:pt x="2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9"/>
            <p:cNvSpPr/>
            <p:nvPr/>
          </p:nvSpPr>
          <p:spPr>
            <a:xfrm>
              <a:off x="3286306" y="3463916"/>
              <a:ext cx="224692" cy="154275"/>
            </a:xfrm>
            <a:custGeom>
              <a:avLst/>
              <a:gdLst/>
              <a:ahLst/>
              <a:cxnLst/>
              <a:rect l="l" t="t" r="r" b="b"/>
              <a:pathLst>
                <a:path w="5182" h="3558" extrusionOk="0">
                  <a:moveTo>
                    <a:pt x="4495" y="0"/>
                  </a:moveTo>
                  <a:cubicBezTo>
                    <a:pt x="4302" y="964"/>
                    <a:pt x="3342" y="1737"/>
                    <a:pt x="2132" y="1814"/>
                  </a:cubicBezTo>
                  <a:cubicBezTo>
                    <a:pt x="2068" y="1818"/>
                    <a:pt x="2004" y="1820"/>
                    <a:pt x="1940" y="1820"/>
                  </a:cubicBezTo>
                  <a:cubicBezTo>
                    <a:pt x="1187" y="1820"/>
                    <a:pt x="505" y="1542"/>
                    <a:pt x="43" y="1098"/>
                  </a:cubicBezTo>
                  <a:cubicBezTo>
                    <a:pt x="10" y="1254"/>
                    <a:pt x="0" y="1415"/>
                    <a:pt x="10" y="1579"/>
                  </a:cubicBezTo>
                  <a:cubicBezTo>
                    <a:pt x="90" y="2704"/>
                    <a:pt x="1189" y="3558"/>
                    <a:pt x="2510" y="3558"/>
                  </a:cubicBezTo>
                  <a:cubicBezTo>
                    <a:pt x="2574" y="3558"/>
                    <a:pt x="2639" y="3556"/>
                    <a:pt x="2705" y="3552"/>
                  </a:cubicBezTo>
                  <a:cubicBezTo>
                    <a:pt x="4109" y="3462"/>
                    <a:pt x="5181" y="2434"/>
                    <a:pt x="5098" y="1254"/>
                  </a:cubicBezTo>
                  <a:cubicBezTo>
                    <a:pt x="5067" y="770"/>
                    <a:pt x="4842" y="337"/>
                    <a:pt x="4495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9"/>
            <p:cNvSpPr/>
            <p:nvPr/>
          </p:nvSpPr>
          <p:spPr>
            <a:xfrm>
              <a:off x="3283271" y="3432393"/>
              <a:ext cx="176302" cy="181635"/>
            </a:xfrm>
            <a:custGeom>
              <a:avLst/>
              <a:gdLst/>
              <a:ahLst/>
              <a:cxnLst/>
              <a:rect l="l" t="t" r="r" b="b"/>
              <a:pathLst>
                <a:path w="4066" h="4189" extrusionOk="0">
                  <a:moveTo>
                    <a:pt x="2672" y="1"/>
                  </a:moveTo>
                  <a:cubicBezTo>
                    <a:pt x="2608" y="1"/>
                    <a:pt x="2542" y="3"/>
                    <a:pt x="2477" y="7"/>
                  </a:cubicBezTo>
                  <a:cubicBezTo>
                    <a:pt x="1072" y="97"/>
                    <a:pt x="0" y="1124"/>
                    <a:pt x="85" y="2306"/>
                  </a:cubicBezTo>
                  <a:cubicBezTo>
                    <a:pt x="148" y="3208"/>
                    <a:pt x="868" y="3937"/>
                    <a:pt x="1833" y="4189"/>
                  </a:cubicBezTo>
                  <a:cubicBezTo>
                    <a:pt x="1207" y="3837"/>
                    <a:pt x="778" y="3251"/>
                    <a:pt x="729" y="2564"/>
                  </a:cubicBezTo>
                  <a:cubicBezTo>
                    <a:pt x="646" y="1386"/>
                    <a:pt x="1718" y="356"/>
                    <a:pt x="3122" y="266"/>
                  </a:cubicBezTo>
                  <a:cubicBezTo>
                    <a:pt x="3187" y="262"/>
                    <a:pt x="3252" y="260"/>
                    <a:pt x="3315" y="260"/>
                  </a:cubicBezTo>
                  <a:cubicBezTo>
                    <a:pt x="3576" y="260"/>
                    <a:pt x="3829" y="294"/>
                    <a:pt x="4066" y="356"/>
                  </a:cubicBezTo>
                  <a:cubicBezTo>
                    <a:pt x="3665" y="130"/>
                    <a:pt x="3186" y="1"/>
                    <a:pt x="267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9"/>
            <p:cNvSpPr/>
            <p:nvPr/>
          </p:nvSpPr>
          <p:spPr>
            <a:xfrm>
              <a:off x="3346013" y="3492620"/>
              <a:ext cx="116985" cy="95349"/>
            </a:xfrm>
            <a:custGeom>
              <a:avLst/>
              <a:gdLst/>
              <a:ahLst/>
              <a:cxnLst/>
              <a:rect l="l" t="t" r="r" b="b"/>
              <a:pathLst>
                <a:path w="2698" h="2199" extrusionOk="0">
                  <a:moveTo>
                    <a:pt x="1376" y="0"/>
                  </a:moveTo>
                  <a:cubicBezTo>
                    <a:pt x="1342" y="0"/>
                    <a:pt x="1308" y="2"/>
                    <a:pt x="1273" y="4"/>
                  </a:cubicBezTo>
                  <a:cubicBezTo>
                    <a:pt x="552" y="50"/>
                    <a:pt x="0" y="578"/>
                    <a:pt x="43" y="1182"/>
                  </a:cubicBezTo>
                  <a:cubicBezTo>
                    <a:pt x="84" y="1759"/>
                    <a:pt x="648" y="2199"/>
                    <a:pt x="1325" y="2199"/>
                  </a:cubicBezTo>
                  <a:cubicBezTo>
                    <a:pt x="1358" y="2199"/>
                    <a:pt x="1391" y="2198"/>
                    <a:pt x="1425" y="2196"/>
                  </a:cubicBezTo>
                  <a:cubicBezTo>
                    <a:pt x="2146" y="2148"/>
                    <a:pt x="2698" y="1622"/>
                    <a:pt x="2655" y="1016"/>
                  </a:cubicBezTo>
                  <a:cubicBezTo>
                    <a:pt x="2615" y="438"/>
                    <a:pt x="2053" y="0"/>
                    <a:pt x="13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9"/>
            <p:cNvSpPr/>
            <p:nvPr/>
          </p:nvSpPr>
          <p:spPr>
            <a:xfrm>
              <a:off x="3227596" y="3376372"/>
              <a:ext cx="347617" cy="290685"/>
            </a:xfrm>
            <a:custGeom>
              <a:avLst/>
              <a:gdLst/>
              <a:ahLst/>
              <a:cxnLst/>
              <a:rect l="l" t="t" r="r" b="b"/>
              <a:pathLst>
                <a:path w="8017" h="6704" extrusionOk="0">
                  <a:moveTo>
                    <a:pt x="4013" y="319"/>
                  </a:moveTo>
                  <a:cubicBezTo>
                    <a:pt x="4442" y="319"/>
                    <a:pt x="4791" y="784"/>
                    <a:pt x="4796" y="1356"/>
                  </a:cubicBezTo>
                  <a:cubicBezTo>
                    <a:pt x="4799" y="1930"/>
                    <a:pt x="4454" y="2396"/>
                    <a:pt x="4026" y="2396"/>
                  </a:cubicBezTo>
                  <a:cubicBezTo>
                    <a:pt x="3598" y="2396"/>
                    <a:pt x="3247" y="1933"/>
                    <a:pt x="3244" y="1358"/>
                  </a:cubicBezTo>
                  <a:cubicBezTo>
                    <a:pt x="3240" y="784"/>
                    <a:pt x="3586" y="319"/>
                    <a:pt x="4013" y="319"/>
                  </a:cubicBezTo>
                  <a:close/>
                  <a:moveTo>
                    <a:pt x="1787" y="1380"/>
                  </a:moveTo>
                  <a:cubicBezTo>
                    <a:pt x="2019" y="1380"/>
                    <a:pt x="2277" y="1462"/>
                    <a:pt x="2505" y="1628"/>
                  </a:cubicBezTo>
                  <a:cubicBezTo>
                    <a:pt x="2971" y="1965"/>
                    <a:pt x="3145" y="2520"/>
                    <a:pt x="2896" y="2867"/>
                  </a:cubicBezTo>
                  <a:cubicBezTo>
                    <a:pt x="2769" y="3043"/>
                    <a:pt x="2556" y="3131"/>
                    <a:pt x="2316" y="3131"/>
                  </a:cubicBezTo>
                  <a:cubicBezTo>
                    <a:pt x="2085" y="3131"/>
                    <a:pt x="1828" y="3049"/>
                    <a:pt x="1599" y="2882"/>
                  </a:cubicBezTo>
                  <a:cubicBezTo>
                    <a:pt x="1134" y="2545"/>
                    <a:pt x="956" y="1991"/>
                    <a:pt x="1207" y="1644"/>
                  </a:cubicBezTo>
                  <a:cubicBezTo>
                    <a:pt x="1334" y="1468"/>
                    <a:pt x="1547" y="1380"/>
                    <a:pt x="1787" y="1380"/>
                  </a:cubicBezTo>
                  <a:close/>
                  <a:moveTo>
                    <a:pt x="6225" y="1636"/>
                  </a:moveTo>
                  <a:cubicBezTo>
                    <a:pt x="6565" y="1636"/>
                    <a:pt x="6860" y="1785"/>
                    <a:pt x="6975" y="2051"/>
                  </a:cubicBezTo>
                  <a:cubicBezTo>
                    <a:pt x="7145" y="2444"/>
                    <a:pt x="6857" y="2945"/>
                    <a:pt x="6329" y="3172"/>
                  </a:cubicBezTo>
                  <a:cubicBezTo>
                    <a:pt x="6157" y="3245"/>
                    <a:pt x="5982" y="3280"/>
                    <a:pt x="5817" y="3280"/>
                  </a:cubicBezTo>
                  <a:cubicBezTo>
                    <a:pt x="5476" y="3280"/>
                    <a:pt x="5182" y="3131"/>
                    <a:pt x="5068" y="2865"/>
                  </a:cubicBezTo>
                  <a:cubicBezTo>
                    <a:pt x="4897" y="2472"/>
                    <a:pt x="5187" y="1969"/>
                    <a:pt x="5713" y="1744"/>
                  </a:cubicBezTo>
                  <a:cubicBezTo>
                    <a:pt x="5885" y="1671"/>
                    <a:pt x="6060" y="1636"/>
                    <a:pt x="6225" y="1636"/>
                  </a:cubicBezTo>
                  <a:close/>
                  <a:moveTo>
                    <a:pt x="2179" y="3607"/>
                  </a:moveTo>
                  <a:cubicBezTo>
                    <a:pt x="2519" y="3607"/>
                    <a:pt x="2813" y="3755"/>
                    <a:pt x="2928" y="4020"/>
                  </a:cubicBezTo>
                  <a:cubicBezTo>
                    <a:pt x="3097" y="4414"/>
                    <a:pt x="2807" y="4915"/>
                    <a:pt x="2281" y="5141"/>
                  </a:cubicBezTo>
                  <a:cubicBezTo>
                    <a:pt x="2109" y="5215"/>
                    <a:pt x="1934" y="5249"/>
                    <a:pt x="1769" y="5249"/>
                  </a:cubicBezTo>
                  <a:cubicBezTo>
                    <a:pt x="1429" y="5249"/>
                    <a:pt x="1134" y="5100"/>
                    <a:pt x="1019" y="4835"/>
                  </a:cubicBezTo>
                  <a:cubicBezTo>
                    <a:pt x="849" y="4441"/>
                    <a:pt x="1140" y="3940"/>
                    <a:pt x="1665" y="3716"/>
                  </a:cubicBezTo>
                  <a:cubicBezTo>
                    <a:pt x="1837" y="3642"/>
                    <a:pt x="2013" y="3607"/>
                    <a:pt x="2179" y="3607"/>
                  </a:cubicBezTo>
                  <a:close/>
                  <a:moveTo>
                    <a:pt x="5559" y="3665"/>
                  </a:moveTo>
                  <a:cubicBezTo>
                    <a:pt x="5791" y="3665"/>
                    <a:pt x="6048" y="3747"/>
                    <a:pt x="6277" y="3913"/>
                  </a:cubicBezTo>
                  <a:cubicBezTo>
                    <a:pt x="6744" y="4252"/>
                    <a:pt x="6919" y="4806"/>
                    <a:pt x="6668" y="5151"/>
                  </a:cubicBezTo>
                  <a:cubicBezTo>
                    <a:pt x="6541" y="5328"/>
                    <a:pt x="6328" y="5417"/>
                    <a:pt x="6088" y="5417"/>
                  </a:cubicBezTo>
                  <a:cubicBezTo>
                    <a:pt x="5857" y="5417"/>
                    <a:pt x="5600" y="5335"/>
                    <a:pt x="5371" y="5169"/>
                  </a:cubicBezTo>
                  <a:cubicBezTo>
                    <a:pt x="4905" y="4829"/>
                    <a:pt x="4731" y="4277"/>
                    <a:pt x="4982" y="3930"/>
                  </a:cubicBezTo>
                  <a:cubicBezTo>
                    <a:pt x="5108" y="3753"/>
                    <a:pt x="5320" y="3665"/>
                    <a:pt x="5559" y="3665"/>
                  </a:cubicBezTo>
                  <a:close/>
                  <a:moveTo>
                    <a:pt x="3924" y="4267"/>
                  </a:moveTo>
                  <a:cubicBezTo>
                    <a:pt x="3929" y="4267"/>
                    <a:pt x="3934" y="4267"/>
                    <a:pt x="3940" y="4267"/>
                  </a:cubicBezTo>
                  <a:cubicBezTo>
                    <a:pt x="4368" y="4277"/>
                    <a:pt x="4704" y="4749"/>
                    <a:pt x="4693" y="5323"/>
                  </a:cubicBezTo>
                  <a:cubicBezTo>
                    <a:pt x="4681" y="5890"/>
                    <a:pt x="4332" y="6343"/>
                    <a:pt x="3911" y="6343"/>
                  </a:cubicBezTo>
                  <a:cubicBezTo>
                    <a:pt x="3906" y="6343"/>
                    <a:pt x="3901" y="6343"/>
                    <a:pt x="3897" y="6342"/>
                  </a:cubicBezTo>
                  <a:cubicBezTo>
                    <a:pt x="3467" y="6331"/>
                    <a:pt x="3131" y="5857"/>
                    <a:pt x="3144" y="5285"/>
                  </a:cubicBezTo>
                  <a:cubicBezTo>
                    <a:pt x="3157" y="4719"/>
                    <a:pt x="3503" y="4267"/>
                    <a:pt x="3924" y="4267"/>
                  </a:cubicBezTo>
                  <a:close/>
                  <a:moveTo>
                    <a:pt x="4010" y="0"/>
                  </a:moveTo>
                  <a:cubicBezTo>
                    <a:pt x="3988" y="0"/>
                    <a:pt x="3966" y="0"/>
                    <a:pt x="3944" y="1"/>
                  </a:cubicBezTo>
                  <a:cubicBezTo>
                    <a:pt x="1749" y="31"/>
                    <a:pt x="0" y="1555"/>
                    <a:pt x="36" y="3405"/>
                  </a:cubicBezTo>
                  <a:cubicBezTo>
                    <a:pt x="71" y="5237"/>
                    <a:pt x="1842" y="6704"/>
                    <a:pt x="4007" y="6704"/>
                  </a:cubicBezTo>
                  <a:cubicBezTo>
                    <a:pt x="4029" y="6704"/>
                    <a:pt x="4051" y="6703"/>
                    <a:pt x="4073" y="6703"/>
                  </a:cubicBezTo>
                  <a:cubicBezTo>
                    <a:pt x="6266" y="6673"/>
                    <a:pt x="8017" y="5150"/>
                    <a:pt x="7981" y="3298"/>
                  </a:cubicBezTo>
                  <a:cubicBezTo>
                    <a:pt x="7946" y="1467"/>
                    <a:pt x="6173" y="0"/>
                    <a:pt x="4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9"/>
            <p:cNvSpPr/>
            <p:nvPr/>
          </p:nvSpPr>
          <p:spPr>
            <a:xfrm>
              <a:off x="3226339" y="3368784"/>
              <a:ext cx="347660" cy="290772"/>
            </a:xfrm>
            <a:custGeom>
              <a:avLst/>
              <a:gdLst/>
              <a:ahLst/>
              <a:cxnLst/>
              <a:rect l="l" t="t" r="r" b="b"/>
              <a:pathLst>
                <a:path w="8018" h="6706" extrusionOk="0">
                  <a:moveTo>
                    <a:pt x="4016" y="320"/>
                  </a:moveTo>
                  <a:cubicBezTo>
                    <a:pt x="4443" y="320"/>
                    <a:pt x="4793" y="786"/>
                    <a:pt x="4798" y="1358"/>
                  </a:cubicBezTo>
                  <a:cubicBezTo>
                    <a:pt x="4800" y="1932"/>
                    <a:pt x="4455" y="2397"/>
                    <a:pt x="4027" y="2397"/>
                  </a:cubicBezTo>
                  <a:cubicBezTo>
                    <a:pt x="3601" y="2397"/>
                    <a:pt x="3250" y="1934"/>
                    <a:pt x="3246" y="1360"/>
                  </a:cubicBezTo>
                  <a:cubicBezTo>
                    <a:pt x="3243" y="786"/>
                    <a:pt x="3588" y="320"/>
                    <a:pt x="4016" y="320"/>
                  </a:cubicBezTo>
                  <a:close/>
                  <a:moveTo>
                    <a:pt x="1786" y="1381"/>
                  </a:moveTo>
                  <a:cubicBezTo>
                    <a:pt x="2018" y="1381"/>
                    <a:pt x="2275" y="1464"/>
                    <a:pt x="2506" y="1630"/>
                  </a:cubicBezTo>
                  <a:cubicBezTo>
                    <a:pt x="2972" y="1967"/>
                    <a:pt x="3147" y="2521"/>
                    <a:pt x="2896" y="2867"/>
                  </a:cubicBezTo>
                  <a:cubicBezTo>
                    <a:pt x="2771" y="3043"/>
                    <a:pt x="2558" y="3132"/>
                    <a:pt x="2319" y="3132"/>
                  </a:cubicBezTo>
                  <a:cubicBezTo>
                    <a:pt x="2087" y="3132"/>
                    <a:pt x="1830" y="3049"/>
                    <a:pt x="1601" y="2883"/>
                  </a:cubicBezTo>
                  <a:cubicBezTo>
                    <a:pt x="1134" y="2545"/>
                    <a:pt x="960" y="1990"/>
                    <a:pt x="1210" y="1645"/>
                  </a:cubicBezTo>
                  <a:cubicBezTo>
                    <a:pt x="1336" y="1469"/>
                    <a:pt x="1547" y="1381"/>
                    <a:pt x="1786" y="1381"/>
                  </a:cubicBezTo>
                  <a:close/>
                  <a:moveTo>
                    <a:pt x="6227" y="1638"/>
                  </a:moveTo>
                  <a:cubicBezTo>
                    <a:pt x="6568" y="1638"/>
                    <a:pt x="6862" y="1787"/>
                    <a:pt x="6976" y="2052"/>
                  </a:cubicBezTo>
                  <a:cubicBezTo>
                    <a:pt x="7147" y="2446"/>
                    <a:pt x="6856" y="2947"/>
                    <a:pt x="6331" y="3172"/>
                  </a:cubicBezTo>
                  <a:cubicBezTo>
                    <a:pt x="6159" y="3246"/>
                    <a:pt x="5983" y="3281"/>
                    <a:pt x="5818" y="3281"/>
                  </a:cubicBezTo>
                  <a:cubicBezTo>
                    <a:pt x="5478" y="3281"/>
                    <a:pt x="5184" y="3132"/>
                    <a:pt x="5070" y="2867"/>
                  </a:cubicBezTo>
                  <a:cubicBezTo>
                    <a:pt x="4899" y="2473"/>
                    <a:pt x="5187" y="1972"/>
                    <a:pt x="5715" y="1746"/>
                  </a:cubicBezTo>
                  <a:cubicBezTo>
                    <a:pt x="5887" y="1673"/>
                    <a:pt x="6063" y="1638"/>
                    <a:pt x="6227" y="1638"/>
                  </a:cubicBezTo>
                  <a:close/>
                  <a:moveTo>
                    <a:pt x="2180" y="3608"/>
                  </a:moveTo>
                  <a:cubicBezTo>
                    <a:pt x="2521" y="3608"/>
                    <a:pt x="2815" y="3757"/>
                    <a:pt x="2929" y="4022"/>
                  </a:cubicBezTo>
                  <a:cubicBezTo>
                    <a:pt x="3100" y="4416"/>
                    <a:pt x="2811" y="4917"/>
                    <a:pt x="2284" y="5143"/>
                  </a:cubicBezTo>
                  <a:cubicBezTo>
                    <a:pt x="2112" y="5216"/>
                    <a:pt x="1936" y="5251"/>
                    <a:pt x="1771" y="5251"/>
                  </a:cubicBezTo>
                  <a:cubicBezTo>
                    <a:pt x="1430" y="5251"/>
                    <a:pt x="1136" y="5102"/>
                    <a:pt x="1021" y="4837"/>
                  </a:cubicBezTo>
                  <a:cubicBezTo>
                    <a:pt x="852" y="4443"/>
                    <a:pt x="1141" y="3942"/>
                    <a:pt x="1668" y="3716"/>
                  </a:cubicBezTo>
                  <a:cubicBezTo>
                    <a:pt x="1840" y="3643"/>
                    <a:pt x="2015" y="3608"/>
                    <a:pt x="2180" y="3608"/>
                  </a:cubicBezTo>
                  <a:close/>
                  <a:moveTo>
                    <a:pt x="5560" y="3666"/>
                  </a:moveTo>
                  <a:cubicBezTo>
                    <a:pt x="5791" y="3666"/>
                    <a:pt x="6049" y="3749"/>
                    <a:pt x="6278" y="3915"/>
                  </a:cubicBezTo>
                  <a:cubicBezTo>
                    <a:pt x="6744" y="4253"/>
                    <a:pt x="6919" y="4808"/>
                    <a:pt x="6669" y="5153"/>
                  </a:cubicBezTo>
                  <a:cubicBezTo>
                    <a:pt x="6541" y="5330"/>
                    <a:pt x="6328" y="5419"/>
                    <a:pt x="6089" y="5419"/>
                  </a:cubicBezTo>
                  <a:cubicBezTo>
                    <a:pt x="5857" y="5419"/>
                    <a:pt x="5600" y="5336"/>
                    <a:pt x="5372" y="5169"/>
                  </a:cubicBezTo>
                  <a:cubicBezTo>
                    <a:pt x="4906" y="4831"/>
                    <a:pt x="4732" y="4277"/>
                    <a:pt x="4982" y="3929"/>
                  </a:cubicBezTo>
                  <a:cubicBezTo>
                    <a:pt x="5108" y="3754"/>
                    <a:pt x="5320" y="3666"/>
                    <a:pt x="5560" y="3666"/>
                  </a:cubicBezTo>
                  <a:close/>
                  <a:moveTo>
                    <a:pt x="3926" y="4267"/>
                  </a:moveTo>
                  <a:cubicBezTo>
                    <a:pt x="3931" y="4267"/>
                    <a:pt x="3935" y="4267"/>
                    <a:pt x="3940" y="4267"/>
                  </a:cubicBezTo>
                  <a:cubicBezTo>
                    <a:pt x="4368" y="4279"/>
                    <a:pt x="4705" y="4752"/>
                    <a:pt x="4693" y="5325"/>
                  </a:cubicBezTo>
                  <a:cubicBezTo>
                    <a:pt x="4682" y="5891"/>
                    <a:pt x="4334" y="6343"/>
                    <a:pt x="3913" y="6343"/>
                  </a:cubicBezTo>
                  <a:cubicBezTo>
                    <a:pt x="3908" y="6343"/>
                    <a:pt x="3902" y="6343"/>
                    <a:pt x="3897" y="6343"/>
                  </a:cubicBezTo>
                  <a:cubicBezTo>
                    <a:pt x="3469" y="6333"/>
                    <a:pt x="3131" y="5859"/>
                    <a:pt x="3144" y="5286"/>
                  </a:cubicBezTo>
                  <a:cubicBezTo>
                    <a:pt x="3155" y="4720"/>
                    <a:pt x="3504" y="4267"/>
                    <a:pt x="3926" y="4267"/>
                  </a:cubicBezTo>
                  <a:close/>
                  <a:moveTo>
                    <a:pt x="4006" y="1"/>
                  </a:moveTo>
                  <a:cubicBezTo>
                    <a:pt x="3985" y="1"/>
                    <a:pt x="3964" y="1"/>
                    <a:pt x="3943" y="1"/>
                  </a:cubicBezTo>
                  <a:cubicBezTo>
                    <a:pt x="1750" y="33"/>
                    <a:pt x="0" y="1554"/>
                    <a:pt x="36" y="3407"/>
                  </a:cubicBezTo>
                  <a:cubicBezTo>
                    <a:pt x="72" y="5240"/>
                    <a:pt x="1846" y="6705"/>
                    <a:pt x="4010" y="6705"/>
                  </a:cubicBezTo>
                  <a:cubicBezTo>
                    <a:pt x="4031" y="6705"/>
                    <a:pt x="4052" y="6705"/>
                    <a:pt x="4073" y="6705"/>
                  </a:cubicBezTo>
                  <a:cubicBezTo>
                    <a:pt x="6266" y="6675"/>
                    <a:pt x="8017" y="5152"/>
                    <a:pt x="7981" y="3299"/>
                  </a:cubicBezTo>
                  <a:cubicBezTo>
                    <a:pt x="7946" y="1467"/>
                    <a:pt x="6172" y="1"/>
                    <a:pt x="4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9"/>
            <p:cNvSpPr/>
            <p:nvPr/>
          </p:nvSpPr>
          <p:spPr>
            <a:xfrm>
              <a:off x="3227683" y="3373988"/>
              <a:ext cx="347660" cy="290772"/>
            </a:xfrm>
            <a:custGeom>
              <a:avLst/>
              <a:gdLst/>
              <a:ahLst/>
              <a:cxnLst/>
              <a:rect l="l" t="t" r="r" b="b"/>
              <a:pathLst>
                <a:path w="8018" h="6706" extrusionOk="0">
                  <a:moveTo>
                    <a:pt x="4015" y="322"/>
                  </a:moveTo>
                  <a:cubicBezTo>
                    <a:pt x="4444" y="322"/>
                    <a:pt x="4794" y="787"/>
                    <a:pt x="4795" y="1360"/>
                  </a:cubicBezTo>
                  <a:cubicBezTo>
                    <a:pt x="4801" y="1934"/>
                    <a:pt x="4454" y="2399"/>
                    <a:pt x="4028" y="2399"/>
                  </a:cubicBezTo>
                  <a:cubicBezTo>
                    <a:pt x="3600" y="2399"/>
                    <a:pt x="3249" y="1935"/>
                    <a:pt x="3245" y="1361"/>
                  </a:cubicBezTo>
                  <a:cubicBezTo>
                    <a:pt x="3242" y="787"/>
                    <a:pt x="3587" y="322"/>
                    <a:pt x="4015" y="322"/>
                  </a:cubicBezTo>
                  <a:close/>
                  <a:moveTo>
                    <a:pt x="1788" y="1380"/>
                  </a:moveTo>
                  <a:cubicBezTo>
                    <a:pt x="2020" y="1380"/>
                    <a:pt x="2277" y="1463"/>
                    <a:pt x="2506" y="1630"/>
                  </a:cubicBezTo>
                  <a:cubicBezTo>
                    <a:pt x="2971" y="1968"/>
                    <a:pt x="3148" y="2522"/>
                    <a:pt x="2900" y="2866"/>
                  </a:cubicBezTo>
                  <a:cubicBezTo>
                    <a:pt x="2772" y="3043"/>
                    <a:pt x="2559" y="3132"/>
                    <a:pt x="2319" y="3132"/>
                  </a:cubicBezTo>
                  <a:cubicBezTo>
                    <a:pt x="2088" y="3132"/>
                    <a:pt x="1831" y="3049"/>
                    <a:pt x="1603" y="2883"/>
                  </a:cubicBezTo>
                  <a:cubicBezTo>
                    <a:pt x="1136" y="2544"/>
                    <a:pt x="960" y="1990"/>
                    <a:pt x="1211" y="1645"/>
                  </a:cubicBezTo>
                  <a:cubicBezTo>
                    <a:pt x="1337" y="1469"/>
                    <a:pt x="1549" y="1380"/>
                    <a:pt x="1788" y="1380"/>
                  </a:cubicBezTo>
                  <a:close/>
                  <a:moveTo>
                    <a:pt x="6227" y="1638"/>
                  </a:moveTo>
                  <a:cubicBezTo>
                    <a:pt x="6568" y="1638"/>
                    <a:pt x="6862" y="1787"/>
                    <a:pt x="6977" y="2053"/>
                  </a:cubicBezTo>
                  <a:cubicBezTo>
                    <a:pt x="7146" y="2446"/>
                    <a:pt x="6857" y="2947"/>
                    <a:pt x="6330" y="3172"/>
                  </a:cubicBezTo>
                  <a:cubicBezTo>
                    <a:pt x="6159" y="3246"/>
                    <a:pt x="5983" y="3281"/>
                    <a:pt x="5819" y="3281"/>
                  </a:cubicBezTo>
                  <a:cubicBezTo>
                    <a:pt x="5478" y="3281"/>
                    <a:pt x="5183" y="3131"/>
                    <a:pt x="5069" y="2866"/>
                  </a:cubicBezTo>
                  <a:cubicBezTo>
                    <a:pt x="4898" y="2472"/>
                    <a:pt x="5189" y="1970"/>
                    <a:pt x="5714" y="1746"/>
                  </a:cubicBezTo>
                  <a:cubicBezTo>
                    <a:pt x="5886" y="1673"/>
                    <a:pt x="6062" y="1638"/>
                    <a:pt x="6227" y="1638"/>
                  </a:cubicBezTo>
                  <a:close/>
                  <a:moveTo>
                    <a:pt x="2179" y="3610"/>
                  </a:moveTo>
                  <a:cubicBezTo>
                    <a:pt x="2519" y="3610"/>
                    <a:pt x="2814" y="3759"/>
                    <a:pt x="2928" y="4024"/>
                  </a:cubicBezTo>
                  <a:cubicBezTo>
                    <a:pt x="3099" y="4418"/>
                    <a:pt x="2811" y="4919"/>
                    <a:pt x="2283" y="5145"/>
                  </a:cubicBezTo>
                  <a:cubicBezTo>
                    <a:pt x="2111" y="5218"/>
                    <a:pt x="1935" y="5253"/>
                    <a:pt x="1771" y="5253"/>
                  </a:cubicBezTo>
                  <a:cubicBezTo>
                    <a:pt x="1430" y="5253"/>
                    <a:pt x="1136" y="5104"/>
                    <a:pt x="1022" y="4839"/>
                  </a:cubicBezTo>
                  <a:cubicBezTo>
                    <a:pt x="851" y="4445"/>
                    <a:pt x="1140" y="3944"/>
                    <a:pt x="1667" y="3718"/>
                  </a:cubicBezTo>
                  <a:cubicBezTo>
                    <a:pt x="1838" y="3644"/>
                    <a:pt x="2014" y="3610"/>
                    <a:pt x="2179" y="3610"/>
                  </a:cubicBezTo>
                  <a:close/>
                  <a:moveTo>
                    <a:pt x="5561" y="3668"/>
                  </a:moveTo>
                  <a:cubicBezTo>
                    <a:pt x="5793" y="3668"/>
                    <a:pt x="6050" y="3751"/>
                    <a:pt x="6278" y="3917"/>
                  </a:cubicBezTo>
                  <a:cubicBezTo>
                    <a:pt x="6745" y="4254"/>
                    <a:pt x="6921" y="4810"/>
                    <a:pt x="6671" y="5155"/>
                  </a:cubicBezTo>
                  <a:cubicBezTo>
                    <a:pt x="6543" y="5332"/>
                    <a:pt x="6331" y="5420"/>
                    <a:pt x="6091" y="5420"/>
                  </a:cubicBezTo>
                  <a:cubicBezTo>
                    <a:pt x="5860" y="5420"/>
                    <a:pt x="5603" y="5337"/>
                    <a:pt x="5374" y="5171"/>
                  </a:cubicBezTo>
                  <a:cubicBezTo>
                    <a:pt x="4905" y="4833"/>
                    <a:pt x="4732" y="4279"/>
                    <a:pt x="4983" y="3932"/>
                  </a:cubicBezTo>
                  <a:cubicBezTo>
                    <a:pt x="5109" y="3756"/>
                    <a:pt x="5322" y="3668"/>
                    <a:pt x="5561" y="3668"/>
                  </a:cubicBezTo>
                  <a:close/>
                  <a:moveTo>
                    <a:pt x="3925" y="4269"/>
                  </a:moveTo>
                  <a:cubicBezTo>
                    <a:pt x="3930" y="4269"/>
                    <a:pt x="3935" y="4269"/>
                    <a:pt x="3939" y="4269"/>
                  </a:cubicBezTo>
                  <a:cubicBezTo>
                    <a:pt x="4367" y="4280"/>
                    <a:pt x="4704" y="4753"/>
                    <a:pt x="4694" y="5327"/>
                  </a:cubicBezTo>
                  <a:cubicBezTo>
                    <a:pt x="4682" y="5892"/>
                    <a:pt x="4334" y="6345"/>
                    <a:pt x="3915" y="6345"/>
                  </a:cubicBezTo>
                  <a:cubicBezTo>
                    <a:pt x="3910" y="6345"/>
                    <a:pt x="3904" y="6345"/>
                    <a:pt x="3899" y="6344"/>
                  </a:cubicBezTo>
                  <a:cubicBezTo>
                    <a:pt x="3471" y="6334"/>
                    <a:pt x="3133" y="5861"/>
                    <a:pt x="3143" y="5287"/>
                  </a:cubicBezTo>
                  <a:cubicBezTo>
                    <a:pt x="3156" y="4720"/>
                    <a:pt x="3505" y="4269"/>
                    <a:pt x="3925" y="4269"/>
                  </a:cubicBezTo>
                  <a:close/>
                  <a:moveTo>
                    <a:pt x="4008" y="1"/>
                  </a:moveTo>
                  <a:cubicBezTo>
                    <a:pt x="3987" y="1"/>
                    <a:pt x="3966" y="1"/>
                    <a:pt x="3945" y="1"/>
                  </a:cubicBezTo>
                  <a:cubicBezTo>
                    <a:pt x="1752" y="31"/>
                    <a:pt x="1" y="1556"/>
                    <a:pt x="37" y="3407"/>
                  </a:cubicBezTo>
                  <a:cubicBezTo>
                    <a:pt x="72" y="5241"/>
                    <a:pt x="1845" y="6706"/>
                    <a:pt x="4008" y="6706"/>
                  </a:cubicBezTo>
                  <a:cubicBezTo>
                    <a:pt x="4030" y="6706"/>
                    <a:pt x="4052" y="6706"/>
                    <a:pt x="4074" y="6705"/>
                  </a:cubicBezTo>
                  <a:cubicBezTo>
                    <a:pt x="6268" y="6674"/>
                    <a:pt x="8018" y="5152"/>
                    <a:pt x="7982" y="3300"/>
                  </a:cubicBezTo>
                  <a:cubicBezTo>
                    <a:pt x="7946" y="1466"/>
                    <a:pt x="6174" y="1"/>
                    <a:pt x="4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9"/>
            <p:cNvSpPr/>
            <p:nvPr/>
          </p:nvSpPr>
          <p:spPr>
            <a:xfrm>
              <a:off x="2855349" y="3357120"/>
              <a:ext cx="313319" cy="262024"/>
            </a:xfrm>
            <a:custGeom>
              <a:avLst/>
              <a:gdLst/>
              <a:ahLst/>
              <a:cxnLst/>
              <a:rect l="l" t="t" r="r" b="b"/>
              <a:pathLst>
                <a:path w="7226" h="6043" extrusionOk="0">
                  <a:moveTo>
                    <a:pt x="3619" y="289"/>
                  </a:moveTo>
                  <a:cubicBezTo>
                    <a:pt x="4004" y="289"/>
                    <a:pt x="4321" y="707"/>
                    <a:pt x="4323" y="1225"/>
                  </a:cubicBezTo>
                  <a:cubicBezTo>
                    <a:pt x="4328" y="1742"/>
                    <a:pt x="4019" y="2160"/>
                    <a:pt x="3632" y="2160"/>
                  </a:cubicBezTo>
                  <a:cubicBezTo>
                    <a:pt x="3246" y="2160"/>
                    <a:pt x="2931" y="1742"/>
                    <a:pt x="2926" y="1225"/>
                  </a:cubicBezTo>
                  <a:cubicBezTo>
                    <a:pt x="2923" y="707"/>
                    <a:pt x="3233" y="289"/>
                    <a:pt x="3619" y="289"/>
                  </a:cubicBezTo>
                  <a:close/>
                  <a:moveTo>
                    <a:pt x="1612" y="1243"/>
                  </a:moveTo>
                  <a:cubicBezTo>
                    <a:pt x="1821" y="1243"/>
                    <a:pt x="2052" y="1318"/>
                    <a:pt x="2259" y="1468"/>
                  </a:cubicBezTo>
                  <a:cubicBezTo>
                    <a:pt x="2677" y="1772"/>
                    <a:pt x="2838" y="2271"/>
                    <a:pt x="2611" y="2582"/>
                  </a:cubicBezTo>
                  <a:cubicBezTo>
                    <a:pt x="2496" y="2741"/>
                    <a:pt x="2305" y="2821"/>
                    <a:pt x="2090" y="2821"/>
                  </a:cubicBezTo>
                  <a:cubicBezTo>
                    <a:pt x="1882" y="2821"/>
                    <a:pt x="1650" y="2746"/>
                    <a:pt x="1443" y="2596"/>
                  </a:cubicBezTo>
                  <a:cubicBezTo>
                    <a:pt x="1022" y="2293"/>
                    <a:pt x="865" y="1793"/>
                    <a:pt x="1091" y="1483"/>
                  </a:cubicBezTo>
                  <a:cubicBezTo>
                    <a:pt x="1205" y="1323"/>
                    <a:pt x="1396" y="1243"/>
                    <a:pt x="1612" y="1243"/>
                  </a:cubicBezTo>
                  <a:close/>
                  <a:moveTo>
                    <a:pt x="5612" y="1476"/>
                  </a:moveTo>
                  <a:cubicBezTo>
                    <a:pt x="5919" y="1476"/>
                    <a:pt x="6184" y="1610"/>
                    <a:pt x="6288" y="1849"/>
                  </a:cubicBezTo>
                  <a:cubicBezTo>
                    <a:pt x="6441" y="2203"/>
                    <a:pt x="6180" y="2656"/>
                    <a:pt x="5705" y="2858"/>
                  </a:cubicBezTo>
                  <a:cubicBezTo>
                    <a:pt x="5551" y="2924"/>
                    <a:pt x="5392" y="2955"/>
                    <a:pt x="5244" y="2955"/>
                  </a:cubicBezTo>
                  <a:cubicBezTo>
                    <a:pt x="4937" y="2955"/>
                    <a:pt x="4672" y="2821"/>
                    <a:pt x="4570" y="2582"/>
                  </a:cubicBezTo>
                  <a:cubicBezTo>
                    <a:pt x="4415" y="2228"/>
                    <a:pt x="4677" y="1776"/>
                    <a:pt x="5151" y="1573"/>
                  </a:cubicBezTo>
                  <a:cubicBezTo>
                    <a:pt x="5305" y="1507"/>
                    <a:pt x="5463" y="1476"/>
                    <a:pt x="5612" y="1476"/>
                  </a:cubicBezTo>
                  <a:close/>
                  <a:moveTo>
                    <a:pt x="1965" y="3251"/>
                  </a:moveTo>
                  <a:cubicBezTo>
                    <a:pt x="2273" y="3251"/>
                    <a:pt x="2538" y="3385"/>
                    <a:pt x="2640" y="3624"/>
                  </a:cubicBezTo>
                  <a:cubicBezTo>
                    <a:pt x="2792" y="3981"/>
                    <a:pt x="2531" y="4432"/>
                    <a:pt x="2057" y="4633"/>
                  </a:cubicBezTo>
                  <a:cubicBezTo>
                    <a:pt x="1903" y="4699"/>
                    <a:pt x="1744" y="4730"/>
                    <a:pt x="1595" y="4730"/>
                  </a:cubicBezTo>
                  <a:cubicBezTo>
                    <a:pt x="1288" y="4730"/>
                    <a:pt x="1023" y="4597"/>
                    <a:pt x="921" y="4357"/>
                  </a:cubicBezTo>
                  <a:cubicBezTo>
                    <a:pt x="769" y="4004"/>
                    <a:pt x="1028" y="3553"/>
                    <a:pt x="1503" y="3348"/>
                  </a:cubicBezTo>
                  <a:cubicBezTo>
                    <a:pt x="1658" y="3282"/>
                    <a:pt x="1817" y="3251"/>
                    <a:pt x="1965" y="3251"/>
                  </a:cubicBezTo>
                  <a:close/>
                  <a:moveTo>
                    <a:pt x="5011" y="3305"/>
                  </a:moveTo>
                  <a:cubicBezTo>
                    <a:pt x="5220" y="3305"/>
                    <a:pt x="5451" y="3379"/>
                    <a:pt x="5658" y="3528"/>
                  </a:cubicBezTo>
                  <a:cubicBezTo>
                    <a:pt x="6076" y="3833"/>
                    <a:pt x="6235" y="4333"/>
                    <a:pt x="6010" y="4643"/>
                  </a:cubicBezTo>
                  <a:cubicBezTo>
                    <a:pt x="5895" y="4803"/>
                    <a:pt x="5703" y="4883"/>
                    <a:pt x="5488" y="4883"/>
                  </a:cubicBezTo>
                  <a:cubicBezTo>
                    <a:pt x="5279" y="4883"/>
                    <a:pt x="5048" y="4808"/>
                    <a:pt x="4842" y="4658"/>
                  </a:cubicBezTo>
                  <a:cubicBezTo>
                    <a:pt x="4421" y="4354"/>
                    <a:pt x="4263" y="3855"/>
                    <a:pt x="4488" y="3544"/>
                  </a:cubicBezTo>
                  <a:cubicBezTo>
                    <a:pt x="4603" y="3385"/>
                    <a:pt x="4795" y="3305"/>
                    <a:pt x="5011" y="3305"/>
                  </a:cubicBezTo>
                  <a:close/>
                  <a:moveTo>
                    <a:pt x="3535" y="3844"/>
                  </a:moveTo>
                  <a:cubicBezTo>
                    <a:pt x="3540" y="3844"/>
                    <a:pt x="3545" y="3844"/>
                    <a:pt x="3550" y="3845"/>
                  </a:cubicBezTo>
                  <a:cubicBezTo>
                    <a:pt x="3937" y="3855"/>
                    <a:pt x="4242" y="4281"/>
                    <a:pt x="4230" y="4798"/>
                  </a:cubicBezTo>
                  <a:cubicBezTo>
                    <a:pt x="4221" y="5308"/>
                    <a:pt x="3908" y="5716"/>
                    <a:pt x="3529" y="5716"/>
                  </a:cubicBezTo>
                  <a:cubicBezTo>
                    <a:pt x="3524" y="5716"/>
                    <a:pt x="3518" y="5716"/>
                    <a:pt x="3513" y="5716"/>
                  </a:cubicBezTo>
                  <a:cubicBezTo>
                    <a:pt x="3127" y="5707"/>
                    <a:pt x="2823" y="5279"/>
                    <a:pt x="2833" y="4762"/>
                  </a:cubicBezTo>
                  <a:cubicBezTo>
                    <a:pt x="2845" y="4251"/>
                    <a:pt x="3155" y="3844"/>
                    <a:pt x="3535" y="3844"/>
                  </a:cubicBezTo>
                  <a:close/>
                  <a:moveTo>
                    <a:pt x="3614" y="1"/>
                  </a:moveTo>
                  <a:cubicBezTo>
                    <a:pt x="3594" y="1"/>
                    <a:pt x="3575" y="1"/>
                    <a:pt x="3555" y="1"/>
                  </a:cubicBezTo>
                  <a:cubicBezTo>
                    <a:pt x="1579" y="27"/>
                    <a:pt x="0" y="1401"/>
                    <a:pt x="33" y="3069"/>
                  </a:cubicBezTo>
                  <a:cubicBezTo>
                    <a:pt x="64" y="4721"/>
                    <a:pt x="1664" y="6042"/>
                    <a:pt x="3614" y="6042"/>
                  </a:cubicBezTo>
                  <a:cubicBezTo>
                    <a:pt x="3633" y="6042"/>
                    <a:pt x="3652" y="6042"/>
                    <a:pt x="3671" y="6042"/>
                  </a:cubicBezTo>
                  <a:cubicBezTo>
                    <a:pt x="5648" y="6015"/>
                    <a:pt x="7225" y="4641"/>
                    <a:pt x="7192" y="2973"/>
                  </a:cubicBezTo>
                  <a:cubicBezTo>
                    <a:pt x="7161" y="1322"/>
                    <a:pt x="5564" y="1"/>
                    <a:pt x="3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9"/>
            <p:cNvSpPr/>
            <p:nvPr/>
          </p:nvSpPr>
          <p:spPr>
            <a:xfrm>
              <a:off x="2854265" y="3350400"/>
              <a:ext cx="313276" cy="262024"/>
            </a:xfrm>
            <a:custGeom>
              <a:avLst/>
              <a:gdLst/>
              <a:ahLst/>
              <a:cxnLst/>
              <a:rect l="l" t="t" r="r" b="b"/>
              <a:pathLst>
                <a:path w="7225" h="6043" extrusionOk="0">
                  <a:moveTo>
                    <a:pt x="3620" y="288"/>
                  </a:moveTo>
                  <a:cubicBezTo>
                    <a:pt x="4005" y="288"/>
                    <a:pt x="4318" y="705"/>
                    <a:pt x="4324" y="1224"/>
                  </a:cubicBezTo>
                  <a:cubicBezTo>
                    <a:pt x="4327" y="1741"/>
                    <a:pt x="4016" y="2160"/>
                    <a:pt x="3631" y="2160"/>
                  </a:cubicBezTo>
                  <a:cubicBezTo>
                    <a:pt x="3245" y="2160"/>
                    <a:pt x="2930" y="1741"/>
                    <a:pt x="2927" y="1224"/>
                  </a:cubicBezTo>
                  <a:cubicBezTo>
                    <a:pt x="2923" y="707"/>
                    <a:pt x="3232" y="288"/>
                    <a:pt x="3618" y="288"/>
                  </a:cubicBezTo>
                  <a:cubicBezTo>
                    <a:pt x="3619" y="288"/>
                    <a:pt x="3620" y="288"/>
                    <a:pt x="3620" y="288"/>
                  </a:cubicBezTo>
                  <a:close/>
                  <a:moveTo>
                    <a:pt x="1610" y="1243"/>
                  </a:moveTo>
                  <a:cubicBezTo>
                    <a:pt x="1819" y="1243"/>
                    <a:pt x="2050" y="1317"/>
                    <a:pt x="2257" y="1467"/>
                  </a:cubicBezTo>
                  <a:cubicBezTo>
                    <a:pt x="2678" y="1771"/>
                    <a:pt x="2835" y="2270"/>
                    <a:pt x="2609" y="2582"/>
                  </a:cubicBezTo>
                  <a:cubicBezTo>
                    <a:pt x="2495" y="2740"/>
                    <a:pt x="2303" y="2820"/>
                    <a:pt x="2088" y="2820"/>
                  </a:cubicBezTo>
                  <a:cubicBezTo>
                    <a:pt x="1879" y="2820"/>
                    <a:pt x="1648" y="2746"/>
                    <a:pt x="1441" y="2597"/>
                  </a:cubicBezTo>
                  <a:cubicBezTo>
                    <a:pt x="1023" y="2292"/>
                    <a:pt x="863" y="1792"/>
                    <a:pt x="1089" y="1482"/>
                  </a:cubicBezTo>
                  <a:cubicBezTo>
                    <a:pt x="1203" y="1323"/>
                    <a:pt x="1395" y="1243"/>
                    <a:pt x="1610" y="1243"/>
                  </a:cubicBezTo>
                  <a:close/>
                  <a:moveTo>
                    <a:pt x="5612" y="1473"/>
                  </a:moveTo>
                  <a:cubicBezTo>
                    <a:pt x="5919" y="1473"/>
                    <a:pt x="6183" y="1607"/>
                    <a:pt x="6287" y="1847"/>
                  </a:cubicBezTo>
                  <a:cubicBezTo>
                    <a:pt x="6438" y="2200"/>
                    <a:pt x="6179" y="2654"/>
                    <a:pt x="5706" y="2856"/>
                  </a:cubicBezTo>
                  <a:cubicBezTo>
                    <a:pt x="5551" y="2922"/>
                    <a:pt x="5393" y="2953"/>
                    <a:pt x="5245" y="2953"/>
                  </a:cubicBezTo>
                  <a:cubicBezTo>
                    <a:pt x="4938" y="2953"/>
                    <a:pt x="4673" y="2819"/>
                    <a:pt x="4569" y="2580"/>
                  </a:cubicBezTo>
                  <a:cubicBezTo>
                    <a:pt x="4416" y="2225"/>
                    <a:pt x="4676" y="1774"/>
                    <a:pt x="5150" y="1570"/>
                  </a:cubicBezTo>
                  <a:cubicBezTo>
                    <a:pt x="5305" y="1505"/>
                    <a:pt x="5463" y="1473"/>
                    <a:pt x="5612" y="1473"/>
                  </a:cubicBezTo>
                  <a:close/>
                  <a:moveTo>
                    <a:pt x="1965" y="3251"/>
                  </a:moveTo>
                  <a:cubicBezTo>
                    <a:pt x="2272" y="3251"/>
                    <a:pt x="2536" y="3385"/>
                    <a:pt x="2641" y="3623"/>
                  </a:cubicBezTo>
                  <a:cubicBezTo>
                    <a:pt x="2792" y="3977"/>
                    <a:pt x="2530" y="4431"/>
                    <a:pt x="2057" y="4632"/>
                  </a:cubicBezTo>
                  <a:cubicBezTo>
                    <a:pt x="1902" y="4698"/>
                    <a:pt x="1744" y="4729"/>
                    <a:pt x="1595" y="4729"/>
                  </a:cubicBezTo>
                  <a:cubicBezTo>
                    <a:pt x="1288" y="4729"/>
                    <a:pt x="1023" y="4596"/>
                    <a:pt x="920" y="4358"/>
                  </a:cubicBezTo>
                  <a:cubicBezTo>
                    <a:pt x="768" y="4003"/>
                    <a:pt x="1027" y="3550"/>
                    <a:pt x="1504" y="3348"/>
                  </a:cubicBezTo>
                  <a:cubicBezTo>
                    <a:pt x="1658" y="3282"/>
                    <a:pt x="1817" y="3251"/>
                    <a:pt x="1965" y="3251"/>
                  </a:cubicBezTo>
                  <a:close/>
                  <a:moveTo>
                    <a:pt x="5010" y="3302"/>
                  </a:moveTo>
                  <a:cubicBezTo>
                    <a:pt x="5218" y="3302"/>
                    <a:pt x="5450" y="3377"/>
                    <a:pt x="5657" y="3527"/>
                  </a:cubicBezTo>
                  <a:cubicBezTo>
                    <a:pt x="6078" y="3831"/>
                    <a:pt x="6235" y="4330"/>
                    <a:pt x="6009" y="4641"/>
                  </a:cubicBezTo>
                  <a:cubicBezTo>
                    <a:pt x="5895" y="4800"/>
                    <a:pt x="5704" y="4880"/>
                    <a:pt x="5488" y="4880"/>
                  </a:cubicBezTo>
                  <a:cubicBezTo>
                    <a:pt x="5280" y="4880"/>
                    <a:pt x="5048" y="4805"/>
                    <a:pt x="4841" y="4655"/>
                  </a:cubicBezTo>
                  <a:cubicBezTo>
                    <a:pt x="4420" y="4352"/>
                    <a:pt x="4263" y="3852"/>
                    <a:pt x="4489" y="3542"/>
                  </a:cubicBezTo>
                  <a:cubicBezTo>
                    <a:pt x="4603" y="3382"/>
                    <a:pt x="4794" y="3302"/>
                    <a:pt x="5010" y="3302"/>
                  </a:cubicBezTo>
                  <a:close/>
                  <a:moveTo>
                    <a:pt x="3534" y="3843"/>
                  </a:moveTo>
                  <a:cubicBezTo>
                    <a:pt x="3539" y="3843"/>
                    <a:pt x="3544" y="3843"/>
                    <a:pt x="3550" y="3844"/>
                  </a:cubicBezTo>
                  <a:cubicBezTo>
                    <a:pt x="3936" y="3854"/>
                    <a:pt x="4240" y="4280"/>
                    <a:pt x="4230" y="4797"/>
                  </a:cubicBezTo>
                  <a:cubicBezTo>
                    <a:pt x="4218" y="5307"/>
                    <a:pt x="3906" y="5715"/>
                    <a:pt x="3527" y="5715"/>
                  </a:cubicBezTo>
                  <a:cubicBezTo>
                    <a:pt x="3521" y="5715"/>
                    <a:pt x="3516" y="5715"/>
                    <a:pt x="3511" y="5715"/>
                  </a:cubicBezTo>
                  <a:cubicBezTo>
                    <a:pt x="3127" y="5705"/>
                    <a:pt x="2822" y="5277"/>
                    <a:pt x="2831" y="4761"/>
                  </a:cubicBezTo>
                  <a:cubicBezTo>
                    <a:pt x="2842" y="4251"/>
                    <a:pt x="3154" y="3843"/>
                    <a:pt x="3534" y="3843"/>
                  </a:cubicBezTo>
                  <a:close/>
                  <a:moveTo>
                    <a:pt x="3613" y="1"/>
                  </a:moveTo>
                  <a:cubicBezTo>
                    <a:pt x="3594" y="1"/>
                    <a:pt x="3574" y="1"/>
                    <a:pt x="3554" y="1"/>
                  </a:cubicBezTo>
                  <a:cubicBezTo>
                    <a:pt x="1577" y="27"/>
                    <a:pt x="1" y="1401"/>
                    <a:pt x="32" y="3069"/>
                  </a:cubicBezTo>
                  <a:cubicBezTo>
                    <a:pt x="65" y="4723"/>
                    <a:pt x="1668" y="6043"/>
                    <a:pt x="3621" y="6043"/>
                  </a:cubicBezTo>
                  <a:cubicBezTo>
                    <a:pt x="3638" y="6043"/>
                    <a:pt x="3655" y="6043"/>
                    <a:pt x="3671" y="6042"/>
                  </a:cubicBezTo>
                  <a:cubicBezTo>
                    <a:pt x="5648" y="6015"/>
                    <a:pt x="7224" y="4641"/>
                    <a:pt x="7193" y="2973"/>
                  </a:cubicBezTo>
                  <a:cubicBezTo>
                    <a:pt x="7160" y="1322"/>
                    <a:pt x="5565" y="1"/>
                    <a:pt x="3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9"/>
            <p:cNvSpPr/>
            <p:nvPr/>
          </p:nvSpPr>
          <p:spPr>
            <a:xfrm>
              <a:off x="2855522" y="3355083"/>
              <a:ext cx="313276" cy="261938"/>
            </a:xfrm>
            <a:custGeom>
              <a:avLst/>
              <a:gdLst/>
              <a:ahLst/>
              <a:cxnLst/>
              <a:rect l="l" t="t" r="r" b="b"/>
              <a:pathLst>
                <a:path w="7225" h="6041" extrusionOk="0">
                  <a:moveTo>
                    <a:pt x="3618" y="288"/>
                  </a:moveTo>
                  <a:cubicBezTo>
                    <a:pt x="4003" y="288"/>
                    <a:pt x="4318" y="708"/>
                    <a:pt x="4324" y="1225"/>
                  </a:cubicBezTo>
                  <a:cubicBezTo>
                    <a:pt x="4327" y="1741"/>
                    <a:pt x="4017" y="2161"/>
                    <a:pt x="3631" y="2161"/>
                  </a:cubicBezTo>
                  <a:cubicBezTo>
                    <a:pt x="3244" y="2161"/>
                    <a:pt x="2929" y="1741"/>
                    <a:pt x="2927" y="1225"/>
                  </a:cubicBezTo>
                  <a:cubicBezTo>
                    <a:pt x="2922" y="708"/>
                    <a:pt x="3231" y="288"/>
                    <a:pt x="3618" y="288"/>
                  </a:cubicBezTo>
                  <a:close/>
                  <a:moveTo>
                    <a:pt x="1609" y="1244"/>
                  </a:moveTo>
                  <a:cubicBezTo>
                    <a:pt x="1817" y="1244"/>
                    <a:pt x="2049" y="1319"/>
                    <a:pt x="2257" y="1468"/>
                  </a:cubicBezTo>
                  <a:cubicBezTo>
                    <a:pt x="2677" y="1773"/>
                    <a:pt x="2835" y="2271"/>
                    <a:pt x="2609" y="2583"/>
                  </a:cubicBezTo>
                  <a:cubicBezTo>
                    <a:pt x="2495" y="2742"/>
                    <a:pt x="2304" y="2822"/>
                    <a:pt x="2089" y="2822"/>
                  </a:cubicBezTo>
                  <a:cubicBezTo>
                    <a:pt x="1880" y="2822"/>
                    <a:pt x="1648" y="2747"/>
                    <a:pt x="1441" y="2598"/>
                  </a:cubicBezTo>
                  <a:cubicBezTo>
                    <a:pt x="1023" y="2293"/>
                    <a:pt x="862" y="1794"/>
                    <a:pt x="1088" y="1482"/>
                  </a:cubicBezTo>
                  <a:cubicBezTo>
                    <a:pt x="1203" y="1323"/>
                    <a:pt x="1393" y="1244"/>
                    <a:pt x="1609" y="1244"/>
                  </a:cubicBezTo>
                  <a:close/>
                  <a:moveTo>
                    <a:pt x="5612" y="1475"/>
                  </a:moveTo>
                  <a:cubicBezTo>
                    <a:pt x="5919" y="1475"/>
                    <a:pt x="6184" y="1609"/>
                    <a:pt x="6286" y="1847"/>
                  </a:cubicBezTo>
                  <a:cubicBezTo>
                    <a:pt x="6438" y="2204"/>
                    <a:pt x="6179" y="2655"/>
                    <a:pt x="5705" y="2857"/>
                  </a:cubicBezTo>
                  <a:cubicBezTo>
                    <a:pt x="5551" y="2922"/>
                    <a:pt x="5392" y="2954"/>
                    <a:pt x="5244" y="2954"/>
                  </a:cubicBezTo>
                  <a:cubicBezTo>
                    <a:pt x="4936" y="2954"/>
                    <a:pt x="4671" y="2820"/>
                    <a:pt x="4569" y="2582"/>
                  </a:cubicBezTo>
                  <a:cubicBezTo>
                    <a:pt x="4415" y="2225"/>
                    <a:pt x="4676" y="1774"/>
                    <a:pt x="5150" y="1573"/>
                  </a:cubicBezTo>
                  <a:cubicBezTo>
                    <a:pt x="5305" y="1506"/>
                    <a:pt x="5463" y="1475"/>
                    <a:pt x="5612" y="1475"/>
                  </a:cubicBezTo>
                  <a:close/>
                  <a:moveTo>
                    <a:pt x="1965" y="3252"/>
                  </a:moveTo>
                  <a:cubicBezTo>
                    <a:pt x="2272" y="3252"/>
                    <a:pt x="2537" y="3386"/>
                    <a:pt x="2640" y="3624"/>
                  </a:cubicBezTo>
                  <a:cubicBezTo>
                    <a:pt x="2792" y="3979"/>
                    <a:pt x="2530" y="4431"/>
                    <a:pt x="2056" y="4633"/>
                  </a:cubicBezTo>
                  <a:cubicBezTo>
                    <a:pt x="1902" y="4699"/>
                    <a:pt x="1744" y="4731"/>
                    <a:pt x="1595" y="4731"/>
                  </a:cubicBezTo>
                  <a:cubicBezTo>
                    <a:pt x="1289" y="4731"/>
                    <a:pt x="1024" y="4597"/>
                    <a:pt x="920" y="4358"/>
                  </a:cubicBezTo>
                  <a:cubicBezTo>
                    <a:pt x="768" y="4003"/>
                    <a:pt x="1027" y="3551"/>
                    <a:pt x="1504" y="3349"/>
                  </a:cubicBezTo>
                  <a:cubicBezTo>
                    <a:pt x="1658" y="3283"/>
                    <a:pt x="1816" y="3252"/>
                    <a:pt x="1965" y="3252"/>
                  </a:cubicBezTo>
                  <a:close/>
                  <a:moveTo>
                    <a:pt x="5010" y="3303"/>
                  </a:moveTo>
                  <a:cubicBezTo>
                    <a:pt x="5219" y="3303"/>
                    <a:pt x="5451" y="3378"/>
                    <a:pt x="5657" y="3528"/>
                  </a:cubicBezTo>
                  <a:cubicBezTo>
                    <a:pt x="6077" y="3832"/>
                    <a:pt x="6235" y="4331"/>
                    <a:pt x="6009" y="4643"/>
                  </a:cubicBezTo>
                  <a:cubicBezTo>
                    <a:pt x="5894" y="4802"/>
                    <a:pt x="5703" y="4881"/>
                    <a:pt x="5488" y="4881"/>
                  </a:cubicBezTo>
                  <a:cubicBezTo>
                    <a:pt x="5279" y="4881"/>
                    <a:pt x="5048" y="4807"/>
                    <a:pt x="4841" y="4658"/>
                  </a:cubicBezTo>
                  <a:cubicBezTo>
                    <a:pt x="4420" y="4353"/>
                    <a:pt x="4262" y="3853"/>
                    <a:pt x="4488" y="3542"/>
                  </a:cubicBezTo>
                  <a:cubicBezTo>
                    <a:pt x="4603" y="3383"/>
                    <a:pt x="4794" y="3303"/>
                    <a:pt x="5010" y="3303"/>
                  </a:cubicBezTo>
                  <a:close/>
                  <a:moveTo>
                    <a:pt x="3534" y="3844"/>
                  </a:moveTo>
                  <a:cubicBezTo>
                    <a:pt x="3539" y="3844"/>
                    <a:pt x="3544" y="3844"/>
                    <a:pt x="3549" y="3844"/>
                  </a:cubicBezTo>
                  <a:cubicBezTo>
                    <a:pt x="3936" y="3853"/>
                    <a:pt x="4239" y="4281"/>
                    <a:pt x="4229" y="4798"/>
                  </a:cubicBezTo>
                  <a:cubicBezTo>
                    <a:pt x="4218" y="5310"/>
                    <a:pt x="3903" y="5717"/>
                    <a:pt x="3524" y="5717"/>
                  </a:cubicBezTo>
                  <a:cubicBezTo>
                    <a:pt x="3520" y="5717"/>
                    <a:pt x="3515" y="5717"/>
                    <a:pt x="3511" y="5717"/>
                  </a:cubicBezTo>
                  <a:cubicBezTo>
                    <a:pt x="3127" y="5705"/>
                    <a:pt x="2822" y="5277"/>
                    <a:pt x="2831" y="4762"/>
                  </a:cubicBezTo>
                  <a:cubicBezTo>
                    <a:pt x="2842" y="4252"/>
                    <a:pt x="3156" y="3844"/>
                    <a:pt x="3534" y="3844"/>
                  </a:cubicBezTo>
                  <a:close/>
                  <a:moveTo>
                    <a:pt x="3613" y="0"/>
                  </a:moveTo>
                  <a:cubicBezTo>
                    <a:pt x="3593" y="0"/>
                    <a:pt x="3573" y="0"/>
                    <a:pt x="3554" y="1"/>
                  </a:cubicBezTo>
                  <a:cubicBezTo>
                    <a:pt x="1577" y="28"/>
                    <a:pt x="1" y="1402"/>
                    <a:pt x="32" y="3070"/>
                  </a:cubicBezTo>
                  <a:cubicBezTo>
                    <a:pt x="65" y="4721"/>
                    <a:pt x="1660" y="6041"/>
                    <a:pt x="3611" y="6041"/>
                  </a:cubicBezTo>
                  <a:cubicBezTo>
                    <a:pt x="3631" y="6041"/>
                    <a:pt x="3651" y="6041"/>
                    <a:pt x="3671" y="6040"/>
                  </a:cubicBezTo>
                  <a:cubicBezTo>
                    <a:pt x="5648" y="6015"/>
                    <a:pt x="7224" y="4640"/>
                    <a:pt x="7193" y="2973"/>
                  </a:cubicBezTo>
                  <a:cubicBezTo>
                    <a:pt x="7160" y="1322"/>
                    <a:pt x="5565" y="0"/>
                    <a:pt x="36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9"/>
            <p:cNvSpPr/>
            <p:nvPr/>
          </p:nvSpPr>
          <p:spPr>
            <a:xfrm>
              <a:off x="2973462" y="3457065"/>
              <a:ext cx="62655" cy="51208"/>
            </a:xfrm>
            <a:custGeom>
              <a:avLst/>
              <a:gdLst/>
              <a:ahLst/>
              <a:cxnLst/>
              <a:rect l="l" t="t" r="r" b="b"/>
              <a:pathLst>
                <a:path w="1445" h="1181" extrusionOk="0">
                  <a:moveTo>
                    <a:pt x="755" y="1"/>
                  </a:moveTo>
                  <a:cubicBezTo>
                    <a:pt x="706" y="1"/>
                    <a:pt x="657" y="5"/>
                    <a:pt x="607" y="15"/>
                  </a:cubicBezTo>
                  <a:cubicBezTo>
                    <a:pt x="244" y="87"/>
                    <a:pt x="0" y="402"/>
                    <a:pt x="65" y="719"/>
                  </a:cubicBezTo>
                  <a:cubicBezTo>
                    <a:pt x="121" y="994"/>
                    <a:pt x="388" y="1181"/>
                    <a:pt x="695" y="1181"/>
                  </a:cubicBezTo>
                  <a:cubicBezTo>
                    <a:pt x="742" y="1181"/>
                    <a:pt x="790" y="1177"/>
                    <a:pt x="838" y="1167"/>
                  </a:cubicBezTo>
                  <a:cubicBezTo>
                    <a:pt x="1201" y="1096"/>
                    <a:pt x="1445" y="781"/>
                    <a:pt x="1380" y="462"/>
                  </a:cubicBezTo>
                  <a:cubicBezTo>
                    <a:pt x="1325" y="187"/>
                    <a:pt x="1059" y="1"/>
                    <a:pt x="75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9"/>
            <p:cNvSpPr/>
            <p:nvPr/>
          </p:nvSpPr>
          <p:spPr>
            <a:xfrm>
              <a:off x="2973895" y="3459060"/>
              <a:ext cx="62655" cy="51252"/>
            </a:xfrm>
            <a:custGeom>
              <a:avLst/>
              <a:gdLst/>
              <a:ahLst/>
              <a:cxnLst/>
              <a:rect l="l" t="t" r="r" b="b"/>
              <a:pathLst>
                <a:path w="1445" h="1182" extrusionOk="0">
                  <a:moveTo>
                    <a:pt x="755" y="0"/>
                  </a:moveTo>
                  <a:cubicBezTo>
                    <a:pt x="707" y="0"/>
                    <a:pt x="657" y="5"/>
                    <a:pt x="607" y="15"/>
                  </a:cubicBezTo>
                  <a:cubicBezTo>
                    <a:pt x="244" y="86"/>
                    <a:pt x="0" y="401"/>
                    <a:pt x="65" y="721"/>
                  </a:cubicBezTo>
                  <a:cubicBezTo>
                    <a:pt x="121" y="994"/>
                    <a:pt x="388" y="1181"/>
                    <a:pt x="693" y="1181"/>
                  </a:cubicBezTo>
                  <a:cubicBezTo>
                    <a:pt x="741" y="1181"/>
                    <a:pt x="789" y="1177"/>
                    <a:pt x="838" y="1167"/>
                  </a:cubicBezTo>
                  <a:cubicBezTo>
                    <a:pt x="1202" y="1096"/>
                    <a:pt x="1445" y="781"/>
                    <a:pt x="1380" y="463"/>
                  </a:cubicBezTo>
                  <a:cubicBezTo>
                    <a:pt x="1326" y="187"/>
                    <a:pt x="1061" y="0"/>
                    <a:pt x="75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9"/>
            <p:cNvSpPr/>
            <p:nvPr/>
          </p:nvSpPr>
          <p:spPr>
            <a:xfrm>
              <a:off x="2981830" y="3464523"/>
              <a:ext cx="47609" cy="39024"/>
            </a:xfrm>
            <a:custGeom>
              <a:avLst/>
              <a:gdLst/>
              <a:ahLst/>
              <a:cxnLst/>
              <a:rect l="l" t="t" r="r" b="b"/>
              <a:pathLst>
                <a:path w="1098" h="900" extrusionOk="0">
                  <a:moveTo>
                    <a:pt x="571" y="0"/>
                  </a:moveTo>
                  <a:cubicBezTo>
                    <a:pt x="534" y="0"/>
                    <a:pt x="497" y="3"/>
                    <a:pt x="460" y="11"/>
                  </a:cubicBezTo>
                  <a:cubicBezTo>
                    <a:pt x="185" y="65"/>
                    <a:pt x="1" y="305"/>
                    <a:pt x="49" y="547"/>
                  </a:cubicBezTo>
                  <a:cubicBezTo>
                    <a:pt x="90" y="757"/>
                    <a:pt x="293" y="899"/>
                    <a:pt x="525" y="899"/>
                  </a:cubicBezTo>
                  <a:cubicBezTo>
                    <a:pt x="562" y="899"/>
                    <a:pt x="600" y="896"/>
                    <a:pt x="638" y="888"/>
                  </a:cubicBezTo>
                  <a:cubicBezTo>
                    <a:pt x="913" y="832"/>
                    <a:pt x="1097" y="592"/>
                    <a:pt x="1049" y="351"/>
                  </a:cubicBezTo>
                  <a:cubicBezTo>
                    <a:pt x="1008" y="142"/>
                    <a:pt x="804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9"/>
            <p:cNvSpPr/>
            <p:nvPr/>
          </p:nvSpPr>
          <p:spPr>
            <a:xfrm>
              <a:off x="2985689" y="3467732"/>
              <a:ext cx="39111" cy="23978"/>
            </a:xfrm>
            <a:custGeom>
              <a:avLst/>
              <a:gdLst/>
              <a:ahLst/>
              <a:cxnLst/>
              <a:rect l="l" t="t" r="r" b="b"/>
              <a:pathLst>
                <a:path w="902" h="553" extrusionOk="0">
                  <a:moveTo>
                    <a:pt x="477" y="1"/>
                  </a:moveTo>
                  <a:cubicBezTo>
                    <a:pt x="447" y="1"/>
                    <a:pt x="416" y="4"/>
                    <a:pt x="386" y="10"/>
                  </a:cubicBezTo>
                  <a:cubicBezTo>
                    <a:pt x="155" y="55"/>
                    <a:pt x="0" y="256"/>
                    <a:pt x="42" y="458"/>
                  </a:cubicBezTo>
                  <a:cubicBezTo>
                    <a:pt x="56" y="528"/>
                    <a:pt x="83" y="552"/>
                    <a:pt x="122" y="552"/>
                  </a:cubicBezTo>
                  <a:cubicBezTo>
                    <a:pt x="195" y="552"/>
                    <a:pt x="310" y="467"/>
                    <a:pt x="461" y="438"/>
                  </a:cubicBezTo>
                  <a:cubicBezTo>
                    <a:pt x="517" y="426"/>
                    <a:pt x="573" y="424"/>
                    <a:pt x="625" y="424"/>
                  </a:cubicBezTo>
                  <a:cubicBezTo>
                    <a:pt x="663" y="424"/>
                    <a:pt x="699" y="425"/>
                    <a:pt x="731" y="425"/>
                  </a:cubicBezTo>
                  <a:cubicBezTo>
                    <a:pt x="836" y="425"/>
                    <a:pt x="902" y="411"/>
                    <a:pt x="878" y="294"/>
                  </a:cubicBezTo>
                  <a:cubicBezTo>
                    <a:pt x="842" y="120"/>
                    <a:pt x="672" y="1"/>
                    <a:pt x="47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9"/>
            <p:cNvSpPr/>
            <p:nvPr/>
          </p:nvSpPr>
          <p:spPr>
            <a:xfrm>
              <a:off x="3360235" y="3487894"/>
              <a:ext cx="70677" cy="57799"/>
            </a:xfrm>
            <a:custGeom>
              <a:avLst/>
              <a:gdLst/>
              <a:ahLst/>
              <a:cxnLst/>
              <a:rect l="l" t="t" r="r" b="b"/>
              <a:pathLst>
                <a:path w="1630" h="1333" extrusionOk="0">
                  <a:moveTo>
                    <a:pt x="850" y="1"/>
                  </a:moveTo>
                  <a:cubicBezTo>
                    <a:pt x="796" y="1"/>
                    <a:pt x="740" y="6"/>
                    <a:pt x="685" y="17"/>
                  </a:cubicBezTo>
                  <a:cubicBezTo>
                    <a:pt x="274" y="99"/>
                    <a:pt x="0" y="452"/>
                    <a:pt x="73" y="811"/>
                  </a:cubicBezTo>
                  <a:cubicBezTo>
                    <a:pt x="135" y="1123"/>
                    <a:pt x="435" y="1333"/>
                    <a:pt x="779" y="1333"/>
                  </a:cubicBezTo>
                  <a:cubicBezTo>
                    <a:pt x="834" y="1333"/>
                    <a:pt x="889" y="1328"/>
                    <a:pt x="945" y="1317"/>
                  </a:cubicBezTo>
                  <a:cubicBezTo>
                    <a:pt x="1355" y="1237"/>
                    <a:pt x="1629" y="882"/>
                    <a:pt x="1558" y="522"/>
                  </a:cubicBezTo>
                  <a:cubicBezTo>
                    <a:pt x="1494" y="212"/>
                    <a:pt x="1194" y="1"/>
                    <a:pt x="85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9"/>
            <p:cNvSpPr/>
            <p:nvPr/>
          </p:nvSpPr>
          <p:spPr>
            <a:xfrm>
              <a:off x="3360842" y="3490279"/>
              <a:ext cx="70677" cy="57756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851" y="0"/>
                  </a:moveTo>
                  <a:cubicBezTo>
                    <a:pt x="796" y="0"/>
                    <a:pt x="741" y="5"/>
                    <a:pt x="685" y="16"/>
                  </a:cubicBezTo>
                  <a:cubicBezTo>
                    <a:pt x="273" y="97"/>
                    <a:pt x="1" y="453"/>
                    <a:pt x="72" y="811"/>
                  </a:cubicBezTo>
                  <a:cubicBezTo>
                    <a:pt x="134" y="1120"/>
                    <a:pt x="434" y="1331"/>
                    <a:pt x="778" y="1331"/>
                  </a:cubicBezTo>
                  <a:cubicBezTo>
                    <a:pt x="833" y="1331"/>
                    <a:pt x="889" y="1326"/>
                    <a:pt x="945" y="1315"/>
                  </a:cubicBezTo>
                  <a:cubicBezTo>
                    <a:pt x="1355" y="1235"/>
                    <a:pt x="1630" y="881"/>
                    <a:pt x="1558" y="520"/>
                  </a:cubicBezTo>
                  <a:cubicBezTo>
                    <a:pt x="1494" y="210"/>
                    <a:pt x="1195" y="0"/>
                    <a:pt x="85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9"/>
            <p:cNvSpPr/>
            <p:nvPr/>
          </p:nvSpPr>
          <p:spPr>
            <a:xfrm>
              <a:off x="3369601" y="3496393"/>
              <a:ext cx="53853" cy="44010"/>
            </a:xfrm>
            <a:custGeom>
              <a:avLst/>
              <a:gdLst/>
              <a:ahLst/>
              <a:cxnLst/>
              <a:rect l="l" t="t" r="r" b="b"/>
              <a:pathLst>
                <a:path w="1242" h="1015" extrusionOk="0">
                  <a:moveTo>
                    <a:pt x="646" y="1"/>
                  </a:moveTo>
                  <a:cubicBezTo>
                    <a:pt x="605" y="1"/>
                    <a:pt x="563" y="5"/>
                    <a:pt x="522" y="13"/>
                  </a:cubicBezTo>
                  <a:cubicBezTo>
                    <a:pt x="211" y="74"/>
                    <a:pt x="0" y="343"/>
                    <a:pt x="56" y="618"/>
                  </a:cubicBezTo>
                  <a:cubicBezTo>
                    <a:pt x="104" y="854"/>
                    <a:pt x="332" y="1014"/>
                    <a:pt x="594" y="1014"/>
                  </a:cubicBezTo>
                  <a:cubicBezTo>
                    <a:pt x="635" y="1014"/>
                    <a:pt x="678" y="1010"/>
                    <a:pt x="721" y="1002"/>
                  </a:cubicBezTo>
                  <a:cubicBezTo>
                    <a:pt x="1031" y="942"/>
                    <a:pt x="1242" y="671"/>
                    <a:pt x="1186" y="398"/>
                  </a:cubicBezTo>
                  <a:cubicBezTo>
                    <a:pt x="1139" y="161"/>
                    <a:pt x="908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9"/>
            <p:cNvSpPr/>
            <p:nvPr/>
          </p:nvSpPr>
          <p:spPr>
            <a:xfrm>
              <a:off x="3374110" y="3500078"/>
              <a:ext cx="44140" cy="26970"/>
            </a:xfrm>
            <a:custGeom>
              <a:avLst/>
              <a:gdLst/>
              <a:ahLst/>
              <a:cxnLst/>
              <a:rect l="l" t="t" r="r" b="b"/>
              <a:pathLst>
                <a:path w="1018" h="622" extrusionOk="0">
                  <a:moveTo>
                    <a:pt x="540" y="1"/>
                  </a:moveTo>
                  <a:cubicBezTo>
                    <a:pt x="506" y="1"/>
                    <a:pt x="471" y="4"/>
                    <a:pt x="436" y="11"/>
                  </a:cubicBezTo>
                  <a:cubicBezTo>
                    <a:pt x="176" y="61"/>
                    <a:pt x="1" y="287"/>
                    <a:pt x="47" y="515"/>
                  </a:cubicBezTo>
                  <a:cubicBezTo>
                    <a:pt x="63" y="594"/>
                    <a:pt x="93" y="621"/>
                    <a:pt x="137" y="621"/>
                  </a:cubicBezTo>
                  <a:cubicBezTo>
                    <a:pt x="219" y="621"/>
                    <a:pt x="349" y="525"/>
                    <a:pt x="519" y="492"/>
                  </a:cubicBezTo>
                  <a:cubicBezTo>
                    <a:pt x="582" y="479"/>
                    <a:pt x="645" y="477"/>
                    <a:pt x="703" y="477"/>
                  </a:cubicBezTo>
                  <a:cubicBezTo>
                    <a:pt x="746" y="477"/>
                    <a:pt x="786" y="478"/>
                    <a:pt x="822" y="478"/>
                  </a:cubicBezTo>
                  <a:cubicBezTo>
                    <a:pt x="942" y="478"/>
                    <a:pt x="1018" y="463"/>
                    <a:pt x="990" y="330"/>
                  </a:cubicBezTo>
                  <a:cubicBezTo>
                    <a:pt x="949" y="134"/>
                    <a:pt x="759" y="1"/>
                    <a:pt x="54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3293677" y="3723556"/>
              <a:ext cx="61311" cy="18211"/>
            </a:xfrm>
            <a:custGeom>
              <a:avLst/>
              <a:gdLst/>
              <a:ahLst/>
              <a:cxnLst/>
              <a:rect l="l" t="t" r="r" b="b"/>
              <a:pathLst>
                <a:path w="1414" h="420" extrusionOk="0">
                  <a:moveTo>
                    <a:pt x="29" y="0"/>
                  </a:moveTo>
                  <a:lnTo>
                    <a:pt x="1" y="135"/>
                  </a:lnTo>
                  <a:lnTo>
                    <a:pt x="1358" y="420"/>
                  </a:lnTo>
                  <a:lnTo>
                    <a:pt x="1414" y="9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9"/>
            <p:cNvSpPr/>
            <p:nvPr/>
          </p:nvSpPr>
          <p:spPr>
            <a:xfrm>
              <a:off x="3290338" y="3746450"/>
              <a:ext cx="59750" cy="22591"/>
            </a:xfrm>
            <a:custGeom>
              <a:avLst/>
              <a:gdLst/>
              <a:ahLst/>
              <a:cxnLst/>
              <a:rect l="l" t="t" r="r" b="b"/>
              <a:pathLst>
                <a:path w="1378" h="521" extrusionOk="0">
                  <a:moveTo>
                    <a:pt x="29" y="1"/>
                  </a:moveTo>
                  <a:lnTo>
                    <a:pt x="0" y="135"/>
                  </a:lnTo>
                  <a:lnTo>
                    <a:pt x="1323" y="520"/>
                  </a:lnTo>
                  <a:lnTo>
                    <a:pt x="1378" y="18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9"/>
            <p:cNvSpPr/>
            <p:nvPr/>
          </p:nvSpPr>
          <p:spPr>
            <a:xfrm>
              <a:off x="3283878" y="3772206"/>
              <a:ext cx="59403" cy="24932"/>
            </a:xfrm>
            <a:custGeom>
              <a:avLst/>
              <a:gdLst/>
              <a:ahLst/>
              <a:cxnLst/>
              <a:rect l="l" t="t" r="r" b="b"/>
              <a:pathLst>
                <a:path w="1370" h="575" extrusionOk="0">
                  <a:moveTo>
                    <a:pt x="29" y="1"/>
                  </a:moveTo>
                  <a:lnTo>
                    <a:pt x="1" y="135"/>
                  </a:lnTo>
                  <a:lnTo>
                    <a:pt x="1315" y="575"/>
                  </a:lnTo>
                  <a:lnTo>
                    <a:pt x="1369" y="245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9"/>
            <p:cNvSpPr/>
            <p:nvPr/>
          </p:nvSpPr>
          <p:spPr>
            <a:xfrm>
              <a:off x="3296365" y="3729149"/>
              <a:ext cx="61354" cy="18211"/>
            </a:xfrm>
            <a:custGeom>
              <a:avLst/>
              <a:gdLst/>
              <a:ahLst/>
              <a:cxnLst/>
              <a:rect l="l" t="t" r="r" b="b"/>
              <a:pathLst>
                <a:path w="1415" h="420" extrusionOk="0">
                  <a:moveTo>
                    <a:pt x="29" y="0"/>
                  </a:moveTo>
                  <a:lnTo>
                    <a:pt x="0" y="135"/>
                  </a:lnTo>
                  <a:lnTo>
                    <a:pt x="1359" y="420"/>
                  </a:lnTo>
                  <a:lnTo>
                    <a:pt x="1415" y="8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9"/>
            <p:cNvSpPr/>
            <p:nvPr/>
          </p:nvSpPr>
          <p:spPr>
            <a:xfrm>
              <a:off x="3293070" y="3752043"/>
              <a:ext cx="59750" cy="22460"/>
            </a:xfrm>
            <a:custGeom>
              <a:avLst/>
              <a:gdLst/>
              <a:ahLst/>
              <a:cxnLst/>
              <a:rect l="l" t="t" r="r" b="b"/>
              <a:pathLst>
                <a:path w="1378" h="518" extrusionOk="0">
                  <a:moveTo>
                    <a:pt x="26" y="0"/>
                  </a:moveTo>
                  <a:lnTo>
                    <a:pt x="0" y="135"/>
                  </a:lnTo>
                  <a:lnTo>
                    <a:pt x="1322" y="517"/>
                  </a:lnTo>
                  <a:lnTo>
                    <a:pt x="1378" y="18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3286609" y="3777799"/>
              <a:ext cx="59316" cy="24932"/>
            </a:xfrm>
            <a:custGeom>
              <a:avLst/>
              <a:gdLst/>
              <a:ahLst/>
              <a:cxnLst/>
              <a:rect l="l" t="t" r="r" b="b"/>
              <a:pathLst>
                <a:path w="1368" h="575" extrusionOk="0">
                  <a:moveTo>
                    <a:pt x="29" y="0"/>
                  </a:moveTo>
                  <a:lnTo>
                    <a:pt x="1" y="135"/>
                  </a:lnTo>
                  <a:lnTo>
                    <a:pt x="1313" y="575"/>
                  </a:lnTo>
                  <a:lnTo>
                    <a:pt x="1368" y="24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9"/>
            <p:cNvSpPr/>
            <p:nvPr/>
          </p:nvSpPr>
          <p:spPr>
            <a:xfrm>
              <a:off x="2918524" y="3865690"/>
              <a:ext cx="460917" cy="75750"/>
            </a:xfrm>
            <a:custGeom>
              <a:avLst/>
              <a:gdLst/>
              <a:ahLst/>
              <a:cxnLst/>
              <a:rect l="l" t="t" r="r" b="b"/>
              <a:pathLst>
                <a:path w="10630" h="1747" extrusionOk="0">
                  <a:moveTo>
                    <a:pt x="31" y="1"/>
                  </a:moveTo>
                  <a:lnTo>
                    <a:pt x="1" y="1005"/>
                  </a:lnTo>
                  <a:lnTo>
                    <a:pt x="10203" y="1747"/>
                  </a:lnTo>
                  <a:lnTo>
                    <a:pt x="10630" y="77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9"/>
            <p:cNvSpPr/>
            <p:nvPr/>
          </p:nvSpPr>
          <p:spPr>
            <a:xfrm>
              <a:off x="3229200" y="3454637"/>
              <a:ext cx="346143" cy="210209"/>
            </a:xfrm>
            <a:custGeom>
              <a:avLst/>
              <a:gdLst/>
              <a:ahLst/>
              <a:cxnLst/>
              <a:rect l="l" t="t" r="r" b="b"/>
              <a:pathLst>
                <a:path w="7983" h="4848" extrusionOk="0">
                  <a:moveTo>
                    <a:pt x="3890" y="2407"/>
                  </a:moveTo>
                  <a:cubicBezTo>
                    <a:pt x="3895" y="2407"/>
                    <a:pt x="3900" y="2407"/>
                    <a:pt x="3904" y="2407"/>
                  </a:cubicBezTo>
                  <a:cubicBezTo>
                    <a:pt x="4332" y="2419"/>
                    <a:pt x="4669" y="2891"/>
                    <a:pt x="4659" y="3465"/>
                  </a:cubicBezTo>
                  <a:cubicBezTo>
                    <a:pt x="4647" y="4031"/>
                    <a:pt x="4299" y="4483"/>
                    <a:pt x="3880" y="4483"/>
                  </a:cubicBezTo>
                  <a:cubicBezTo>
                    <a:pt x="3875" y="4483"/>
                    <a:pt x="3869" y="4483"/>
                    <a:pt x="3864" y="4483"/>
                  </a:cubicBezTo>
                  <a:cubicBezTo>
                    <a:pt x="3436" y="4473"/>
                    <a:pt x="3098" y="3998"/>
                    <a:pt x="3108" y="3425"/>
                  </a:cubicBezTo>
                  <a:cubicBezTo>
                    <a:pt x="3121" y="2859"/>
                    <a:pt x="3470" y="2407"/>
                    <a:pt x="3890" y="2407"/>
                  </a:cubicBezTo>
                  <a:close/>
                  <a:moveTo>
                    <a:pt x="7532" y="1"/>
                  </a:moveTo>
                  <a:cubicBezTo>
                    <a:pt x="7348" y="297"/>
                    <a:pt x="7129" y="572"/>
                    <a:pt x="6876" y="818"/>
                  </a:cubicBezTo>
                  <a:cubicBezTo>
                    <a:pt x="6760" y="1020"/>
                    <a:pt x="6557" y="1202"/>
                    <a:pt x="6295" y="1312"/>
                  </a:cubicBezTo>
                  <a:cubicBezTo>
                    <a:pt x="6286" y="1316"/>
                    <a:pt x="6278" y="1318"/>
                    <a:pt x="6270" y="1321"/>
                  </a:cubicBezTo>
                  <a:cubicBezTo>
                    <a:pt x="5984" y="1520"/>
                    <a:pt x="5669" y="1690"/>
                    <a:pt x="5334" y="1828"/>
                  </a:cubicBezTo>
                  <a:cubicBezTo>
                    <a:pt x="5394" y="1815"/>
                    <a:pt x="5457" y="1808"/>
                    <a:pt x="5523" y="1808"/>
                  </a:cubicBezTo>
                  <a:cubicBezTo>
                    <a:pt x="5755" y="1808"/>
                    <a:pt x="6013" y="1890"/>
                    <a:pt x="6243" y="2057"/>
                  </a:cubicBezTo>
                  <a:cubicBezTo>
                    <a:pt x="6710" y="2394"/>
                    <a:pt x="6886" y="2950"/>
                    <a:pt x="6636" y="3295"/>
                  </a:cubicBezTo>
                  <a:cubicBezTo>
                    <a:pt x="6508" y="3472"/>
                    <a:pt x="6296" y="3560"/>
                    <a:pt x="6056" y="3560"/>
                  </a:cubicBezTo>
                  <a:cubicBezTo>
                    <a:pt x="5824" y="3560"/>
                    <a:pt x="5567" y="3477"/>
                    <a:pt x="5337" y="3311"/>
                  </a:cubicBezTo>
                  <a:cubicBezTo>
                    <a:pt x="4870" y="2973"/>
                    <a:pt x="4696" y="2419"/>
                    <a:pt x="4946" y="2072"/>
                  </a:cubicBezTo>
                  <a:cubicBezTo>
                    <a:pt x="4995" y="2006"/>
                    <a:pt x="5055" y="1951"/>
                    <a:pt x="5127" y="1911"/>
                  </a:cubicBezTo>
                  <a:lnTo>
                    <a:pt x="5127" y="1911"/>
                  </a:lnTo>
                  <a:cubicBezTo>
                    <a:pt x="4554" y="2118"/>
                    <a:pt x="3929" y="2231"/>
                    <a:pt x="3275" y="2231"/>
                  </a:cubicBezTo>
                  <a:cubicBezTo>
                    <a:pt x="3155" y="2231"/>
                    <a:pt x="3035" y="2228"/>
                    <a:pt x="2914" y="2220"/>
                  </a:cubicBezTo>
                  <a:lnTo>
                    <a:pt x="2914" y="2220"/>
                  </a:lnTo>
                  <a:cubicBezTo>
                    <a:pt x="3037" y="2605"/>
                    <a:pt x="2750" y="3070"/>
                    <a:pt x="2248" y="3285"/>
                  </a:cubicBezTo>
                  <a:cubicBezTo>
                    <a:pt x="2076" y="3358"/>
                    <a:pt x="1900" y="3393"/>
                    <a:pt x="1736" y="3393"/>
                  </a:cubicBezTo>
                  <a:cubicBezTo>
                    <a:pt x="1395" y="3393"/>
                    <a:pt x="1101" y="3244"/>
                    <a:pt x="987" y="2979"/>
                  </a:cubicBezTo>
                  <a:cubicBezTo>
                    <a:pt x="834" y="2626"/>
                    <a:pt x="1053" y="2185"/>
                    <a:pt x="1481" y="1936"/>
                  </a:cubicBezTo>
                  <a:cubicBezTo>
                    <a:pt x="944" y="1755"/>
                    <a:pt x="451" y="1495"/>
                    <a:pt x="19" y="1175"/>
                  </a:cubicBezTo>
                  <a:cubicBezTo>
                    <a:pt x="5" y="1298"/>
                    <a:pt x="0" y="1421"/>
                    <a:pt x="2" y="1548"/>
                  </a:cubicBezTo>
                  <a:cubicBezTo>
                    <a:pt x="36" y="3382"/>
                    <a:pt x="1810" y="4847"/>
                    <a:pt x="3976" y="4847"/>
                  </a:cubicBezTo>
                  <a:cubicBezTo>
                    <a:pt x="3997" y="4847"/>
                    <a:pt x="4018" y="4847"/>
                    <a:pt x="4039" y="4847"/>
                  </a:cubicBezTo>
                  <a:cubicBezTo>
                    <a:pt x="6232" y="4817"/>
                    <a:pt x="7983" y="3293"/>
                    <a:pt x="7947" y="1441"/>
                  </a:cubicBezTo>
                  <a:cubicBezTo>
                    <a:pt x="7938" y="924"/>
                    <a:pt x="7789" y="436"/>
                    <a:pt x="753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9"/>
            <p:cNvSpPr/>
            <p:nvPr/>
          </p:nvSpPr>
          <p:spPr>
            <a:xfrm>
              <a:off x="3228333" y="3400611"/>
              <a:ext cx="144432" cy="262155"/>
            </a:xfrm>
            <a:custGeom>
              <a:avLst/>
              <a:gdLst/>
              <a:ahLst/>
              <a:cxnLst/>
              <a:rect l="l" t="t" r="r" b="b"/>
              <a:pathLst>
                <a:path w="3331" h="6046" extrusionOk="0">
                  <a:moveTo>
                    <a:pt x="1708" y="0"/>
                  </a:moveTo>
                  <a:cubicBezTo>
                    <a:pt x="670" y="617"/>
                    <a:pt x="0" y="1642"/>
                    <a:pt x="23" y="2794"/>
                  </a:cubicBezTo>
                  <a:cubicBezTo>
                    <a:pt x="56" y="4435"/>
                    <a:pt x="1481" y="5781"/>
                    <a:pt x="3330" y="6045"/>
                  </a:cubicBezTo>
                  <a:lnTo>
                    <a:pt x="2809" y="4106"/>
                  </a:lnTo>
                  <a:cubicBezTo>
                    <a:pt x="2687" y="4280"/>
                    <a:pt x="2501" y="4434"/>
                    <a:pt x="2269" y="4532"/>
                  </a:cubicBezTo>
                  <a:cubicBezTo>
                    <a:pt x="2098" y="4606"/>
                    <a:pt x="1922" y="4640"/>
                    <a:pt x="1757" y="4640"/>
                  </a:cubicBezTo>
                  <a:cubicBezTo>
                    <a:pt x="1416" y="4640"/>
                    <a:pt x="1122" y="4491"/>
                    <a:pt x="1008" y="4226"/>
                  </a:cubicBezTo>
                  <a:cubicBezTo>
                    <a:pt x="838" y="3832"/>
                    <a:pt x="1127" y="3330"/>
                    <a:pt x="1654" y="3106"/>
                  </a:cubicBezTo>
                  <a:cubicBezTo>
                    <a:pt x="1825" y="3033"/>
                    <a:pt x="2000" y="2999"/>
                    <a:pt x="2163" y="2999"/>
                  </a:cubicBezTo>
                  <a:cubicBezTo>
                    <a:pt x="2295" y="2999"/>
                    <a:pt x="2419" y="3021"/>
                    <a:pt x="2528" y="3064"/>
                  </a:cubicBezTo>
                  <a:lnTo>
                    <a:pt x="2382" y="2515"/>
                  </a:lnTo>
                  <a:cubicBezTo>
                    <a:pt x="2357" y="2517"/>
                    <a:pt x="2332" y="2518"/>
                    <a:pt x="2306" y="2518"/>
                  </a:cubicBezTo>
                  <a:cubicBezTo>
                    <a:pt x="2075" y="2518"/>
                    <a:pt x="1819" y="2437"/>
                    <a:pt x="1588" y="2270"/>
                  </a:cubicBezTo>
                  <a:cubicBezTo>
                    <a:pt x="1120" y="1933"/>
                    <a:pt x="945" y="1377"/>
                    <a:pt x="1196" y="1032"/>
                  </a:cubicBezTo>
                  <a:cubicBezTo>
                    <a:pt x="1322" y="858"/>
                    <a:pt x="1534" y="770"/>
                    <a:pt x="1773" y="770"/>
                  </a:cubicBezTo>
                  <a:cubicBezTo>
                    <a:pt x="1820" y="770"/>
                    <a:pt x="1868" y="773"/>
                    <a:pt x="1917" y="780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9"/>
            <p:cNvSpPr/>
            <p:nvPr/>
          </p:nvSpPr>
          <p:spPr>
            <a:xfrm>
              <a:off x="3395487" y="3373988"/>
              <a:ext cx="179294" cy="267618"/>
            </a:xfrm>
            <a:custGeom>
              <a:avLst/>
              <a:gdLst/>
              <a:ahLst/>
              <a:cxnLst/>
              <a:rect l="l" t="t" r="r" b="b"/>
              <a:pathLst>
                <a:path w="4135" h="6172" extrusionOk="0">
                  <a:moveTo>
                    <a:pt x="2357" y="1638"/>
                  </a:moveTo>
                  <a:cubicBezTo>
                    <a:pt x="2698" y="1638"/>
                    <a:pt x="2992" y="1787"/>
                    <a:pt x="3107" y="2053"/>
                  </a:cubicBezTo>
                  <a:cubicBezTo>
                    <a:pt x="3276" y="2446"/>
                    <a:pt x="2987" y="2947"/>
                    <a:pt x="2460" y="3172"/>
                  </a:cubicBezTo>
                  <a:cubicBezTo>
                    <a:pt x="2289" y="3246"/>
                    <a:pt x="2113" y="3281"/>
                    <a:pt x="1949" y="3281"/>
                  </a:cubicBezTo>
                  <a:cubicBezTo>
                    <a:pt x="1608" y="3281"/>
                    <a:pt x="1313" y="3131"/>
                    <a:pt x="1199" y="2866"/>
                  </a:cubicBezTo>
                  <a:cubicBezTo>
                    <a:pt x="1028" y="2472"/>
                    <a:pt x="1319" y="1970"/>
                    <a:pt x="1844" y="1746"/>
                  </a:cubicBezTo>
                  <a:cubicBezTo>
                    <a:pt x="2016" y="1673"/>
                    <a:pt x="2192" y="1638"/>
                    <a:pt x="2357" y="1638"/>
                  </a:cubicBezTo>
                  <a:close/>
                  <a:moveTo>
                    <a:pt x="138" y="1"/>
                  </a:moveTo>
                  <a:cubicBezTo>
                    <a:pt x="117" y="1"/>
                    <a:pt x="96" y="1"/>
                    <a:pt x="75" y="1"/>
                  </a:cubicBezTo>
                  <a:cubicBezTo>
                    <a:pt x="51" y="3"/>
                    <a:pt x="25" y="6"/>
                    <a:pt x="0" y="6"/>
                  </a:cubicBezTo>
                  <a:lnTo>
                    <a:pt x="118" y="323"/>
                  </a:lnTo>
                  <a:cubicBezTo>
                    <a:pt x="126" y="323"/>
                    <a:pt x="136" y="322"/>
                    <a:pt x="145" y="322"/>
                  </a:cubicBezTo>
                  <a:cubicBezTo>
                    <a:pt x="573" y="322"/>
                    <a:pt x="924" y="787"/>
                    <a:pt x="927" y="1360"/>
                  </a:cubicBezTo>
                  <a:cubicBezTo>
                    <a:pt x="928" y="1613"/>
                    <a:pt x="862" y="1845"/>
                    <a:pt x="752" y="2026"/>
                  </a:cubicBezTo>
                  <a:lnTo>
                    <a:pt x="1383" y="3725"/>
                  </a:lnTo>
                  <a:cubicBezTo>
                    <a:pt x="1477" y="3687"/>
                    <a:pt x="1582" y="3669"/>
                    <a:pt x="1692" y="3669"/>
                  </a:cubicBezTo>
                  <a:cubicBezTo>
                    <a:pt x="1923" y="3669"/>
                    <a:pt x="2180" y="3751"/>
                    <a:pt x="2408" y="3917"/>
                  </a:cubicBezTo>
                  <a:cubicBezTo>
                    <a:pt x="2875" y="4254"/>
                    <a:pt x="3051" y="4810"/>
                    <a:pt x="2801" y="5155"/>
                  </a:cubicBezTo>
                  <a:cubicBezTo>
                    <a:pt x="2673" y="5331"/>
                    <a:pt x="2461" y="5418"/>
                    <a:pt x="2222" y="5418"/>
                  </a:cubicBezTo>
                  <a:cubicBezTo>
                    <a:pt x="2151" y="5418"/>
                    <a:pt x="2078" y="5411"/>
                    <a:pt x="2005" y="5395"/>
                  </a:cubicBezTo>
                  <a:lnTo>
                    <a:pt x="2005" y="5395"/>
                  </a:lnTo>
                  <a:lnTo>
                    <a:pt x="2292" y="6171"/>
                  </a:lnTo>
                  <a:cubicBezTo>
                    <a:pt x="3405" y="5563"/>
                    <a:pt x="4135" y="4501"/>
                    <a:pt x="4112" y="3300"/>
                  </a:cubicBezTo>
                  <a:cubicBezTo>
                    <a:pt x="4076" y="1466"/>
                    <a:pt x="2304" y="1"/>
                    <a:pt x="13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9"/>
            <p:cNvSpPr/>
            <p:nvPr/>
          </p:nvSpPr>
          <p:spPr>
            <a:xfrm>
              <a:off x="3295412" y="3400611"/>
              <a:ext cx="16087" cy="33864"/>
            </a:xfrm>
            <a:custGeom>
              <a:avLst/>
              <a:gdLst/>
              <a:ahLst/>
              <a:cxnLst/>
              <a:rect l="l" t="t" r="r" b="b"/>
              <a:pathLst>
                <a:path w="371" h="781" extrusionOk="0">
                  <a:moveTo>
                    <a:pt x="161" y="0"/>
                  </a:moveTo>
                  <a:cubicBezTo>
                    <a:pt x="107" y="32"/>
                    <a:pt x="54" y="66"/>
                    <a:pt x="1" y="100"/>
                  </a:cubicBezTo>
                  <a:lnTo>
                    <a:pt x="130" y="775"/>
                  </a:lnTo>
                  <a:cubicBezTo>
                    <a:pt x="163" y="771"/>
                    <a:pt x="196" y="770"/>
                    <a:pt x="230" y="770"/>
                  </a:cubicBezTo>
                  <a:cubicBezTo>
                    <a:pt x="276" y="770"/>
                    <a:pt x="323" y="773"/>
                    <a:pt x="370" y="780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9"/>
            <p:cNvSpPr/>
            <p:nvPr/>
          </p:nvSpPr>
          <p:spPr>
            <a:xfrm>
              <a:off x="3315184" y="3507796"/>
              <a:ext cx="22807" cy="25539"/>
            </a:xfrm>
            <a:custGeom>
              <a:avLst/>
              <a:gdLst/>
              <a:ahLst/>
              <a:cxnLst/>
              <a:rect l="l" t="t" r="r" b="b"/>
              <a:pathLst>
                <a:path w="526" h="589" extrusionOk="0">
                  <a:moveTo>
                    <a:pt x="0" y="0"/>
                  </a:moveTo>
                  <a:lnTo>
                    <a:pt x="100" y="527"/>
                  </a:lnTo>
                  <a:cubicBezTo>
                    <a:pt x="119" y="526"/>
                    <a:pt x="139" y="526"/>
                    <a:pt x="158" y="526"/>
                  </a:cubicBezTo>
                  <a:cubicBezTo>
                    <a:pt x="290" y="526"/>
                    <a:pt x="415" y="547"/>
                    <a:pt x="525" y="589"/>
                  </a:cubicBezTo>
                  <a:lnTo>
                    <a:pt x="379" y="42"/>
                  </a:lnTo>
                  <a:cubicBezTo>
                    <a:pt x="356" y="44"/>
                    <a:pt x="332" y="44"/>
                    <a:pt x="307" y="44"/>
                  </a:cubicBezTo>
                  <a:cubicBezTo>
                    <a:pt x="208" y="44"/>
                    <a:pt x="103" y="30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9"/>
            <p:cNvSpPr/>
            <p:nvPr/>
          </p:nvSpPr>
          <p:spPr>
            <a:xfrm>
              <a:off x="3331878" y="3578560"/>
              <a:ext cx="40802" cy="84118"/>
            </a:xfrm>
            <a:custGeom>
              <a:avLst/>
              <a:gdLst/>
              <a:ahLst/>
              <a:cxnLst/>
              <a:rect l="l" t="t" r="r" b="b"/>
              <a:pathLst>
                <a:path w="941" h="1940" extrusionOk="0">
                  <a:moveTo>
                    <a:pt x="420" y="0"/>
                  </a:moveTo>
                  <a:cubicBezTo>
                    <a:pt x="322" y="143"/>
                    <a:pt x="176" y="272"/>
                    <a:pt x="0" y="370"/>
                  </a:cubicBezTo>
                  <a:lnTo>
                    <a:pt x="274" y="1794"/>
                  </a:lnTo>
                  <a:cubicBezTo>
                    <a:pt x="488" y="1857"/>
                    <a:pt x="712" y="1908"/>
                    <a:pt x="941" y="1940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9"/>
            <p:cNvSpPr/>
            <p:nvPr/>
          </p:nvSpPr>
          <p:spPr>
            <a:xfrm>
              <a:off x="2857126" y="3410020"/>
              <a:ext cx="311715" cy="207001"/>
            </a:xfrm>
            <a:custGeom>
              <a:avLst/>
              <a:gdLst/>
              <a:ahLst/>
              <a:cxnLst/>
              <a:rect l="l" t="t" r="r" b="b"/>
              <a:pathLst>
                <a:path w="7189" h="4774" extrusionOk="0">
                  <a:moveTo>
                    <a:pt x="3498" y="2577"/>
                  </a:moveTo>
                  <a:cubicBezTo>
                    <a:pt x="3503" y="2577"/>
                    <a:pt x="3508" y="2577"/>
                    <a:pt x="3512" y="2577"/>
                  </a:cubicBezTo>
                  <a:cubicBezTo>
                    <a:pt x="3899" y="2586"/>
                    <a:pt x="4202" y="3014"/>
                    <a:pt x="4192" y="3531"/>
                  </a:cubicBezTo>
                  <a:cubicBezTo>
                    <a:pt x="4181" y="4043"/>
                    <a:pt x="3866" y="4450"/>
                    <a:pt x="3487" y="4450"/>
                  </a:cubicBezTo>
                  <a:cubicBezTo>
                    <a:pt x="3483" y="4450"/>
                    <a:pt x="3478" y="4450"/>
                    <a:pt x="3474" y="4450"/>
                  </a:cubicBezTo>
                  <a:cubicBezTo>
                    <a:pt x="3087" y="4438"/>
                    <a:pt x="2784" y="4013"/>
                    <a:pt x="2794" y="3495"/>
                  </a:cubicBezTo>
                  <a:cubicBezTo>
                    <a:pt x="2805" y="2984"/>
                    <a:pt x="3120" y="2577"/>
                    <a:pt x="3498" y="2577"/>
                  </a:cubicBezTo>
                  <a:close/>
                  <a:moveTo>
                    <a:pt x="6491" y="1"/>
                  </a:moveTo>
                  <a:cubicBezTo>
                    <a:pt x="6451" y="237"/>
                    <a:pt x="6383" y="463"/>
                    <a:pt x="6279" y="675"/>
                  </a:cubicBezTo>
                  <a:cubicBezTo>
                    <a:pt x="6355" y="1011"/>
                    <a:pt x="6103" y="1405"/>
                    <a:pt x="5668" y="1590"/>
                  </a:cubicBezTo>
                  <a:cubicBezTo>
                    <a:pt x="5621" y="1610"/>
                    <a:pt x="5577" y="1624"/>
                    <a:pt x="5531" y="1638"/>
                  </a:cubicBezTo>
                  <a:cubicBezTo>
                    <a:pt x="5360" y="1784"/>
                    <a:pt x="5170" y="1919"/>
                    <a:pt x="4967" y="2038"/>
                  </a:cubicBezTo>
                  <a:cubicBezTo>
                    <a:pt x="4971" y="2038"/>
                    <a:pt x="4974" y="2038"/>
                    <a:pt x="4978" y="2038"/>
                  </a:cubicBezTo>
                  <a:cubicBezTo>
                    <a:pt x="5184" y="2038"/>
                    <a:pt x="5414" y="2112"/>
                    <a:pt x="5620" y="2261"/>
                  </a:cubicBezTo>
                  <a:cubicBezTo>
                    <a:pt x="6040" y="2565"/>
                    <a:pt x="6198" y="3064"/>
                    <a:pt x="5972" y="3376"/>
                  </a:cubicBezTo>
                  <a:cubicBezTo>
                    <a:pt x="5857" y="3535"/>
                    <a:pt x="5666" y="3614"/>
                    <a:pt x="5451" y="3614"/>
                  </a:cubicBezTo>
                  <a:cubicBezTo>
                    <a:pt x="5242" y="3614"/>
                    <a:pt x="5011" y="3540"/>
                    <a:pt x="4804" y="3391"/>
                  </a:cubicBezTo>
                  <a:cubicBezTo>
                    <a:pt x="4390" y="3091"/>
                    <a:pt x="4232" y="2605"/>
                    <a:pt x="4440" y="2291"/>
                  </a:cubicBezTo>
                  <a:lnTo>
                    <a:pt x="4440" y="2291"/>
                  </a:lnTo>
                  <a:cubicBezTo>
                    <a:pt x="3902" y="2507"/>
                    <a:pt x="3290" y="2629"/>
                    <a:pt x="2642" y="2629"/>
                  </a:cubicBezTo>
                  <a:cubicBezTo>
                    <a:pt x="2615" y="2917"/>
                    <a:pt x="2379" y="3213"/>
                    <a:pt x="2019" y="3366"/>
                  </a:cubicBezTo>
                  <a:cubicBezTo>
                    <a:pt x="1865" y="3432"/>
                    <a:pt x="1707" y="3464"/>
                    <a:pt x="1558" y="3464"/>
                  </a:cubicBezTo>
                  <a:cubicBezTo>
                    <a:pt x="1252" y="3464"/>
                    <a:pt x="987" y="3330"/>
                    <a:pt x="883" y="3091"/>
                  </a:cubicBezTo>
                  <a:cubicBezTo>
                    <a:pt x="785" y="2864"/>
                    <a:pt x="858" y="2597"/>
                    <a:pt x="1047" y="2381"/>
                  </a:cubicBezTo>
                  <a:cubicBezTo>
                    <a:pt x="666" y="2257"/>
                    <a:pt x="316" y="2092"/>
                    <a:pt x="1" y="1892"/>
                  </a:cubicBezTo>
                  <a:lnTo>
                    <a:pt x="1" y="1892"/>
                  </a:lnTo>
                  <a:cubicBezTo>
                    <a:pt x="90" y="3501"/>
                    <a:pt x="1664" y="4774"/>
                    <a:pt x="3581" y="4774"/>
                  </a:cubicBezTo>
                  <a:cubicBezTo>
                    <a:pt x="3599" y="4774"/>
                    <a:pt x="3617" y="4774"/>
                    <a:pt x="3635" y="4773"/>
                  </a:cubicBezTo>
                  <a:cubicBezTo>
                    <a:pt x="5612" y="4748"/>
                    <a:pt x="7188" y="3373"/>
                    <a:pt x="7157" y="1706"/>
                  </a:cubicBezTo>
                  <a:cubicBezTo>
                    <a:pt x="7144" y="1069"/>
                    <a:pt x="6899" y="482"/>
                    <a:pt x="64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9"/>
            <p:cNvSpPr/>
            <p:nvPr/>
          </p:nvSpPr>
          <p:spPr>
            <a:xfrm>
              <a:off x="3005722" y="3354996"/>
              <a:ext cx="162513" cy="232280"/>
            </a:xfrm>
            <a:custGeom>
              <a:avLst/>
              <a:gdLst/>
              <a:ahLst/>
              <a:cxnLst/>
              <a:rect l="l" t="t" r="r" b="b"/>
              <a:pathLst>
                <a:path w="3748" h="5357" extrusionOk="0">
                  <a:moveTo>
                    <a:pt x="153" y="1"/>
                  </a:moveTo>
                  <a:cubicBezTo>
                    <a:pt x="134" y="1"/>
                    <a:pt x="114" y="1"/>
                    <a:pt x="94" y="1"/>
                  </a:cubicBezTo>
                  <a:cubicBezTo>
                    <a:pt x="61" y="1"/>
                    <a:pt x="31" y="3"/>
                    <a:pt x="1" y="4"/>
                  </a:cubicBezTo>
                  <a:lnTo>
                    <a:pt x="130" y="290"/>
                  </a:lnTo>
                  <a:cubicBezTo>
                    <a:pt x="137" y="290"/>
                    <a:pt x="145" y="289"/>
                    <a:pt x="154" y="289"/>
                  </a:cubicBezTo>
                  <a:cubicBezTo>
                    <a:pt x="541" y="289"/>
                    <a:pt x="855" y="708"/>
                    <a:pt x="860" y="1225"/>
                  </a:cubicBezTo>
                  <a:cubicBezTo>
                    <a:pt x="861" y="1397"/>
                    <a:pt x="825" y="1557"/>
                    <a:pt x="767" y="1698"/>
                  </a:cubicBezTo>
                  <a:lnTo>
                    <a:pt x="1062" y="2350"/>
                  </a:lnTo>
                  <a:cubicBezTo>
                    <a:pt x="1070" y="2050"/>
                    <a:pt x="1311" y="1733"/>
                    <a:pt x="1686" y="1575"/>
                  </a:cubicBezTo>
                  <a:cubicBezTo>
                    <a:pt x="1841" y="1508"/>
                    <a:pt x="1999" y="1477"/>
                    <a:pt x="2148" y="1477"/>
                  </a:cubicBezTo>
                  <a:cubicBezTo>
                    <a:pt x="2455" y="1477"/>
                    <a:pt x="2720" y="1611"/>
                    <a:pt x="2822" y="1849"/>
                  </a:cubicBezTo>
                  <a:cubicBezTo>
                    <a:pt x="2977" y="2206"/>
                    <a:pt x="2715" y="2657"/>
                    <a:pt x="2241" y="2859"/>
                  </a:cubicBezTo>
                  <a:cubicBezTo>
                    <a:pt x="2088" y="2924"/>
                    <a:pt x="1930" y="2955"/>
                    <a:pt x="1782" y="2955"/>
                  </a:cubicBezTo>
                  <a:cubicBezTo>
                    <a:pt x="1577" y="2955"/>
                    <a:pt x="1391" y="2895"/>
                    <a:pt x="1259" y="2786"/>
                  </a:cubicBezTo>
                  <a:lnTo>
                    <a:pt x="1259" y="2786"/>
                  </a:lnTo>
                  <a:lnTo>
                    <a:pt x="1495" y="3308"/>
                  </a:lnTo>
                  <a:cubicBezTo>
                    <a:pt x="1512" y="3307"/>
                    <a:pt x="1529" y="3307"/>
                    <a:pt x="1546" y="3307"/>
                  </a:cubicBezTo>
                  <a:cubicBezTo>
                    <a:pt x="1755" y="3307"/>
                    <a:pt x="1986" y="3379"/>
                    <a:pt x="2193" y="3530"/>
                  </a:cubicBezTo>
                  <a:cubicBezTo>
                    <a:pt x="2613" y="3834"/>
                    <a:pt x="2771" y="4333"/>
                    <a:pt x="2545" y="4645"/>
                  </a:cubicBezTo>
                  <a:cubicBezTo>
                    <a:pt x="2463" y="4757"/>
                    <a:pt x="2340" y="4830"/>
                    <a:pt x="2198" y="4863"/>
                  </a:cubicBezTo>
                  <a:lnTo>
                    <a:pt x="2422" y="5357"/>
                  </a:lnTo>
                  <a:cubicBezTo>
                    <a:pt x="3236" y="4793"/>
                    <a:pt x="3747" y="3932"/>
                    <a:pt x="3731" y="2973"/>
                  </a:cubicBezTo>
                  <a:cubicBezTo>
                    <a:pt x="3700" y="1322"/>
                    <a:pt x="2103" y="1"/>
                    <a:pt x="15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9"/>
            <p:cNvSpPr/>
            <p:nvPr/>
          </p:nvSpPr>
          <p:spPr>
            <a:xfrm>
              <a:off x="2855956" y="3374334"/>
              <a:ext cx="146297" cy="242512"/>
            </a:xfrm>
            <a:custGeom>
              <a:avLst/>
              <a:gdLst/>
              <a:ahLst/>
              <a:cxnLst/>
              <a:rect l="l" t="t" r="r" b="b"/>
              <a:pathLst>
                <a:path w="3374" h="5593" extrusionOk="0">
                  <a:moveTo>
                    <a:pt x="1955" y="2808"/>
                  </a:moveTo>
                  <a:cubicBezTo>
                    <a:pt x="2262" y="2808"/>
                    <a:pt x="2527" y="2942"/>
                    <a:pt x="2630" y="3180"/>
                  </a:cubicBezTo>
                  <a:cubicBezTo>
                    <a:pt x="2782" y="3535"/>
                    <a:pt x="2520" y="3987"/>
                    <a:pt x="2046" y="4189"/>
                  </a:cubicBezTo>
                  <a:cubicBezTo>
                    <a:pt x="1892" y="4255"/>
                    <a:pt x="1734" y="4287"/>
                    <a:pt x="1585" y="4287"/>
                  </a:cubicBezTo>
                  <a:cubicBezTo>
                    <a:pt x="1279" y="4287"/>
                    <a:pt x="1014" y="4153"/>
                    <a:pt x="910" y="3914"/>
                  </a:cubicBezTo>
                  <a:cubicBezTo>
                    <a:pt x="758" y="3559"/>
                    <a:pt x="1017" y="3107"/>
                    <a:pt x="1494" y="2905"/>
                  </a:cubicBezTo>
                  <a:cubicBezTo>
                    <a:pt x="1648" y="2839"/>
                    <a:pt x="1806" y="2808"/>
                    <a:pt x="1955" y="2808"/>
                  </a:cubicBezTo>
                  <a:close/>
                  <a:moveTo>
                    <a:pt x="1733" y="1"/>
                  </a:moveTo>
                  <a:cubicBezTo>
                    <a:pt x="691" y="542"/>
                    <a:pt x="1" y="1518"/>
                    <a:pt x="21" y="2627"/>
                  </a:cubicBezTo>
                  <a:cubicBezTo>
                    <a:pt x="51" y="4215"/>
                    <a:pt x="1528" y="5496"/>
                    <a:pt x="3373" y="5592"/>
                  </a:cubicBezTo>
                  <a:lnTo>
                    <a:pt x="3262" y="5210"/>
                  </a:lnTo>
                  <a:cubicBezTo>
                    <a:pt x="2997" y="5072"/>
                    <a:pt x="2811" y="4723"/>
                    <a:pt x="2819" y="4318"/>
                  </a:cubicBezTo>
                  <a:cubicBezTo>
                    <a:pt x="2824" y="4182"/>
                    <a:pt x="2848" y="4053"/>
                    <a:pt x="2889" y="3937"/>
                  </a:cubicBezTo>
                  <a:lnTo>
                    <a:pt x="2407" y="2300"/>
                  </a:lnTo>
                  <a:cubicBezTo>
                    <a:pt x="2311" y="2350"/>
                    <a:pt x="2197" y="2375"/>
                    <a:pt x="2076" y="2375"/>
                  </a:cubicBezTo>
                  <a:cubicBezTo>
                    <a:pt x="1868" y="2375"/>
                    <a:pt x="1638" y="2301"/>
                    <a:pt x="1431" y="2152"/>
                  </a:cubicBezTo>
                  <a:cubicBezTo>
                    <a:pt x="1013" y="1847"/>
                    <a:pt x="852" y="1348"/>
                    <a:pt x="1078" y="1037"/>
                  </a:cubicBezTo>
                  <a:cubicBezTo>
                    <a:pt x="1193" y="879"/>
                    <a:pt x="1385" y="799"/>
                    <a:pt x="1601" y="799"/>
                  </a:cubicBezTo>
                  <a:cubicBezTo>
                    <a:pt x="1727" y="799"/>
                    <a:pt x="1861" y="826"/>
                    <a:pt x="1993" y="881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9"/>
            <p:cNvSpPr/>
            <p:nvPr/>
          </p:nvSpPr>
          <p:spPr>
            <a:xfrm>
              <a:off x="2939771" y="3474019"/>
              <a:ext cx="62655" cy="142828"/>
            </a:xfrm>
            <a:custGeom>
              <a:avLst/>
              <a:gdLst/>
              <a:ahLst/>
              <a:cxnLst/>
              <a:rect l="l" t="t" r="r" b="b"/>
              <a:pathLst>
                <a:path w="1445" h="3294" extrusionOk="0">
                  <a:moveTo>
                    <a:pt x="478" y="1"/>
                  </a:moveTo>
                  <a:cubicBezTo>
                    <a:pt x="382" y="52"/>
                    <a:pt x="269" y="77"/>
                    <a:pt x="148" y="77"/>
                  </a:cubicBezTo>
                  <a:cubicBezTo>
                    <a:pt x="99" y="77"/>
                    <a:pt x="50" y="73"/>
                    <a:pt x="0" y="65"/>
                  </a:cubicBezTo>
                  <a:lnTo>
                    <a:pt x="0" y="65"/>
                  </a:lnTo>
                  <a:lnTo>
                    <a:pt x="100" y="513"/>
                  </a:lnTo>
                  <a:cubicBezTo>
                    <a:pt x="372" y="535"/>
                    <a:pt x="601" y="665"/>
                    <a:pt x="697" y="884"/>
                  </a:cubicBezTo>
                  <a:cubicBezTo>
                    <a:pt x="819" y="1164"/>
                    <a:pt x="677" y="1508"/>
                    <a:pt x="377" y="1738"/>
                  </a:cubicBezTo>
                  <a:lnTo>
                    <a:pt x="702" y="3186"/>
                  </a:lnTo>
                  <a:cubicBezTo>
                    <a:pt x="941" y="3243"/>
                    <a:pt x="1188" y="3282"/>
                    <a:pt x="1445" y="3293"/>
                  </a:cubicBezTo>
                  <a:lnTo>
                    <a:pt x="1331" y="2911"/>
                  </a:lnTo>
                  <a:cubicBezTo>
                    <a:pt x="1067" y="2773"/>
                    <a:pt x="880" y="2424"/>
                    <a:pt x="891" y="2019"/>
                  </a:cubicBezTo>
                  <a:cubicBezTo>
                    <a:pt x="893" y="1883"/>
                    <a:pt x="919" y="1754"/>
                    <a:pt x="959" y="1638"/>
                  </a:cubicBezTo>
                  <a:lnTo>
                    <a:pt x="478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9"/>
            <p:cNvSpPr/>
            <p:nvPr/>
          </p:nvSpPr>
          <p:spPr>
            <a:xfrm>
              <a:off x="2918351" y="3374291"/>
              <a:ext cx="24065" cy="38200"/>
            </a:xfrm>
            <a:custGeom>
              <a:avLst/>
              <a:gdLst/>
              <a:ahLst/>
              <a:cxnLst/>
              <a:rect l="l" t="t" r="r" b="b"/>
              <a:pathLst>
                <a:path w="555" h="881" extrusionOk="0">
                  <a:moveTo>
                    <a:pt x="294" y="0"/>
                  </a:moveTo>
                  <a:cubicBezTo>
                    <a:pt x="193" y="53"/>
                    <a:pt x="96" y="110"/>
                    <a:pt x="0" y="172"/>
                  </a:cubicBezTo>
                  <a:lnTo>
                    <a:pt x="142" y="802"/>
                  </a:lnTo>
                  <a:cubicBezTo>
                    <a:pt x="146" y="802"/>
                    <a:pt x="149" y="802"/>
                    <a:pt x="153" y="802"/>
                  </a:cubicBezTo>
                  <a:cubicBezTo>
                    <a:pt x="283" y="802"/>
                    <a:pt x="419" y="826"/>
                    <a:pt x="554" y="88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9"/>
            <p:cNvSpPr/>
            <p:nvPr/>
          </p:nvSpPr>
          <p:spPr>
            <a:xfrm>
              <a:off x="2988421" y="3475146"/>
              <a:ext cx="9669" cy="10016"/>
            </a:xfrm>
            <a:custGeom>
              <a:avLst/>
              <a:gdLst/>
              <a:ahLst/>
              <a:cxnLst/>
              <a:rect l="l" t="t" r="r" b="b"/>
              <a:pathLst>
                <a:path w="223" h="231" extrusionOk="0">
                  <a:moveTo>
                    <a:pt x="144" y="1"/>
                  </a:moveTo>
                  <a:cubicBezTo>
                    <a:pt x="107" y="1"/>
                    <a:pt x="66" y="25"/>
                    <a:pt x="38" y="68"/>
                  </a:cubicBezTo>
                  <a:cubicBezTo>
                    <a:pt x="0" y="125"/>
                    <a:pt x="2" y="194"/>
                    <a:pt x="43" y="221"/>
                  </a:cubicBezTo>
                  <a:cubicBezTo>
                    <a:pt x="54" y="227"/>
                    <a:pt x="66" y="230"/>
                    <a:pt x="79" y="230"/>
                  </a:cubicBezTo>
                  <a:cubicBezTo>
                    <a:pt x="115" y="230"/>
                    <a:pt x="158" y="206"/>
                    <a:pt x="185" y="164"/>
                  </a:cubicBezTo>
                  <a:cubicBezTo>
                    <a:pt x="222" y="106"/>
                    <a:pt x="221" y="38"/>
                    <a:pt x="179" y="10"/>
                  </a:cubicBezTo>
                  <a:cubicBezTo>
                    <a:pt x="169" y="4"/>
                    <a:pt x="156" y="1"/>
                    <a:pt x="14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9"/>
            <p:cNvSpPr/>
            <p:nvPr/>
          </p:nvSpPr>
          <p:spPr>
            <a:xfrm>
              <a:off x="3377059" y="3508707"/>
              <a:ext cx="11967" cy="12314"/>
            </a:xfrm>
            <a:custGeom>
              <a:avLst/>
              <a:gdLst/>
              <a:ahLst/>
              <a:cxnLst/>
              <a:rect l="l" t="t" r="r" b="b"/>
              <a:pathLst>
                <a:path w="276" h="284" extrusionOk="0">
                  <a:moveTo>
                    <a:pt x="177" y="1"/>
                  </a:moveTo>
                  <a:cubicBezTo>
                    <a:pt x="132" y="1"/>
                    <a:pt x="81" y="32"/>
                    <a:pt x="48" y="84"/>
                  </a:cubicBezTo>
                  <a:cubicBezTo>
                    <a:pt x="0" y="155"/>
                    <a:pt x="5" y="238"/>
                    <a:pt x="55" y="271"/>
                  </a:cubicBezTo>
                  <a:cubicBezTo>
                    <a:pt x="68" y="280"/>
                    <a:pt x="83" y="284"/>
                    <a:pt x="99" y="284"/>
                  </a:cubicBezTo>
                  <a:cubicBezTo>
                    <a:pt x="143" y="284"/>
                    <a:pt x="194" y="254"/>
                    <a:pt x="228" y="201"/>
                  </a:cubicBezTo>
                  <a:cubicBezTo>
                    <a:pt x="275" y="130"/>
                    <a:pt x="272" y="45"/>
                    <a:pt x="222" y="14"/>
                  </a:cubicBezTo>
                  <a:cubicBezTo>
                    <a:pt x="209" y="5"/>
                    <a:pt x="193" y="1"/>
                    <a:pt x="17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9"/>
            <p:cNvSpPr/>
            <p:nvPr/>
          </p:nvSpPr>
          <p:spPr>
            <a:xfrm>
              <a:off x="2937083" y="3695285"/>
              <a:ext cx="180248" cy="215326"/>
            </a:xfrm>
            <a:custGeom>
              <a:avLst/>
              <a:gdLst/>
              <a:ahLst/>
              <a:cxnLst/>
              <a:rect l="l" t="t" r="r" b="b"/>
              <a:pathLst>
                <a:path w="4157" h="4966" extrusionOk="0">
                  <a:moveTo>
                    <a:pt x="159" y="1"/>
                  </a:moveTo>
                  <a:lnTo>
                    <a:pt x="1" y="4842"/>
                  </a:lnTo>
                  <a:lnTo>
                    <a:pt x="3870" y="4966"/>
                  </a:lnTo>
                  <a:lnTo>
                    <a:pt x="4156" y="46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9"/>
            <p:cNvSpPr/>
            <p:nvPr/>
          </p:nvSpPr>
          <p:spPr>
            <a:xfrm>
              <a:off x="3025407" y="3825408"/>
              <a:ext cx="45875" cy="64216"/>
            </a:xfrm>
            <a:custGeom>
              <a:avLst/>
              <a:gdLst/>
              <a:ahLst/>
              <a:cxnLst/>
              <a:rect l="l" t="t" r="r" b="b"/>
              <a:pathLst>
                <a:path w="1058" h="1481" extrusionOk="0">
                  <a:moveTo>
                    <a:pt x="575" y="1"/>
                  </a:moveTo>
                  <a:cubicBezTo>
                    <a:pt x="326" y="1"/>
                    <a:pt x="95" y="292"/>
                    <a:pt x="49" y="679"/>
                  </a:cubicBezTo>
                  <a:cubicBezTo>
                    <a:pt x="1" y="1086"/>
                    <a:pt x="177" y="1443"/>
                    <a:pt x="440" y="1478"/>
                  </a:cubicBezTo>
                  <a:cubicBezTo>
                    <a:pt x="454" y="1480"/>
                    <a:pt x="467" y="1480"/>
                    <a:pt x="481" y="1480"/>
                  </a:cubicBezTo>
                  <a:cubicBezTo>
                    <a:pt x="731" y="1480"/>
                    <a:pt x="961" y="1186"/>
                    <a:pt x="1007" y="801"/>
                  </a:cubicBezTo>
                  <a:cubicBezTo>
                    <a:pt x="1057" y="393"/>
                    <a:pt x="881" y="38"/>
                    <a:pt x="616" y="3"/>
                  </a:cubicBezTo>
                  <a:cubicBezTo>
                    <a:pt x="602" y="2"/>
                    <a:pt x="589" y="1"/>
                    <a:pt x="57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9"/>
            <p:cNvSpPr/>
            <p:nvPr/>
          </p:nvSpPr>
          <p:spPr>
            <a:xfrm>
              <a:off x="3023716" y="3864953"/>
              <a:ext cx="18948" cy="12401"/>
            </a:xfrm>
            <a:custGeom>
              <a:avLst/>
              <a:gdLst/>
              <a:ahLst/>
              <a:cxnLst/>
              <a:rect l="l" t="t" r="r" b="b"/>
              <a:pathLst>
                <a:path w="437" h="286" extrusionOk="0">
                  <a:moveTo>
                    <a:pt x="204" y="0"/>
                  </a:moveTo>
                  <a:lnTo>
                    <a:pt x="1" y="285"/>
                  </a:lnTo>
                  <a:lnTo>
                    <a:pt x="1" y="285"/>
                  </a:lnTo>
                  <a:lnTo>
                    <a:pt x="436" y="24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9"/>
            <p:cNvSpPr/>
            <p:nvPr/>
          </p:nvSpPr>
          <p:spPr>
            <a:xfrm>
              <a:off x="3030004" y="3826969"/>
              <a:ext cx="36726" cy="42536"/>
            </a:xfrm>
            <a:custGeom>
              <a:avLst/>
              <a:gdLst/>
              <a:ahLst/>
              <a:cxnLst/>
              <a:rect l="l" t="t" r="r" b="b"/>
              <a:pathLst>
                <a:path w="847" h="981" extrusionOk="0">
                  <a:moveTo>
                    <a:pt x="440" y="0"/>
                  </a:moveTo>
                  <a:cubicBezTo>
                    <a:pt x="241" y="0"/>
                    <a:pt x="63" y="188"/>
                    <a:pt x="33" y="441"/>
                  </a:cubicBezTo>
                  <a:cubicBezTo>
                    <a:pt x="1" y="712"/>
                    <a:pt x="149" y="951"/>
                    <a:pt x="366" y="978"/>
                  </a:cubicBezTo>
                  <a:cubicBezTo>
                    <a:pt x="380" y="980"/>
                    <a:pt x="394" y="981"/>
                    <a:pt x="408" y="981"/>
                  </a:cubicBezTo>
                  <a:cubicBezTo>
                    <a:pt x="607" y="981"/>
                    <a:pt x="784" y="793"/>
                    <a:pt x="815" y="540"/>
                  </a:cubicBezTo>
                  <a:cubicBezTo>
                    <a:pt x="847" y="271"/>
                    <a:pt x="699" y="30"/>
                    <a:pt x="482" y="3"/>
                  </a:cubicBezTo>
                  <a:cubicBezTo>
                    <a:pt x="468" y="1"/>
                    <a:pt x="454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9"/>
            <p:cNvSpPr/>
            <p:nvPr/>
          </p:nvSpPr>
          <p:spPr>
            <a:xfrm>
              <a:off x="3022242" y="3858102"/>
              <a:ext cx="20726" cy="19685"/>
            </a:xfrm>
            <a:custGeom>
              <a:avLst/>
              <a:gdLst/>
              <a:ahLst/>
              <a:cxnLst/>
              <a:rect l="l" t="t" r="r" b="b"/>
              <a:pathLst>
                <a:path w="478" h="454" extrusionOk="0">
                  <a:moveTo>
                    <a:pt x="260" y="1"/>
                  </a:moveTo>
                  <a:lnTo>
                    <a:pt x="1" y="453"/>
                  </a:lnTo>
                  <a:lnTo>
                    <a:pt x="477" y="23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9"/>
            <p:cNvSpPr/>
            <p:nvPr/>
          </p:nvSpPr>
          <p:spPr>
            <a:xfrm>
              <a:off x="3034123" y="3831609"/>
              <a:ext cx="26016" cy="30092"/>
            </a:xfrm>
            <a:custGeom>
              <a:avLst/>
              <a:gdLst/>
              <a:ahLst/>
              <a:cxnLst/>
              <a:rect l="l" t="t" r="r" b="b"/>
              <a:pathLst>
                <a:path w="600" h="694" extrusionOk="0">
                  <a:moveTo>
                    <a:pt x="314" y="0"/>
                  </a:moveTo>
                  <a:cubicBezTo>
                    <a:pt x="172" y="0"/>
                    <a:pt x="46" y="133"/>
                    <a:pt x="24" y="313"/>
                  </a:cubicBezTo>
                  <a:cubicBezTo>
                    <a:pt x="0" y="503"/>
                    <a:pt x="106" y="672"/>
                    <a:pt x="258" y="692"/>
                  </a:cubicBezTo>
                  <a:cubicBezTo>
                    <a:pt x="267" y="693"/>
                    <a:pt x="276" y="694"/>
                    <a:pt x="286" y="694"/>
                  </a:cubicBezTo>
                  <a:cubicBezTo>
                    <a:pt x="429" y="694"/>
                    <a:pt x="555" y="560"/>
                    <a:pt x="577" y="381"/>
                  </a:cubicBezTo>
                  <a:cubicBezTo>
                    <a:pt x="600" y="191"/>
                    <a:pt x="494" y="21"/>
                    <a:pt x="342" y="2"/>
                  </a:cubicBezTo>
                  <a:cubicBezTo>
                    <a:pt x="333" y="1"/>
                    <a:pt x="324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3034210" y="3836075"/>
              <a:ext cx="25929" cy="30135"/>
            </a:xfrm>
            <a:custGeom>
              <a:avLst/>
              <a:gdLst/>
              <a:ahLst/>
              <a:cxnLst/>
              <a:rect l="l" t="t" r="r" b="b"/>
              <a:pathLst>
                <a:path w="598" h="695" extrusionOk="0">
                  <a:moveTo>
                    <a:pt x="315" y="1"/>
                  </a:moveTo>
                  <a:cubicBezTo>
                    <a:pt x="173" y="1"/>
                    <a:pt x="45" y="133"/>
                    <a:pt x="24" y="314"/>
                  </a:cubicBezTo>
                  <a:cubicBezTo>
                    <a:pt x="1" y="505"/>
                    <a:pt x="105" y="675"/>
                    <a:pt x="259" y="694"/>
                  </a:cubicBezTo>
                  <a:cubicBezTo>
                    <a:pt x="267" y="695"/>
                    <a:pt x="276" y="695"/>
                    <a:pt x="284" y="695"/>
                  </a:cubicBezTo>
                  <a:cubicBezTo>
                    <a:pt x="426" y="695"/>
                    <a:pt x="552" y="562"/>
                    <a:pt x="575" y="381"/>
                  </a:cubicBezTo>
                  <a:cubicBezTo>
                    <a:pt x="598" y="193"/>
                    <a:pt x="492" y="22"/>
                    <a:pt x="340" y="2"/>
                  </a:cubicBezTo>
                  <a:cubicBezTo>
                    <a:pt x="332" y="1"/>
                    <a:pt x="323" y="1"/>
                    <a:pt x="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3302393" y="3875446"/>
              <a:ext cx="26883" cy="26016"/>
            </a:xfrm>
            <a:custGeom>
              <a:avLst/>
              <a:gdLst/>
              <a:ahLst/>
              <a:cxnLst/>
              <a:rect l="l" t="t" r="r" b="b"/>
              <a:pathLst>
                <a:path w="620" h="600" extrusionOk="0">
                  <a:moveTo>
                    <a:pt x="310" y="1"/>
                  </a:moveTo>
                  <a:cubicBezTo>
                    <a:pt x="154" y="1"/>
                    <a:pt x="23" y="122"/>
                    <a:pt x="12" y="279"/>
                  </a:cubicBezTo>
                  <a:cubicBezTo>
                    <a:pt x="0" y="444"/>
                    <a:pt x="125" y="587"/>
                    <a:pt x="291" y="599"/>
                  </a:cubicBezTo>
                  <a:cubicBezTo>
                    <a:pt x="298" y="599"/>
                    <a:pt x="305" y="599"/>
                    <a:pt x="312" y="599"/>
                  </a:cubicBezTo>
                  <a:cubicBezTo>
                    <a:pt x="467" y="599"/>
                    <a:pt x="599" y="479"/>
                    <a:pt x="610" y="322"/>
                  </a:cubicBezTo>
                  <a:cubicBezTo>
                    <a:pt x="620" y="158"/>
                    <a:pt x="495" y="15"/>
                    <a:pt x="331" y="2"/>
                  </a:cubicBezTo>
                  <a:cubicBezTo>
                    <a:pt x="324" y="1"/>
                    <a:pt x="317" y="1"/>
                    <a:pt x="310" y="1"/>
                  </a:cubicBez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9"/>
            <p:cNvSpPr/>
            <p:nvPr/>
          </p:nvSpPr>
          <p:spPr>
            <a:xfrm>
              <a:off x="3305341" y="3878351"/>
              <a:ext cx="20986" cy="20249"/>
            </a:xfrm>
            <a:custGeom>
              <a:avLst/>
              <a:gdLst/>
              <a:ahLst/>
              <a:cxnLst/>
              <a:rect l="l" t="t" r="r" b="b"/>
              <a:pathLst>
                <a:path w="484" h="467" extrusionOk="0">
                  <a:moveTo>
                    <a:pt x="241" y="0"/>
                  </a:moveTo>
                  <a:cubicBezTo>
                    <a:pt x="119" y="0"/>
                    <a:pt x="18" y="93"/>
                    <a:pt x="8" y="217"/>
                  </a:cubicBezTo>
                  <a:cubicBezTo>
                    <a:pt x="1" y="344"/>
                    <a:pt x="98" y="457"/>
                    <a:pt x="226" y="466"/>
                  </a:cubicBezTo>
                  <a:cubicBezTo>
                    <a:pt x="233" y="466"/>
                    <a:pt x="239" y="467"/>
                    <a:pt x="246" y="467"/>
                  </a:cubicBezTo>
                  <a:cubicBezTo>
                    <a:pt x="366" y="467"/>
                    <a:pt x="465" y="373"/>
                    <a:pt x="473" y="251"/>
                  </a:cubicBezTo>
                  <a:cubicBezTo>
                    <a:pt x="483" y="122"/>
                    <a:pt x="386" y="9"/>
                    <a:pt x="257" y="1"/>
                  </a:cubicBezTo>
                  <a:cubicBezTo>
                    <a:pt x="252" y="0"/>
                    <a:pt x="246" y="0"/>
                    <a:pt x="241" y="0"/>
                  </a:cubicBez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9"/>
            <p:cNvSpPr/>
            <p:nvPr/>
          </p:nvSpPr>
          <p:spPr>
            <a:xfrm>
              <a:off x="2943023" y="3695285"/>
              <a:ext cx="174307" cy="215326"/>
            </a:xfrm>
            <a:custGeom>
              <a:avLst/>
              <a:gdLst/>
              <a:ahLst/>
              <a:cxnLst/>
              <a:rect l="l" t="t" r="r" b="b"/>
              <a:pathLst>
                <a:path w="4020" h="4966" extrusionOk="0">
                  <a:moveTo>
                    <a:pt x="22" y="1"/>
                  </a:moveTo>
                  <a:lnTo>
                    <a:pt x="1" y="397"/>
                  </a:lnTo>
                  <a:lnTo>
                    <a:pt x="3664" y="874"/>
                  </a:lnTo>
                  <a:lnTo>
                    <a:pt x="3537" y="4943"/>
                  </a:lnTo>
                  <a:lnTo>
                    <a:pt x="3733" y="4966"/>
                  </a:lnTo>
                  <a:lnTo>
                    <a:pt x="4019" y="46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9"/>
            <p:cNvSpPr/>
            <p:nvPr/>
          </p:nvSpPr>
          <p:spPr>
            <a:xfrm>
              <a:off x="2940291" y="3694808"/>
              <a:ext cx="13051" cy="109354"/>
            </a:xfrm>
            <a:custGeom>
              <a:avLst/>
              <a:gdLst/>
              <a:ahLst/>
              <a:cxnLst/>
              <a:rect l="l" t="t" r="r" b="b"/>
              <a:pathLst>
                <a:path w="301" h="2522" extrusionOk="0">
                  <a:moveTo>
                    <a:pt x="64" y="1"/>
                  </a:moveTo>
                  <a:lnTo>
                    <a:pt x="1" y="2521"/>
                  </a:lnTo>
                  <a:lnTo>
                    <a:pt x="201" y="2496"/>
                  </a:lnTo>
                  <a:lnTo>
                    <a:pt x="300" y="4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9"/>
            <p:cNvSpPr/>
            <p:nvPr/>
          </p:nvSpPr>
          <p:spPr>
            <a:xfrm>
              <a:off x="2924855" y="3691599"/>
              <a:ext cx="477003" cy="174307"/>
            </a:xfrm>
            <a:custGeom>
              <a:avLst/>
              <a:gdLst/>
              <a:ahLst/>
              <a:cxnLst/>
              <a:rect l="l" t="t" r="r" b="b"/>
              <a:pathLst>
                <a:path w="11001" h="4020" extrusionOk="0">
                  <a:moveTo>
                    <a:pt x="1" y="0"/>
                  </a:moveTo>
                  <a:lnTo>
                    <a:pt x="18" y="347"/>
                  </a:lnTo>
                  <a:lnTo>
                    <a:pt x="4212" y="823"/>
                  </a:lnTo>
                  <a:lnTo>
                    <a:pt x="4152" y="2488"/>
                  </a:lnTo>
                  <a:lnTo>
                    <a:pt x="10833" y="4020"/>
                  </a:lnTo>
                  <a:lnTo>
                    <a:pt x="11000" y="3675"/>
                  </a:lnTo>
                  <a:lnTo>
                    <a:pt x="4405" y="2268"/>
                  </a:lnTo>
                  <a:lnTo>
                    <a:pt x="4423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9"/>
            <p:cNvSpPr/>
            <p:nvPr/>
          </p:nvSpPr>
          <p:spPr>
            <a:xfrm>
              <a:off x="2924118" y="3686006"/>
              <a:ext cx="485068" cy="174134"/>
            </a:xfrm>
            <a:custGeom>
              <a:avLst/>
              <a:gdLst/>
              <a:ahLst/>
              <a:cxnLst/>
              <a:rect l="l" t="t" r="r" b="b"/>
              <a:pathLst>
                <a:path w="11187" h="4016" extrusionOk="0">
                  <a:moveTo>
                    <a:pt x="0" y="0"/>
                  </a:moveTo>
                  <a:lnTo>
                    <a:pt x="18" y="328"/>
                  </a:lnTo>
                  <a:lnTo>
                    <a:pt x="4397" y="821"/>
                  </a:lnTo>
                  <a:lnTo>
                    <a:pt x="4338" y="2483"/>
                  </a:lnTo>
                  <a:lnTo>
                    <a:pt x="11017" y="4016"/>
                  </a:lnTo>
                  <a:lnTo>
                    <a:pt x="11186" y="3671"/>
                  </a:lnTo>
                  <a:lnTo>
                    <a:pt x="4494" y="2336"/>
                  </a:lnTo>
                  <a:lnTo>
                    <a:pt x="4520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2981657" y="3694201"/>
              <a:ext cx="39891" cy="9973"/>
            </a:xfrm>
            <a:custGeom>
              <a:avLst/>
              <a:gdLst/>
              <a:ahLst/>
              <a:cxnLst/>
              <a:rect l="l" t="t" r="r" b="b"/>
              <a:pathLst>
                <a:path w="920" h="230" extrusionOk="0">
                  <a:moveTo>
                    <a:pt x="39" y="0"/>
                  </a:moveTo>
                  <a:lnTo>
                    <a:pt x="0" y="155"/>
                  </a:lnTo>
                  <a:lnTo>
                    <a:pt x="816" y="229"/>
                  </a:lnTo>
                  <a:lnTo>
                    <a:pt x="919" y="9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2777257" y="3709507"/>
              <a:ext cx="100595" cy="78308"/>
            </a:xfrm>
            <a:custGeom>
              <a:avLst/>
              <a:gdLst/>
              <a:ahLst/>
              <a:cxnLst/>
              <a:rect l="l" t="t" r="r" b="b"/>
              <a:pathLst>
                <a:path w="2320" h="1806" extrusionOk="0">
                  <a:moveTo>
                    <a:pt x="0" y="1"/>
                  </a:moveTo>
                  <a:lnTo>
                    <a:pt x="65" y="1806"/>
                  </a:lnTo>
                  <a:lnTo>
                    <a:pt x="2244" y="907"/>
                  </a:lnTo>
                  <a:lnTo>
                    <a:pt x="231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9"/>
            <p:cNvSpPr/>
            <p:nvPr/>
          </p:nvSpPr>
          <p:spPr>
            <a:xfrm>
              <a:off x="2867273" y="3683751"/>
              <a:ext cx="20249" cy="106362"/>
            </a:xfrm>
            <a:custGeom>
              <a:avLst/>
              <a:gdLst/>
              <a:ahLst/>
              <a:cxnLst/>
              <a:rect l="l" t="t" r="r" b="b"/>
              <a:pathLst>
                <a:path w="467" h="2453" extrusionOk="0">
                  <a:moveTo>
                    <a:pt x="467" y="1"/>
                  </a:moveTo>
                  <a:lnTo>
                    <a:pt x="160" y="16"/>
                  </a:lnTo>
                  <a:lnTo>
                    <a:pt x="0" y="2427"/>
                  </a:lnTo>
                  <a:lnTo>
                    <a:pt x="329" y="2453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9"/>
            <p:cNvSpPr/>
            <p:nvPr/>
          </p:nvSpPr>
          <p:spPr>
            <a:xfrm>
              <a:off x="2762471" y="3581075"/>
              <a:ext cx="24498" cy="271737"/>
            </a:xfrm>
            <a:custGeom>
              <a:avLst/>
              <a:gdLst/>
              <a:ahLst/>
              <a:cxnLst/>
              <a:rect l="l" t="t" r="r" b="b"/>
              <a:pathLst>
                <a:path w="565" h="6267" extrusionOk="0">
                  <a:moveTo>
                    <a:pt x="1" y="1"/>
                  </a:moveTo>
                  <a:lnTo>
                    <a:pt x="234" y="6228"/>
                  </a:lnTo>
                  <a:lnTo>
                    <a:pt x="565" y="6267"/>
                  </a:lnTo>
                  <a:lnTo>
                    <a:pt x="509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2762558" y="3580338"/>
              <a:ext cx="15870" cy="156703"/>
            </a:xfrm>
            <a:custGeom>
              <a:avLst/>
              <a:gdLst/>
              <a:ahLst/>
              <a:cxnLst/>
              <a:rect l="l" t="t" r="r" b="b"/>
              <a:pathLst>
                <a:path w="366" h="3614" extrusionOk="0">
                  <a:moveTo>
                    <a:pt x="0" y="1"/>
                  </a:moveTo>
                  <a:lnTo>
                    <a:pt x="133" y="3588"/>
                  </a:lnTo>
                  <a:lnTo>
                    <a:pt x="347" y="3614"/>
                  </a:lnTo>
                  <a:lnTo>
                    <a:pt x="365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3132117" y="3834947"/>
              <a:ext cx="259206" cy="106492"/>
            </a:xfrm>
            <a:custGeom>
              <a:avLst/>
              <a:gdLst/>
              <a:ahLst/>
              <a:cxnLst/>
              <a:rect l="l" t="t" r="r" b="b"/>
              <a:pathLst>
                <a:path w="5978" h="2456" extrusionOk="0">
                  <a:moveTo>
                    <a:pt x="222" y="1"/>
                  </a:moveTo>
                  <a:lnTo>
                    <a:pt x="0" y="2059"/>
                  </a:lnTo>
                  <a:lnTo>
                    <a:pt x="3591" y="2334"/>
                  </a:lnTo>
                  <a:lnTo>
                    <a:pt x="4961" y="2433"/>
                  </a:lnTo>
                  <a:lnTo>
                    <a:pt x="5277" y="2456"/>
                  </a:lnTo>
                  <a:lnTo>
                    <a:pt x="5977" y="86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38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9"/>
            <p:cNvSpPr/>
            <p:nvPr/>
          </p:nvSpPr>
          <p:spPr>
            <a:xfrm>
              <a:off x="2868573" y="3717919"/>
              <a:ext cx="17517" cy="37897"/>
            </a:xfrm>
            <a:custGeom>
              <a:avLst/>
              <a:gdLst/>
              <a:ahLst/>
              <a:cxnLst/>
              <a:rect l="l" t="t" r="r" b="b"/>
              <a:pathLst>
                <a:path w="404" h="874" extrusionOk="0">
                  <a:moveTo>
                    <a:pt x="100" y="0"/>
                  </a:moveTo>
                  <a:lnTo>
                    <a:pt x="0" y="856"/>
                  </a:lnTo>
                  <a:lnTo>
                    <a:pt x="331" y="873"/>
                  </a:lnTo>
                  <a:lnTo>
                    <a:pt x="404" y="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3117071" y="3837029"/>
              <a:ext cx="43967" cy="61311"/>
            </a:xfrm>
            <a:custGeom>
              <a:avLst/>
              <a:gdLst/>
              <a:ahLst/>
              <a:cxnLst/>
              <a:rect l="l" t="t" r="r" b="b"/>
              <a:pathLst>
                <a:path w="1014" h="1414" extrusionOk="0">
                  <a:moveTo>
                    <a:pt x="553" y="1"/>
                  </a:moveTo>
                  <a:cubicBezTo>
                    <a:pt x="314" y="1"/>
                    <a:pt x="92" y="280"/>
                    <a:pt x="47" y="650"/>
                  </a:cubicBezTo>
                  <a:cubicBezTo>
                    <a:pt x="1" y="1038"/>
                    <a:pt x="168" y="1380"/>
                    <a:pt x="423" y="1412"/>
                  </a:cubicBezTo>
                  <a:cubicBezTo>
                    <a:pt x="436" y="1413"/>
                    <a:pt x="449" y="1414"/>
                    <a:pt x="461" y="1414"/>
                  </a:cubicBezTo>
                  <a:cubicBezTo>
                    <a:pt x="701" y="1414"/>
                    <a:pt x="922" y="1135"/>
                    <a:pt x="967" y="766"/>
                  </a:cubicBezTo>
                  <a:cubicBezTo>
                    <a:pt x="1013" y="375"/>
                    <a:pt x="846" y="36"/>
                    <a:pt x="591" y="3"/>
                  </a:cubicBezTo>
                  <a:cubicBezTo>
                    <a:pt x="578" y="1"/>
                    <a:pt x="565" y="1"/>
                    <a:pt x="553" y="1"/>
                  </a:cubicBez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9"/>
            <p:cNvSpPr/>
            <p:nvPr/>
          </p:nvSpPr>
          <p:spPr>
            <a:xfrm>
              <a:off x="3117418" y="3840541"/>
              <a:ext cx="12488" cy="17994"/>
            </a:xfrm>
            <a:custGeom>
              <a:avLst/>
              <a:gdLst/>
              <a:ahLst/>
              <a:cxnLst/>
              <a:rect l="l" t="t" r="r" b="b"/>
              <a:pathLst>
                <a:path w="288" h="415" extrusionOk="0">
                  <a:moveTo>
                    <a:pt x="0" y="1"/>
                  </a:moveTo>
                  <a:lnTo>
                    <a:pt x="72" y="414"/>
                  </a:lnTo>
                  <a:lnTo>
                    <a:pt x="288" y="1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23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9"/>
            <p:cNvSpPr/>
            <p:nvPr/>
          </p:nvSpPr>
          <p:spPr>
            <a:xfrm>
              <a:off x="3121450" y="3838546"/>
              <a:ext cx="35295" cy="40888"/>
            </a:xfrm>
            <a:custGeom>
              <a:avLst/>
              <a:gdLst/>
              <a:ahLst/>
              <a:cxnLst/>
              <a:rect l="l" t="t" r="r" b="b"/>
              <a:pathLst>
                <a:path w="814" h="943" extrusionOk="0">
                  <a:moveTo>
                    <a:pt x="426" y="0"/>
                  </a:moveTo>
                  <a:cubicBezTo>
                    <a:pt x="233" y="0"/>
                    <a:pt x="60" y="181"/>
                    <a:pt x="32" y="425"/>
                  </a:cubicBezTo>
                  <a:cubicBezTo>
                    <a:pt x="0" y="684"/>
                    <a:pt x="143" y="916"/>
                    <a:pt x="351" y="940"/>
                  </a:cubicBezTo>
                  <a:cubicBezTo>
                    <a:pt x="364" y="942"/>
                    <a:pt x="376" y="942"/>
                    <a:pt x="389" y="942"/>
                  </a:cubicBezTo>
                  <a:cubicBezTo>
                    <a:pt x="582" y="942"/>
                    <a:pt x="754" y="761"/>
                    <a:pt x="782" y="518"/>
                  </a:cubicBezTo>
                  <a:cubicBezTo>
                    <a:pt x="813" y="260"/>
                    <a:pt x="670" y="30"/>
                    <a:pt x="463" y="2"/>
                  </a:cubicBezTo>
                  <a:cubicBezTo>
                    <a:pt x="450" y="1"/>
                    <a:pt x="438" y="0"/>
                    <a:pt x="426" y="0"/>
                  </a:cubicBez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9"/>
            <p:cNvSpPr/>
            <p:nvPr/>
          </p:nvSpPr>
          <p:spPr>
            <a:xfrm>
              <a:off x="3125526" y="3843533"/>
              <a:ext cx="24932" cy="28964"/>
            </a:xfrm>
            <a:custGeom>
              <a:avLst/>
              <a:gdLst/>
              <a:ahLst/>
              <a:cxnLst/>
              <a:rect l="l" t="t" r="r" b="b"/>
              <a:pathLst>
                <a:path w="575" h="668" extrusionOk="0">
                  <a:moveTo>
                    <a:pt x="303" y="0"/>
                  </a:moveTo>
                  <a:cubicBezTo>
                    <a:pt x="166" y="0"/>
                    <a:pt x="44" y="129"/>
                    <a:pt x="24" y="301"/>
                  </a:cubicBezTo>
                  <a:cubicBezTo>
                    <a:pt x="1" y="483"/>
                    <a:pt x="102" y="646"/>
                    <a:pt x="247" y="666"/>
                  </a:cubicBezTo>
                  <a:cubicBezTo>
                    <a:pt x="256" y="667"/>
                    <a:pt x="264" y="668"/>
                    <a:pt x="273" y="668"/>
                  </a:cubicBezTo>
                  <a:cubicBezTo>
                    <a:pt x="410" y="668"/>
                    <a:pt x="533" y="539"/>
                    <a:pt x="553" y="367"/>
                  </a:cubicBezTo>
                  <a:cubicBezTo>
                    <a:pt x="575" y="185"/>
                    <a:pt x="475" y="21"/>
                    <a:pt x="329" y="2"/>
                  </a:cubicBezTo>
                  <a:cubicBezTo>
                    <a:pt x="320" y="1"/>
                    <a:pt x="311" y="0"/>
                    <a:pt x="303" y="0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9"/>
            <p:cNvSpPr/>
            <p:nvPr/>
          </p:nvSpPr>
          <p:spPr>
            <a:xfrm>
              <a:off x="3125266" y="3847479"/>
              <a:ext cx="24932" cy="28964"/>
            </a:xfrm>
            <a:custGeom>
              <a:avLst/>
              <a:gdLst/>
              <a:ahLst/>
              <a:cxnLst/>
              <a:rect l="l" t="t" r="r" b="b"/>
              <a:pathLst>
                <a:path w="575" h="668" extrusionOk="0">
                  <a:moveTo>
                    <a:pt x="300" y="1"/>
                  </a:moveTo>
                  <a:cubicBezTo>
                    <a:pt x="165" y="1"/>
                    <a:pt x="43" y="130"/>
                    <a:pt x="22" y="302"/>
                  </a:cubicBezTo>
                  <a:cubicBezTo>
                    <a:pt x="1" y="485"/>
                    <a:pt x="101" y="648"/>
                    <a:pt x="246" y="665"/>
                  </a:cubicBezTo>
                  <a:cubicBezTo>
                    <a:pt x="255" y="666"/>
                    <a:pt x="264" y="667"/>
                    <a:pt x="273" y="667"/>
                  </a:cubicBezTo>
                  <a:cubicBezTo>
                    <a:pt x="410" y="667"/>
                    <a:pt x="532" y="538"/>
                    <a:pt x="552" y="368"/>
                  </a:cubicBezTo>
                  <a:cubicBezTo>
                    <a:pt x="575" y="183"/>
                    <a:pt x="473" y="20"/>
                    <a:pt x="327" y="3"/>
                  </a:cubicBezTo>
                  <a:cubicBezTo>
                    <a:pt x="318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rgbClr val="C16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9"/>
            <p:cNvSpPr/>
            <p:nvPr/>
          </p:nvSpPr>
          <p:spPr>
            <a:xfrm>
              <a:off x="3116767" y="3839240"/>
              <a:ext cx="13485" cy="15263"/>
            </a:xfrm>
            <a:custGeom>
              <a:avLst/>
              <a:gdLst/>
              <a:ahLst/>
              <a:cxnLst/>
              <a:rect l="l" t="t" r="r" b="b"/>
              <a:pathLst>
                <a:path w="311" h="352" extrusionOk="0">
                  <a:moveTo>
                    <a:pt x="1" y="1"/>
                  </a:moveTo>
                  <a:lnTo>
                    <a:pt x="184" y="351"/>
                  </a:lnTo>
                  <a:lnTo>
                    <a:pt x="310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9"/>
            <p:cNvSpPr/>
            <p:nvPr/>
          </p:nvSpPr>
          <p:spPr>
            <a:xfrm>
              <a:off x="3099900" y="4000713"/>
              <a:ext cx="519063" cy="324983"/>
            </a:xfrm>
            <a:custGeom>
              <a:avLst/>
              <a:gdLst/>
              <a:ahLst/>
              <a:cxnLst/>
              <a:rect l="l" t="t" r="r" b="b"/>
              <a:pathLst>
                <a:path w="11971" h="7495" extrusionOk="0">
                  <a:moveTo>
                    <a:pt x="8853" y="0"/>
                  </a:moveTo>
                  <a:lnTo>
                    <a:pt x="8853" y="0"/>
                  </a:lnTo>
                  <a:cubicBezTo>
                    <a:pt x="8853" y="1"/>
                    <a:pt x="9999" y="5354"/>
                    <a:pt x="1087" y="5859"/>
                  </a:cubicBezTo>
                  <a:lnTo>
                    <a:pt x="0" y="7494"/>
                  </a:lnTo>
                  <a:cubicBezTo>
                    <a:pt x="0" y="7494"/>
                    <a:pt x="11971" y="7050"/>
                    <a:pt x="9605" y="1752"/>
                  </a:cubicBezTo>
                  <a:lnTo>
                    <a:pt x="8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9"/>
            <p:cNvSpPr/>
            <p:nvPr/>
          </p:nvSpPr>
          <p:spPr>
            <a:xfrm>
              <a:off x="3123662" y="4054002"/>
              <a:ext cx="398782" cy="252876"/>
            </a:xfrm>
            <a:custGeom>
              <a:avLst/>
              <a:gdLst/>
              <a:ahLst/>
              <a:cxnLst/>
              <a:rect l="l" t="t" r="r" b="b"/>
              <a:pathLst>
                <a:path w="9197" h="5832" extrusionOk="0">
                  <a:moveTo>
                    <a:pt x="8567" y="1"/>
                  </a:moveTo>
                  <a:cubicBezTo>
                    <a:pt x="7653" y="4793"/>
                    <a:pt x="1023" y="4868"/>
                    <a:pt x="608" y="4868"/>
                  </a:cubicBezTo>
                  <a:cubicBezTo>
                    <a:pt x="595" y="4868"/>
                    <a:pt x="588" y="4868"/>
                    <a:pt x="588" y="4868"/>
                  </a:cubicBezTo>
                  <a:lnTo>
                    <a:pt x="1" y="5831"/>
                  </a:lnTo>
                  <a:cubicBezTo>
                    <a:pt x="9044" y="5693"/>
                    <a:pt x="9197" y="1418"/>
                    <a:pt x="9197" y="1418"/>
                  </a:cubicBezTo>
                  <a:lnTo>
                    <a:pt x="85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9"/>
            <p:cNvSpPr/>
            <p:nvPr/>
          </p:nvSpPr>
          <p:spPr>
            <a:xfrm>
              <a:off x="3472928" y="4095498"/>
              <a:ext cx="31306" cy="95305"/>
            </a:xfrm>
            <a:custGeom>
              <a:avLst/>
              <a:gdLst/>
              <a:ahLst/>
              <a:cxnLst/>
              <a:rect l="l" t="t" r="r" b="b"/>
              <a:pathLst>
                <a:path w="722" h="2198" extrusionOk="0">
                  <a:moveTo>
                    <a:pt x="87" y="0"/>
                  </a:moveTo>
                  <a:lnTo>
                    <a:pt x="1" y="238"/>
                  </a:lnTo>
                  <a:lnTo>
                    <a:pt x="612" y="2197"/>
                  </a:lnTo>
                  <a:lnTo>
                    <a:pt x="721" y="204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9"/>
            <p:cNvSpPr/>
            <p:nvPr/>
          </p:nvSpPr>
          <p:spPr>
            <a:xfrm>
              <a:off x="3438110" y="4149654"/>
              <a:ext cx="32650" cy="71934"/>
            </a:xfrm>
            <a:custGeom>
              <a:avLst/>
              <a:gdLst/>
              <a:ahLst/>
              <a:cxnLst/>
              <a:rect l="l" t="t" r="r" b="b"/>
              <a:pathLst>
                <a:path w="753" h="1659" extrusionOk="0">
                  <a:moveTo>
                    <a:pt x="177" y="1"/>
                  </a:moveTo>
                  <a:lnTo>
                    <a:pt x="1" y="180"/>
                  </a:lnTo>
                  <a:lnTo>
                    <a:pt x="628" y="1658"/>
                  </a:lnTo>
                  <a:lnTo>
                    <a:pt x="752" y="1583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9"/>
            <p:cNvSpPr/>
            <p:nvPr/>
          </p:nvSpPr>
          <p:spPr>
            <a:xfrm>
              <a:off x="3398479" y="4186554"/>
              <a:ext cx="26580" cy="64129"/>
            </a:xfrm>
            <a:custGeom>
              <a:avLst/>
              <a:gdLst/>
              <a:ahLst/>
              <a:cxnLst/>
              <a:rect l="l" t="t" r="r" b="b"/>
              <a:pathLst>
                <a:path w="613" h="1479" extrusionOk="0">
                  <a:moveTo>
                    <a:pt x="208" y="0"/>
                  </a:moveTo>
                  <a:lnTo>
                    <a:pt x="0" y="113"/>
                  </a:lnTo>
                  <a:lnTo>
                    <a:pt x="514" y="1479"/>
                  </a:lnTo>
                  <a:lnTo>
                    <a:pt x="613" y="142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9"/>
            <p:cNvSpPr/>
            <p:nvPr/>
          </p:nvSpPr>
          <p:spPr>
            <a:xfrm>
              <a:off x="3351606" y="4214044"/>
              <a:ext cx="23805" cy="59186"/>
            </a:xfrm>
            <a:custGeom>
              <a:avLst/>
              <a:gdLst/>
              <a:ahLst/>
              <a:cxnLst/>
              <a:rect l="l" t="t" r="r" b="b"/>
              <a:pathLst>
                <a:path w="549" h="1365" extrusionOk="0">
                  <a:moveTo>
                    <a:pt x="155" y="0"/>
                  </a:moveTo>
                  <a:lnTo>
                    <a:pt x="0" y="90"/>
                  </a:lnTo>
                  <a:lnTo>
                    <a:pt x="394" y="1365"/>
                  </a:lnTo>
                  <a:lnTo>
                    <a:pt x="549" y="127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9"/>
            <p:cNvSpPr/>
            <p:nvPr/>
          </p:nvSpPr>
          <p:spPr>
            <a:xfrm>
              <a:off x="3301525" y="4235941"/>
              <a:ext cx="18645" cy="54980"/>
            </a:xfrm>
            <a:custGeom>
              <a:avLst/>
              <a:gdLst/>
              <a:ahLst/>
              <a:cxnLst/>
              <a:rect l="l" t="t" r="r" b="b"/>
              <a:pathLst>
                <a:path w="430" h="1268" extrusionOk="0">
                  <a:moveTo>
                    <a:pt x="195" y="1"/>
                  </a:moveTo>
                  <a:lnTo>
                    <a:pt x="0" y="22"/>
                  </a:lnTo>
                  <a:lnTo>
                    <a:pt x="236" y="1267"/>
                  </a:lnTo>
                  <a:lnTo>
                    <a:pt x="430" y="1164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9"/>
            <p:cNvSpPr/>
            <p:nvPr/>
          </p:nvSpPr>
          <p:spPr>
            <a:xfrm>
              <a:off x="3252181" y="4249556"/>
              <a:ext cx="12791" cy="53116"/>
            </a:xfrm>
            <a:custGeom>
              <a:avLst/>
              <a:gdLst/>
              <a:ahLst/>
              <a:cxnLst/>
              <a:rect l="l" t="t" r="r" b="b"/>
              <a:pathLst>
                <a:path w="295" h="1225" extrusionOk="0">
                  <a:moveTo>
                    <a:pt x="150" y="0"/>
                  </a:moveTo>
                  <a:lnTo>
                    <a:pt x="0" y="33"/>
                  </a:lnTo>
                  <a:lnTo>
                    <a:pt x="72" y="1224"/>
                  </a:lnTo>
                  <a:lnTo>
                    <a:pt x="295" y="118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9"/>
            <p:cNvSpPr/>
            <p:nvPr/>
          </p:nvSpPr>
          <p:spPr>
            <a:xfrm>
              <a:off x="3200756" y="4256667"/>
              <a:ext cx="11230" cy="49040"/>
            </a:xfrm>
            <a:custGeom>
              <a:avLst/>
              <a:gdLst/>
              <a:ahLst/>
              <a:cxnLst/>
              <a:rect l="l" t="t" r="r" b="b"/>
              <a:pathLst>
                <a:path w="259" h="1131" extrusionOk="0">
                  <a:moveTo>
                    <a:pt x="1" y="1"/>
                  </a:moveTo>
                  <a:lnTo>
                    <a:pt x="101" y="1130"/>
                  </a:lnTo>
                  <a:lnTo>
                    <a:pt x="258" y="1074"/>
                  </a:lnTo>
                  <a:lnTo>
                    <a:pt x="200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9"/>
            <p:cNvSpPr/>
            <p:nvPr/>
          </p:nvSpPr>
          <p:spPr>
            <a:xfrm>
              <a:off x="3058144" y="4253892"/>
              <a:ext cx="18645" cy="58579"/>
            </a:xfrm>
            <a:custGeom>
              <a:avLst/>
              <a:gdLst/>
              <a:ahLst/>
              <a:cxnLst/>
              <a:rect l="l" t="t" r="r" b="b"/>
              <a:pathLst>
                <a:path w="430" h="1351" extrusionOk="0">
                  <a:moveTo>
                    <a:pt x="0" y="0"/>
                  </a:moveTo>
                  <a:lnTo>
                    <a:pt x="143" y="1350"/>
                  </a:lnTo>
                  <a:lnTo>
                    <a:pt x="429" y="1345"/>
                  </a:lnTo>
                  <a:lnTo>
                    <a:pt x="223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9"/>
            <p:cNvSpPr/>
            <p:nvPr/>
          </p:nvSpPr>
          <p:spPr>
            <a:xfrm>
              <a:off x="3440495" y="4000713"/>
              <a:ext cx="111565" cy="247239"/>
            </a:xfrm>
            <a:custGeom>
              <a:avLst/>
              <a:gdLst/>
              <a:ahLst/>
              <a:cxnLst/>
              <a:rect l="l" t="t" r="r" b="b"/>
              <a:pathLst>
                <a:path w="2573" h="5702" extrusionOk="0">
                  <a:moveTo>
                    <a:pt x="1000" y="0"/>
                  </a:moveTo>
                  <a:cubicBezTo>
                    <a:pt x="998" y="0"/>
                    <a:pt x="1377" y="1775"/>
                    <a:pt x="0" y="3377"/>
                  </a:cubicBezTo>
                  <a:lnTo>
                    <a:pt x="128" y="5702"/>
                  </a:lnTo>
                  <a:cubicBezTo>
                    <a:pt x="1664" y="4849"/>
                    <a:pt x="2573" y="3593"/>
                    <a:pt x="1751" y="1752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9"/>
            <p:cNvSpPr/>
            <p:nvPr/>
          </p:nvSpPr>
          <p:spPr>
            <a:xfrm>
              <a:off x="3178599" y="3767002"/>
              <a:ext cx="46916" cy="37290"/>
            </a:xfrm>
            <a:custGeom>
              <a:avLst/>
              <a:gdLst/>
              <a:ahLst/>
              <a:cxnLst/>
              <a:rect l="l" t="t" r="r" b="b"/>
              <a:pathLst>
                <a:path w="1082" h="860" extrusionOk="0">
                  <a:moveTo>
                    <a:pt x="877" y="1"/>
                  </a:moveTo>
                  <a:cubicBezTo>
                    <a:pt x="791" y="1"/>
                    <a:pt x="679" y="108"/>
                    <a:pt x="526" y="126"/>
                  </a:cubicBezTo>
                  <a:cubicBezTo>
                    <a:pt x="253" y="158"/>
                    <a:pt x="1" y="92"/>
                    <a:pt x="56" y="540"/>
                  </a:cubicBezTo>
                  <a:cubicBezTo>
                    <a:pt x="78" y="727"/>
                    <a:pt x="277" y="860"/>
                    <a:pt x="517" y="860"/>
                  </a:cubicBezTo>
                  <a:cubicBezTo>
                    <a:pt x="543" y="860"/>
                    <a:pt x="569" y="858"/>
                    <a:pt x="596" y="855"/>
                  </a:cubicBezTo>
                  <a:cubicBezTo>
                    <a:pt x="868" y="822"/>
                    <a:pt x="1081" y="490"/>
                    <a:pt x="1040" y="285"/>
                  </a:cubicBezTo>
                  <a:cubicBezTo>
                    <a:pt x="996" y="65"/>
                    <a:pt x="944" y="1"/>
                    <a:pt x="8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9"/>
            <p:cNvSpPr/>
            <p:nvPr/>
          </p:nvSpPr>
          <p:spPr>
            <a:xfrm>
              <a:off x="3284832" y="3796487"/>
              <a:ext cx="52422" cy="42406"/>
            </a:xfrm>
            <a:custGeom>
              <a:avLst/>
              <a:gdLst/>
              <a:ahLst/>
              <a:cxnLst/>
              <a:rect l="l" t="t" r="r" b="b"/>
              <a:pathLst>
                <a:path w="1209" h="978" extrusionOk="0">
                  <a:moveTo>
                    <a:pt x="494" y="1"/>
                  </a:moveTo>
                  <a:cubicBezTo>
                    <a:pt x="440" y="1"/>
                    <a:pt x="372" y="13"/>
                    <a:pt x="288" y="42"/>
                  </a:cubicBezTo>
                  <a:cubicBezTo>
                    <a:pt x="92" y="108"/>
                    <a:pt x="0" y="373"/>
                    <a:pt x="87" y="635"/>
                  </a:cubicBezTo>
                  <a:cubicBezTo>
                    <a:pt x="159" y="845"/>
                    <a:pt x="415" y="978"/>
                    <a:pt x="611" y="978"/>
                  </a:cubicBezTo>
                  <a:cubicBezTo>
                    <a:pt x="657" y="978"/>
                    <a:pt x="700" y="970"/>
                    <a:pt x="736" y="955"/>
                  </a:cubicBezTo>
                  <a:cubicBezTo>
                    <a:pt x="1208" y="755"/>
                    <a:pt x="875" y="679"/>
                    <a:pt x="787" y="420"/>
                  </a:cubicBezTo>
                  <a:cubicBezTo>
                    <a:pt x="717" y="210"/>
                    <a:pt x="714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9"/>
            <p:cNvSpPr/>
            <p:nvPr/>
          </p:nvSpPr>
          <p:spPr>
            <a:xfrm>
              <a:off x="3326588" y="3838373"/>
              <a:ext cx="43013" cy="25929"/>
            </a:xfrm>
            <a:custGeom>
              <a:avLst/>
              <a:gdLst/>
              <a:ahLst/>
              <a:cxnLst/>
              <a:rect l="l" t="t" r="r" b="b"/>
              <a:pathLst>
                <a:path w="992" h="598" extrusionOk="0">
                  <a:moveTo>
                    <a:pt x="237" y="0"/>
                  </a:moveTo>
                  <a:cubicBezTo>
                    <a:pt x="155" y="0"/>
                    <a:pt x="88" y="46"/>
                    <a:pt x="43" y="194"/>
                  </a:cubicBezTo>
                  <a:cubicBezTo>
                    <a:pt x="0" y="336"/>
                    <a:pt x="152" y="507"/>
                    <a:pt x="383" y="579"/>
                  </a:cubicBezTo>
                  <a:cubicBezTo>
                    <a:pt x="425" y="592"/>
                    <a:pt x="468" y="598"/>
                    <a:pt x="511" y="598"/>
                  </a:cubicBezTo>
                  <a:cubicBezTo>
                    <a:pt x="705" y="598"/>
                    <a:pt x="893" y="482"/>
                    <a:pt x="918" y="364"/>
                  </a:cubicBezTo>
                  <a:cubicBezTo>
                    <a:pt x="991" y="6"/>
                    <a:pt x="782" y="158"/>
                    <a:pt x="552" y="89"/>
                  </a:cubicBezTo>
                  <a:cubicBezTo>
                    <a:pt x="432" y="52"/>
                    <a:pt x="325" y="0"/>
                    <a:pt x="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9"/>
            <p:cNvSpPr/>
            <p:nvPr/>
          </p:nvSpPr>
          <p:spPr>
            <a:xfrm>
              <a:off x="3240127" y="3772986"/>
              <a:ext cx="57322" cy="53983"/>
            </a:xfrm>
            <a:custGeom>
              <a:avLst/>
              <a:gdLst/>
              <a:ahLst/>
              <a:cxnLst/>
              <a:rect l="l" t="t" r="r" b="b"/>
              <a:pathLst>
                <a:path w="1322" h="1245" extrusionOk="0">
                  <a:moveTo>
                    <a:pt x="607" y="1"/>
                  </a:moveTo>
                  <a:cubicBezTo>
                    <a:pt x="575" y="1"/>
                    <a:pt x="540" y="4"/>
                    <a:pt x="501" y="11"/>
                  </a:cubicBezTo>
                  <a:cubicBezTo>
                    <a:pt x="0" y="103"/>
                    <a:pt x="141" y="219"/>
                    <a:pt x="178" y="577"/>
                  </a:cubicBezTo>
                  <a:cubicBezTo>
                    <a:pt x="213" y="913"/>
                    <a:pt x="538" y="1245"/>
                    <a:pt x="754" y="1245"/>
                  </a:cubicBezTo>
                  <a:cubicBezTo>
                    <a:pt x="767" y="1245"/>
                    <a:pt x="780" y="1244"/>
                    <a:pt x="792" y="1241"/>
                  </a:cubicBezTo>
                  <a:cubicBezTo>
                    <a:pt x="1322" y="1131"/>
                    <a:pt x="1017" y="905"/>
                    <a:pt x="979" y="548"/>
                  </a:cubicBezTo>
                  <a:cubicBezTo>
                    <a:pt x="946" y="230"/>
                    <a:pt x="875" y="1"/>
                    <a:pt x="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9"/>
            <p:cNvSpPr/>
            <p:nvPr/>
          </p:nvSpPr>
          <p:spPr>
            <a:xfrm>
              <a:off x="3241992" y="3760498"/>
              <a:ext cx="21680" cy="16780"/>
            </a:xfrm>
            <a:custGeom>
              <a:avLst/>
              <a:gdLst/>
              <a:ahLst/>
              <a:cxnLst/>
              <a:rect l="l" t="t" r="r" b="b"/>
              <a:pathLst>
                <a:path w="500" h="387" extrusionOk="0">
                  <a:moveTo>
                    <a:pt x="375" y="1"/>
                  </a:moveTo>
                  <a:cubicBezTo>
                    <a:pt x="333" y="1"/>
                    <a:pt x="297" y="67"/>
                    <a:pt x="226" y="100"/>
                  </a:cubicBezTo>
                  <a:cubicBezTo>
                    <a:pt x="115" y="152"/>
                    <a:pt x="0" y="163"/>
                    <a:pt x="72" y="319"/>
                  </a:cubicBezTo>
                  <a:cubicBezTo>
                    <a:pt x="93" y="363"/>
                    <a:pt x="144" y="386"/>
                    <a:pt x="206" y="386"/>
                  </a:cubicBezTo>
                  <a:cubicBezTo>
                    <a:pt x="246" y="386"/>
                    <a:pt x="290" y="377"/>
                    <a:pt x="334" y="357"/>
                  </a:cubicBezTo>
                  <a:cubicBezTo>
                    <a:pt x="445" y="306"/>
                    <a:pt x="500" y="155"/>
                    <a:pt x="460" y="85"/>
                  </a:cubicBezTo>
                  <a:cubicBezTo>
                    <a:pt x="424" y="23"/>
                    <a:pt x="398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9"/>
            <p:cNvSpPr/>
            <p:nvPr/>
          </p:nvSpPr>
          <p:spPr>
            <a:xfrm>
              <a:off x="3275726" y="3794232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5" y="0"/>
                  </a:moveTo>
                  <a:cubicBezTo>
                    <a:pt x="333" y="0"/>
                    <a:pt x="298" y="67"/>
                    <a:pt x="226" y="100"/>
                  </a:cubicBezTo>
                  <a:cubicBezTo>
                    <a:pt x="116" y="151"/>
                    <a:pt x="1" y="163"/>
                    <a:pt x="73" y="317"/>
                  </a:cubicBezTo>
                  <a:cubicBezTo>
                    <a:pt x="94" y="361"/>
                    <a:pt x="146" y="385"/>
                    <a:pt x="209" y="385"/>
                  </a:cubicBezTo>
                  <a:cubicBezTo>
                    <a:pt x="248" y="385"/>
                    <a:pt x="292" y="376"/>
                    <a:pt x="336" y="356"/>
                  </a:cubicBezTo>
                  <a:cubicBezTo>
                    <a:pt x="448" y="306"/>
                    <a:pt x="501" y="151"/>
                    <a:pt x="461" y="84"/>
                  </a:cubicBezTo>
                  <a:cubicBezTo>
                    <a:pt x="425" y="22"/>
                    <a:pt x="399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9"/>
            <p:cNvSpPr/>
            <p:nvPr/>
          </p:nvSpPr>
          <p:spPr>
            <a:xfrm>
              <a:off x="3268962" y="3776281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6" y="1"/>
                  </a:moveTo>
                  <a:cubicBezTo>
                    <a:pt x="334" y="1"/>
                    <a:pt x="298" y="67"/>
                    <a:pt x="227" y="100"/>
                  </a:cubicBezTo>
                  <a:cubicBezTo>
                    <a:pt x="115" y="151"/>
                    <a:pt x="1" y="163"/>
                    <a:pt x="73" y="319"/>
                  </a:cubicBezTo>
                  <a:cubicBezTo>
                    <a:pt x="93" y="363"/>
                    <a:pt x="145" y="386"/>
                    <a:pt x="207" y="386"/>
                  </a:cubicBezTo>
                  <a:cubicBezTo>
                    <a:pt x="247" y="386"/>
                    <a:pt x="291" y="376"/>
                    <a:pt x="335" y="356"/>
                  </a:cubicBezTo>
                  <a:cubicBezTo>
                    <a:pt x="446" y="305"/>
                    <a:pt x="501" y="151"/>
                    <a:pt x="460" y="84"/>
                  </a:cubicBezTo>
                  <a:cubicBezTo>
                    <a:pt x="425" y="22"/>
                    <a:pt x="399" y="1"/>
                    <a:pt x="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9"/>
            <p:cNvSpPr/>
            <p:nvPr/>
          </p:nvSpPr>
          <p:spPr>
            <a:xfrm>
              <a:off x="3221439" y="3780878"/>
              <a:ext cx="21723" cy="16694"/>
            </a:xfrm>
            <a:custGeom>
              <a:avLst/>
              <a:gdLst/>
              <a:ahLst/>
              <a:cxnLst/>
              <a:rect l="l" t="t" r="r" b="b"/>
              <a:pathLst>
                <a:path w="501" h="385" extrusionOk="0">
                  <a:moveTo>
                    <a:pt x="374" y="1"/>
                  </a:moveTo>
                  <a:cubicBezTo>
                    <a:pt x="333" y="1"/>
                    <a:pt x="297" y="67"/>
                    <a:pt x="225" y="100"/>
                  </a:cubicBezTo>
                  <a:cubicBezTo>
                    <a:pt x="115" y="151"/>
                    <a:pt x="0" y="161"/>
                    <a:pt x="72" y="317"/>
                  </a:cubicBezTo>
                  <a:cubicBezTo>
                    <a:pt x="93" y="361"/>
                    <a:pt x="145" y="384"/>
                    <a:pt x="207" y="384"/>
                  </a:cubicBezTo>
                  <a:cubicBezTo>
                    <a:pt x="246" y="384"/>
                    <a:pt x="290" y="375"/>
                    <a:pt x="333" y="356"/>
                  </a:cubicBezTo>
                  <a:cubicBezTo>
                    <a:pt x="446" y="303"/>
                    <a:pt x="500" y="151"/>
                    <a:pt x="460" y="84"/>
                  </a:cubicBezTo>
                  <a:cubicBezTo>
                    <a:pt x="424" y="22"/>
                    <a:pt x="398" y="1"/>
                    <a:pt x="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9"/>
            <p:cNvSpPr/>
            <p:nvPr/>
          </p:nvSpPr>
          <p:spPr>
            <a:xfrm>
              <a:off x="3321558" y="3828270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6" y="0"/>
                  </a:moveTo>
                  <a:cubicBezTo>
                    <a:pt x="333" y="0"/>
                    <a:pt x="298" y="67"/>
                    <a:pt x="227" y="101"/>
                  </a:cubicBezTo>
                  <a:cubicBezTo>
                    <a:pt x="115" y="152"/>
                    <a:pt x="0" y="162"/>
                    <a:pt x="72" y="318"/>
                  </a:cubicBezTo>
                  <a:cubicBezTo>
                    <a:pt x="93" y="362"/>
                    <a:pt x="144" y="386"/>
                    <a:pt x="207" y="386"/>
                  </a:cubicBezTo>
                  <a:cubicBezTo>
                    <a:pt x="246" y="386"/>
                    <a:pt x="290" y="376"/>
                    <a:pt x="334" y="355"/>
                  </a:cubicBezTo>
                  <a:cubicBezTo>
                    <a:pt x="447" y="305"/>
                    <a:pt x="500" y="152"/>
                    <a:pt x="461" y="83"/>
                  </a:cubicBezTo>
                  <a:cubicBezTo>
                    <a:pt x="426" y="22"/>
                    <a:pt x="400" y="0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9"/>
            <p:cNvSpPr/>
            <p:nvPr/>
          </p:nvSpPr>
          <p:spPr>
            <a:xfrm>
              <a:off x="3164594" y="3780314"/>
              <a:ext cx="33908" cy="23024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615" y="1"/>
                  </a:moveTo>
                  <a:cubicBezTo>
                    <a:pt x="550" y="1"/>
                    <a:pt x="482" y="91"/>
                    <a:pt x="365" y="136"/>
                  </a:cubicBezTo>
                  <a:cubicBezTo>
                    <a:pt x="180" y="206"/>
                    <a:pt x="0" y="222"/>
                    <a:pt x="82" y="436"/>
                  </a:cubicBezTo>
                  <a:cubicBezTo>
                    <a:pt x="105" y="498"/>
                    <a:pt x="181" y="530"/>
                    <a:pt x="280" y="530"/>
                  </a:cubicBezTo>
                  <a:cubicBezTo>
                    <a:pt x="342" y="530"/>
                    <a:pt x="413" y="517"/>
                    <a:pt x="484" y="491"/>
                  </a:cubicBezTo>
                  <a:cubicBezTo>
                    <a:pt x="667" y="419"/>
                    <a:pt x="782" y="209"/>
                    <a:pt x="733" y="116"/>
                  </a:cubicBezTo>
                  <a:cubicBezTo>
                    <a:pt x="689" y="31"/>
                    <a:pt x="653" y="1"/>
                    <a:pt x="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9"/>
            <p:cNvSpPr/>
            <p:nvPr/>
          </p:nvSpPr>
          <p:spPr>
            <a:xfrm>
              <a:off x="2942719" y="3789550"/>
              <a:ext cx="468808" cy="343281"/>
            </a:xfrm>
            <a:custGeom>
              <a:avLst/>
              <a:gdLst/>
              <a:ahLst/>
              <a:cxnLst/>
              <a:rect l="l" t="t" r="r" b="b"/>
              <a:pathLst>
                <a:path w="10812" h="7917" extrusionOk="0">
                  <a:moveTo>
                    <a:pt x="6435" y="1"/>
                  </a:moveTo>
                  <a:cubicBezTo>
                    <a:pt x="5978" y="1"/>
                    <a:pt x="5504" y="104"/>
                    <a:pt x="5026" y="335"/>
                  </a:cubicBezTo>
                  <a:cubicBezTo>
                    <a:pt x="2971" y="1327"/>
                    <a:pt x="1" y="5318"/>
                    <a:pt x="874" y="7125"/>
                  </a:cubicBezTo>
                  <a:cubicBezTo>
                    <a:pt x="1151" y="7698"/>
                    <a:pt x="1621" y="7916"/>
                    <a:pt x="2199" y="7916"/>
                  </a:cubicBezTo>
                  <a:cubicBezTo>
                    <a:pt x="3444" y="7916"/>
                    <a:pt x="5191" y="6901"/>
                    <a:pt x="6594" y="6223"/>
                  </a:cubicBezTo>
                  <a:cubicBezTo>
                    <a:pt x="8650" y="5228"/>
                    <a:pt x="10812" y="4318"/>
                    <a:pt x="9939" y="2512"/>
                  </a:cubicBezTo>
                  <a:cubicBezTo>
                    <a:pt x="9268" y="1127"/>
                    <a:pt x="7944" y="1"/>
                    <a:pt x="6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9"/>
            <p:cNvSpPr/>
            <p:nvPr/>
          </p:nvSpPr>
          <p:spPr>
            <a:xfrm>
              <a:off x="3134892" y="3780531"/>
              <a:ext cx="16130" cy="11317"/>
            </a:xfrm>
            <a:custGeom>
              <a:avLst/>
              <a:gdLst/>
              <a:ahLst/>
              <a:cxnLst/>
              <a:rect l="l" t="t" r="r" b="b"/>
              <a:pathLst>
                <a:path w="372" h="261" extrusionOk="0">
                  <a:moveTo>
                    <a:pt x="176" y="1"/>
                  </a:moveTo>
                  <a:cubicBezTo>
                    <a:pt x="82" y="1"/>
                    <a:pt x="88" y="139"/>
                    <a:pt x="1" y="261"/>
                  </a:cubicBezTo>
                  <a:cubicBezTo>
                    <a:pt x="134" y="237"/>
                    <a:pt x="256" y="222"/>
                    <a:pt x="372" y="217"/>
                  </a:cubicBezTo>
                  <a:cubicBezTo>
                    <a:pt x="367" y="136"/>
                    <a:pt x="342" y="68"/>
                    <a:pt x="296" y="43"/>
                  </a:cubicBezTo>
                  <a:cubicBezTo>
                    <a:pt x="243" y="13"/>
                    <a:pt x="205" y="1"/>
                    <a:pt x="176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9"/>
            <p:cNvSpPr/>
            <p:nvPr/>
          </p:nvSpPr>
          <p:spPr>
            <a:xfrm>
              <a:off x="2972725" y="3760498"/>
              <a:ext cx="438803" cy="372246"/>
            </a:xfrm>
            <a:custGeom>
              <a:avLst/>
              <a:gdLst/>
              <a:ahLst/>
              <a:cxnLst/>
              <a:rect l="l" t="t" r="r" b="b"/>
              <a:pathLst>
                <a:path w="10120" h="8585" extrusionOk="0">
                  <a:moveTo>
                    <a:pt x="6584" y="1"/>
                  </a:moveTo>
                  <a:cubicBezTo>
                    <a:pt x="6542" y="1"/>
                    <a:pt x="6506" y="67"/>
                    <a:pt x="6435" y="100"/>
                  </a:cubicBezTo>
                  <a:cubicBezTo>
                    <a:pt x="6325" y="152"/>
                    <a:pt x="6210" y="163"/>
                    <a:pt x="6282" y="319"/>
                  </a:cubicBezTo>
                  <a:cubicBezTo>
                    <a:pt x="6298" y="355"/>
                    <a:pt x="6338" y="378"/>
                    <a:pt x="6385" y="384"/>
                  </a:cubicBezTo>
                  <a:cubicBezTo>
                    <a:pt x="6266" y="455"/>
                    <a:pt x="6292" y="556"/>
                    <a:pt x="6323" y="724"/>
                  </a:cubicBezTo>
                  <a:cubicBezTo>
                    <a:pt x="6276" y="716"/>
                    <a:pt x="6230" y="707"/>
                    <a:pt x="6183" y="702"/>
                  </a:cubicBezTo>
                  <a:cubicBezTo>
                    <a:pt x="6209" y="646"/>
                    <a:pt x="6213" y="587"/>
                    <a:pt x="6194" y="551"/>
                  </a:cubicBezTo>
                  <a:cubicBezTo>
                    <a:pt x="6159" y="489"/>
                    <a:pt x="6133" y="468"/>
                    <a:pt x="6109" y="468"/>
                  </a:cubicBezTo>
                  <a:cubicBezTo>
                    <a:pt x="6067" y="468"/>
                    <a:pt x="6032" y="534"/>
                    <a:pt x="5960" y="567"/>
                  </a:cubicBezTo>
                  <a:cubicBezTo>
                    <a:pt x="5887" y="601"/>
                    <a:pt x="5812" y="620"/>
                    <a:pt x="5791" y="670"/>
                  </a:cubicBezTo>
                  <a:lnTo>
                    <a:pt x="5745" y="670"/>
                  </a:lnTo>
                  <a:cubicBezTo>
                    <a:pt x="5782" y="587"/>
                    <a:pt x="5798" y="503"/>
                    <a:pt x="5787" y="434"/>
                  </a:cubicBezTo>
                  <a:cubicBezTo>
                    <a:pt x="5741" y="213"/>
                    <a:pt x="5690" y="149"/>
                    <a:pt x="5623" y="149"/>
                  </a:cubicBezTo>
                  <a:cubicBezTo>
                    <a:pt x="5537" y="149"/>
                    <a:pt x="5426" y="256"/>
                    <a:pt x="5273" y="273"/>
                  </a:cubicBezTo>
                  <a:cubicBezTo>
                    <a:pt x="5022" y="305"/>
                    <a:pt x="4789" y="251"/>
                    <a:pt x="4794" y="587"/>
                  </a:cubicBezTo>
                  <a:cubicBezTo>
                    <a:pt x="4793" y="588"/>
                    <a:pt x="4792" y="588"/>
                    <a:pt x="4787" y="591"/>
                  </a:cubicBezTo>
                  <a:cubicBezTo>
                    <a:pt x="4679" y="631"/>
                    <a:pt x="4573" y="656"/>
                    <a:pt x="4520" y="710"/>
                  </a:cubicBezTo>
                  <a:cubicBezTo>
                    <a:pt x="4696" y="753"/>
                    <a:pt x="4843" y="830"/>
                    <a:pt x="4950" y="952"/>
                  </a:cubicBezTo>
                  <a:cubicBezTo>
                    <a:pt x="5575" y="1662"/>
                    <a:pt x="4644" y="3500"/>
                    <a:pt x="2873" y="5059"/>
                  </a:cubicBezTo>
                  <a:cubicBezTo>
                    <a:pt x="1897" y="5917"/>
                    <a:pt x="873" y="6506"/>
                    <a:pt x="43" y="6748"/>
                  </a:cubicBezTo>
                  <a:cubicBezTo>
                    <a:pt x="0" y="7141"/>
                    <a:pt x="36" y="7496"/>
                    <a:pt x="182" y="7793"/>
                  </a:cubicBezTo>
                  <a:cubicBezTo>
                    <a:pt x="459" y="8366"/>
                    <a:pt x="929" y="8584"/>
                    <a:pt x="1507" y="8584"/>
                  </a:cubicBezTo>
                  <a:cubicBezTo>
                    <a:pt x="2751" y="8584"/>
                    <a:pt x="4499" y="7570"/>
                    <a:pt x="5902" y="6891"/>
                  </a:cubicBezTo>
                  <a:cubicBezTo>
                    <a:pt x="7957" y="5898"/>
                    <a:pt x="10120" y="4986"/>
                    <a:pt x="9247" y="3179"/>
                  </a:cubicBezTo>
                  <a:cubicBezTo>
                    <a:pt x="9112" y="2900"/>
                    <a:pt x="8950" y="2633"/>
                    <a:pt x="8766" y="2381"/>
                  </a:cubicBezTo>
                  <a:cubicBezTo>
                    <a:pt x="8923" y="2352"/>
                    <a:pt x="9058" y="2255"/>
                    <a:pt x="9076" y="2159"/>
                  </a:cubicBezTo>
                  <a:cubicBezTo>
                    <a:pt x="9152" y="1802"/>
                    <a:pt x="8943" y="1954"/>
                    <a:pt x="8713" y="1883"/>
                  </a:cubicBezTo>
                  <a:cubicBezTo>
                    <a:pt x="8631" y="1858"/>
                    <a:pt x="8557" y="1825"/>
                    <a:pt x="8488" y="1810"/>
                  </a:cubicBezTo>
                  <a:cubicBezTo>
                    <a:pt x="8518" y="1751"/>
                    <a:pt x="8529" y="1686"/>
                    <a:pt x="8506" y="1646"/>
                  </a:cubicBezTo>
                  <a:cubicBezTo>
                    <a:pt x="8471" y="1584"/>
                    <a:pt x="8444" y="1563"/>
                    <a:pt x="8420" y="1563"/>
                  </a:cubicBezTo>
                  <a:cubicBezTo>
                    <a:pt x="8378" y="1563"/>
                    <a:pt x="8343" y="1629"/>
                    <a:pt x="8272" y="1662"/>
                  </a:cubicBezTo>
                  <a:cubicBezTo>
                    <a:pt x="8234" y="1681"/>
                    <a:pt x="8199" y="1694"/>
                    <a:pt x="8167" y="1708"/>
                  </a:cubicBezTo>
                  <a:cubicBezTo>
                    <a:pt x="8156" y="1695"/>
                    <a:pt x="8143" y="1684"/>
                    <a:pt x="8131" y="1674"/>
                  </a:cubicBezTo>
                  <a:cubicBezTo>
                    <a:pt x="8279" y="1545"/>
                    <a:pt x="8057" y="1455"/>
                    <a:pt x="7987" y="1247"/>
                  </a:cubicBezTo>
                  <a:cubicBezTo>
                    <a:pt x="7917" y="1038"/>
                    <a:pt x="7913" y="829"/>
                    <a:pt x="7694" y="829"/>
                  </a:cubicBezTo>
                  <a:cubicBezTo>
                    <a:pt x="7640" y="829"/>
                    <a:pt x="7572" y="841"/>
                    <a:pt x="7487" y="870"/>
                  </a:cubicBezTo>
                  <a:cubicBezTo>
                    <a:pt x="7477" y="873"/>
                    <a:pt x="7466" y="880"/>
                    <a:pt x="7456" y="886"/>
                  </a:cubicBezTo>
                  <a:cubicBezTo>
                    <a:pt x="7454" y="878"/>
                    <a:pt x="7454" y="868"/>
                    <a:pt x="7450" y="860"/>
                  </a:cubicBezTo>
                  <a:cubicBezTo>
                    <a:pt x="7414" y="799"/>
                    <a:pt x="7388" y="778"/>
                    <a:pt x="7364" y="778"/>
                  </a:cubicBezTo>
                  <a:cubicBezTo>
                    <a:pt x="7323" y="778"/>
                    <a:pt x="7287" y="844"/>
                    <a:pt x="7215" y="878"/>
                  </a:cubicBezTo>
                  <a:cubicBezTo>
                    <a:pt x="7197" y="886"/>
                    <a:pt x="7177" y="895"/>
                    <a:pt x="7156" y="902"/>
                  </a:cubicBezTo>
                  <a:cubicBezTo>
                    <a:pt x="7154" y="880"/>
                    <a:pt x="7149" y="859"/>
                    <a:pt x="7146" y="836"/>
                  </a:cubicBezTo>
                  <a:cubicBezTo>
                    <a:pt x="7142" y="799"/>
                    <a:pt x="7136" y="765"/>
                    <a:pt x="7132" y="730"/>
                  </a:cubicBezTo>
                  <a:cubicBezTo>
                    <a:pt x="7144" y="727"/>
                    <a:pt x="7155" y="724"/>
                    <a:pt x="7165" y="720"/>
                  </a:cubicBezTo>
                  <a:cubicBezTo>
                    <a:pt x="7277" y="667"/>
                    <a:pt x="7330" y="515"/>
                    <a:pt x="7291" y="448"/>
                  </a:cubicBezTo>
                  <a:cubicBezTo>
                    <a:pt x="7255" y="386"/>
                    <a:pt x="7229" y="365"/>
                    <a:pt x="7205" y="365"/>
                  </a:cubicBezTo>
                  <a:cubicBezTo>
                    <a:pt x="7164" y="365"/>
                    <a:pt x="7128" y="431"/>
                    <a:pt x="7056" y="464"/>
                  </a:cubicBezTo>
                  <a:lnTo>
                    <a:pt x="7055" y="464"/>
                  </a:lnTo>
                  <a:cubicBezTo>
                    <a:pt x="6999" y="355"/>
                    <a:pt x="6914" y="289"/>
                    <a:pt x="6772" y="289"/>
                  </a:cubicBezTo>
                  <a:cubicBezTo>
                    <a:pt x="6740" y="289"/>
                    <a:pt x="6706" y="292"/>
                    <a:pt x="6668" y="299"/>
                  </a:cubicBezTo>
                  <a:cubicBezTo>
                    <a:pt x="6645" y="302"/>
                    <a:pt x="6624" y="308"/>
                    <a:pt x="6604" y="312"/>
                  </a:cubicBezTo>
                  <a:cubicBezTo>
                    <a:pt x="6671" y="243"/>
                    <a:pt x="6700" y="137"/>
                    <a:pt x="6670" y="85"/>
                  </a:cubicBezTo>
                  <a:cubicBezTo>
                    <a:pt x="6634" y="23"/>
                    <a:pt x="6608" y="1"/>
                    <a:pt x="658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9"/>
            <p:cNvSpPr/>
            <p:nvPr/>
          </p:nvSpPr>
          <p:spPr>
            <a:xfrm>
              <a:off x="3454197" y="3640044"/>
              <a:ext cx="43794" cy="38937"/>
            </a:xfrm>
            <a:custGeom>
              <a:avLst/>
              <a:gdLst/>
              <a:ahLst/>
              <a:cxnLst/>
              <a:rect l="l" t="t" r="r" b="b"/>
              <a:pathLst>
                <a:path w="1010" h="898" extrusionOk="0">
                  <a:moveTo>
                    <a:pt x="726" y="0"/>
                  </a:moveTo>
                  <a:cubicBezTo>
                    <a:pt x="616" y="0"/>
                    <a:pt x="577" y="177"/>
                    <a:pt x="432" y="309"/>
                  </a:cubicBezTo>
                  <a:cubicBezTo>
                    <a:pt x="228" y="493"/>
                    <a:pt x="1" y="605"/>
                    <a:pt x="215" y="843"/>
                  </a:cubicBezTo>
                  <a:cubicBezTo>
                    <a:pt x="248" y="880"/>
                    <a:pt x="299" y="897"/>
                    <a:pt x="359" y="897"/>
                  </a:cubicBezTo>
                  <a:cubicBezTo>
                    <a:pt x="476" y="897"/>
                    <a:pt x="629" y="830"/>
                    <a:pt x="764" y="708"/>
                  </a:cubicBezTo>
                  <a:cubicBezTo>
                    <a:pt x="967" y="523"/>
                    <a:pt x="1010" y="194"/>
                    <a:pt x="901" y="97"/>
                  </a:cubicBezTo>
                  <a:cubicBezTo>
                    <a:pt x="824" y="28"/>
                    <a:pt x="769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9"/>
            <p:cNvSpPr/>
            <p:nvPr/>
          </p:nvSpPr>
          <p:spPr>
            <a:xfrm>
              <a:off x="3457362" y="3645551"/>
              <a:ext cx="21723" cy="16824"/>
            </a:xfrm>
            <a:custGeom>
              <a:avLst/>
              <a:gdLst/>
              <a:ahLst/>
              <a:cxnLst/>
              <a:rect l="l" t="t" r="r" b="b"/>
              <a:pathLst>
                <a:path w="501" h="388" extrusionOk="0">
                  <a:moveTo>
                    <a:pt x="375" y="1"/>
                  </a:moveTo>
                  <a:cubicBezTo>
                    <a:pt x="333" y="1"/>
                    <a:pt x="297" y="67"/>
                    <a:pt x="225" y="100"/>
                  </a:cubicBezTo>
                  <a:cubicBezTo>
                    <a:pt x="115" y="152"/>
                    <a:pt x="1" y="163"/>
                    <a:pt x="72" y="321"/>
                  </a:cubicBezTo>
                  <a:cubicBezTo>
                    <a:pt x="93" y="364"/>
                    <a:pt x="144" y="388"/>
                    <a:pt x="206" y="388"/>
                  </a:cubicBezTo>
                  <a:cubicBezTo>
                    <a:pt x="246" y="388"/>
                    <a:pt x="290" y="378"/>
                    <a:pt x="333" y="358"/>
                  </a:cubicBezTo>
                  <a:cubicBezTo>
                    <a:pt x="446" y="306"/>
                    <a:pt x="500" y="152"/>
                    <a:pt x="460" y="84"/>
                  </a:cubicBezTo>
                  <a:cubicBezTo>
                    <a:pt x="425" y="22"/>
                    <a:pt x="399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9"/>
            <p:cNvSpPr/>
            <p:nvPr/>
          </p:nvSpPr>
          <p:spPr>
            <a:xfrm>
              <a:off x="3475920" y="3650494"/>
              <a:ext cx="17040" cy="18298"/>
            </a:xfrm>
            <a:custGeom>
              <a:avLst/>
              <a:gdLst/>
              <a:ahLst/>
              <a:cxnLst/>
              <a:rect l="l" t="t" r="r" b="b"/>
              <a:pathLst>
                <a:path w="393" h="422" extrusionOk="0">
                  <a:moveTo>
                    <a:pt x="142" y="0"/>
                  </a:moveTo>
                  <a:cubicBezTo>
                    <a:pt x="25" y="0"/>
                    <a:pt x="100" y="86"/>
                    <a:pt x="81" y="181"/>
                  </a:cubicBezTo>
                  <a:cubicBezTo>
                    <a:pt x="59" y="290"/>
                    <a:pt x="1" y="378"/>
                    <a:pt x="181" y="418"/>
                  </a:cubicBezTo>
                  <a:cubicBezTo>
                    <a:pt x="190" y="420"/>
                    <a:pt x="199" y="421"/>
                    <a:pt x="208" y="421"/>
                  </a:cubicBezTo>
                  <a:cubicBezTo>
                    <a:pt x="282" y="421"/>
                    <a:pt x="351" y="352"/>
                    <a:pt x="373" y="254"/>
                  </a:cubicBezTo>
                  <a:cubicBezTo>
                    <a:pt x="393" y="145"/>
                    <a:pt x="293" y="18"/>
                    <a:pt x="208" y="6"/>
                  </a:cubicBezTo>
                  <a:cubicBezTo>
                    <a:pt x="181" y="2"/>
                    <a:pt x="160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9"/>
            <p:cNvSpPr/>
            <p:nvPr/>
          </p:nvSpPr>
          <p:spPr>
            <a:xfrm>
              <a:off x="3469113" y="3660380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3" y="1"/>
                  </a:moveTo>
                  <a:cubicBezTo>
                    <a:pt x="391" y="1"/>
                    <a:pt x="332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0" y="32"/>
                    <a:pt x="1" y="52"/>
                    <a:pt x="0" y="180"/>
                  </a:cubicBezTo>
                  <a:cubicBezTo>
                    <a:pt x="0" y="266"/>
                    <a:pt x="109" y="336"/>
                    <a:pt x="246" y="336"/>
                  </a:cubicBezTo>
                  <a:cubicBezTo>
                    <a:pt x="382" y="336"/>
                    <a:pt x="508" y="209"/>
                    <a:pt x="501" y="125"/>
                  </a:cubicBezTo>
                  <a:cubicBezTo>
                    <a:pt x="493" y="27"/>
                    <a:pt x="469" y="1"/>
                    <a:pt x="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9"/>
            <p:cNvSpPr/>
            <p:nvPr/>
          </p:nvSpPr>
          <p:spPr>
            <a:xfrm>
              <a:off x="3051467" y="3757680"/>
              <a:ext cx="43837" cy="38894"/>
            </a:xfrm>
            <a:custGeom>
              <a:avLst/>
              <a:gdLst/>
              <a:ahLst/>
              <a:cxnLst/>
              <a:rect l="l" t="t" r="r" b="b"/>
              <a:pathLst>
                <a:path w="1011" h="897" extrusionOk="0">
                  <a:moveTo>
                    <a:pt x="726" y="0"/>
                  </a:moveTo>
                  <a:cubicBezTo>
                    <a:pt x="616" y="0"/>
                    <a:pt x="579" y="177"/>
                    <a:pt x="433" y="308"/>
                  </a:cubicBezTo>
                  <a:cubicBezTo>
                    <a:pt x="228" y="493"/>
                    <a:pt x="1" y="605"/>
                    <a:pt x="216" y="842"/>
                  </a:cubicBezTo>
                  <a:cubicBezTo>
                    <a:pt x="249" y="879"/>
                    <a:pt x="300" y="897"/>
                    <a:pt x="360" y="897"/>
                  </a:cubicBezTo>
                  <a:cubicBezTo>
                    <a:pt x="477" y="897"/>
                    <a:pt x="631" y="830"/>
                    <a:pt x="765" y="708"/>
                  </a:cubicBezTo>
                  <a:cubicBezTo>
                    <a:pt x="970" y="526"/>
                    <a:pt x="1010" y="194"/>
                    <a:pt x="901" y="97"/>
                  </a:cubicBezTo>
                  <a:cubicBezTo>
                    <a:pt x="824" y="28"/>
                    <a:pt x="770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9"/>
            <p:cNvSpPr/>
            <p:nvPr/>
          </p:nvSpPr>
          <p:spPr>
            <a:xfrm>
              <a:off x="3054719" y="3763187"/>
              <a:ext cx="21637" cy="16824"/>
            </a:xfrm>
            <a:custGeom>
              <a:avLst/>
              <a:gdLst/>
              <a:ahLst/>
              <a:cxnLst/>
              <a:rect l="l" t="t" r="r" b="b"/>
              <a:pathLst>
                <a:path w="499" h="388" extrusionOk="0">
                  <a:moveTo>
                    <a:pt x="374" y="1"/>
                  </a:moveTo>
                  <a:cubicBezTo>
                    <a:pt x="332" y="1"/>
                    <a:pt x="296" y="67"/>
                    <a:pt x="225" y="100"/>
                  </a:cubicBezTo>
                  <a:cubicBezTo>
                    <a:pt x="115" y="151"/>
                    <a:pt x="0" y="163"/>
                    <a:pt x="72" y="320"/>
                  </a:cubicBezTo>
                  <a:cubicBezTo>
                    <a:pt x="92" y="364"/>
                    <a:pt x="143" y="387"/>
                    <a:pt x="205" y="387"/>
                  </a:cubicBezTo>
                  <a:cubicBezTo>
                    <a:pt x="245" y="387"/>
                    <a:pt x="289" y="378"/>
                    <a:pt x="332" y="358"/>
                  </a:cubicBezTo>
                  <a:cubicBezTo>
                    <a:pt x="446" y="306"/>
                    <a:pt x="498" y="153"/>
                    <a:pt x="460" y="84"/>
                  </a:cubicBezTo>
                  <a:cubicBezTo>
                    <a:pt x="424" y="22"/>
                    <a:pt x="398" y="1"/>
                    <a:pt x="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9"/>
            <p:cNvSpPr/>
            <p:nvPr/>
          </p:nvSpPr>
          <p:spPr>
            <a:xfrm>
              <a:off x="3073147" y="3768086"/>
              <a:ext cx="17171" cy="18341"/>
            </a:xfrm>
            <a:custGeom>
              <a:avLst/>
              <a:gdLst/>
              <a:ahLst/>
              <a:cxnLst/>
              <a:rect l="l" t="t" r="r" b="b"/>
              <a:pathLst>
                <a:path w="396" h="423" extrusionOk="0">
                  <a:moveTo>
                    <a:pt x="143" y="1"/>
                  </a:moveTo>
                  <a:cubicBezTo>
                    <a:pt x="27" y="1"/>
                    <a:pt x="102" y="87"/>
                    <a:pt x="83" y="182"/>
                  </a:cubicBezTo>
                  <a:cubicBezTo>
                    <a:pt x="59" y="290"/>
                    <a:pt x="0" y="379"/>
                    <a:pt x="181" y="419"/>
                  </a:cubicBezTo>
                  <a:cubicBezTo>
                    <a:pt x="190" y="421"/>
                    <a:pt x="199" y="422"/>
                    <a:pt x="207" y="422"/>
                  </a:cubicBezTo>
                  <a:cubicBezTo>
                    <a:pt x="282" y="422"/>
                    <a:pt x="352" y="353"/>
                    <a:pt x="373" y="255"/>
                  </a:cubicBezTo>
                  <a:cubicBezTo>
                    <a:pt x="396" y="146"/>
                    <a:pt x="294" y="18"/>
                    <a:pt x="209" y="7"/>
                  </a:cubicBezTo>
                  <a:cubicBezTo>
                    <a:pt x="183" y="3"/>
                    <a:pt x="161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9"/>
            <p:cNvSpPr/>
            <p:nvPr/>
          </p:nvSpPr>
          <p:spPr>
            <a:xfrm>
              <a:off x="3066383" y="3778016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4" y="1"/>
                  </a:moveTo>
                  <a:cubicBezTo>
                    <a:pt x="392" y="1"/>
                    <a:pt x="333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1" y="32"/>
                    <a:pt x="2" y="51"/>
                    <a:pt x="0" y="180"/>
                  </a:cubicBezTo>
                  <a:cubicBezTo>
                    <a:pt x="0" y="266"/>
                    <a:pt x="111" y="336"/>
                    <a:pt x="248" y="336"/>
                  </a:cubicBezTo>
                  <a:cubicBezTo>
                    <a:pt x="384" y="336"/>
                    <a:pt x="509" y="209"/>
                    <a:pt x="501" y="124"/>
                  </a:cubicBezTo>
                  <a:cubicBezTo>
                    <a:pt x="494" y="27"/>
                    <a:pt x="470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9"/>
            <p:cNvSpPr/>
            <p:nvPr/>
          </p:nvSpPr>
          <p:spPr>
            <a:xfrm>
              <a:off x="3036421" y="3864779"/>
              <a:ext cx="43837" cy="38937"/>
            </a:xfrm>
            <a:custGeom>
              <a:avLst/>
              <a:gdLst/>
              <a:ahLst/>
              <a:cxnLst/>
              <a:rect l="l" t="t" r="r" b="b"/>
              <a:pathLst>
                <a:path w="1011" h="898" extrusionOk="0">
                  <a:moveTo>
                    <a:pt x="724" y="1"/>
                  </a:moveTo>
                  <a:cubicBezTo>
                    <a:pt x="614" y="1"/>
                    <a:pt x="577" y="178"/>
                    <a:pt x="431" y="311"/>
                  </a:cubicBezTo>
                  <a:cubicBezTo>
                    <a:pt x="226" y="494"/>
                    <a:pt x="0" y="606"/>
                    <a:pt x="215" y="843"/>
                  </a:cubicBezTo>
                  <a:cubicBezTo>
                    <a:pt x="248" y="880"/>
                    <a:pt x="298" y="898"/>
                    <a:pt x="358" y="898"/>
                  </a:cubicBezTo>
                  <a:cubicBezTo>
                    <a:pt x="475" y="898"/>
                    <a:pt x="629" y="831"/>
                    <a:pt x="763" y="709"/>
                  </a:cubicBezTo>
                  <a:cubicBezTo>
                    <a:pt x="968" y="525"/>
                    <a:pt x="1011" y="196"/>
                    <a:pt x="899" y="97"/>
                  </a:cubicBezTo>
                  <a:cubicBezTo>
                    <a:pt x="822" y="29"/>
                    <a:pt x="767" y="1"/>
                    <a:pt x="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9"/>
            <p:cNvSpPr/>
            <p:nvPr/>
          </p:nvSpPr>
          <p:spPr>
            <a:xfrm>
              <a:off x="3159174" y="3879478"/>
              <a:ext cx="47219" cy="32867"/>
            </a:xfrm>
            <a:custGeom>
              <a:avLst/>
              <a:gdLst/>
              <a:ahLst/>
              <a:cxnLst/>
              <a:rect l="l" t="t" r="r" b="b"/>
              <a:pathLst>
                <a:path w="1089" h="758" extrusionOk="0">
                  <a:moveTo>
                    <a:pt x="851" y="1"/>
                  </a:moveTo>
                  <a:cubicBezTo>
                    <a:pt x="758" y="1"/>
                    <a:pt x="667" y="134"/>
                    <a:pt x="504" y="204"/>
                  </a:cubicBezTo>
                  <a:cubicBezTo>
                    <a:pt x="251" y="311"/>
                    <a:pt x="1" y="344"/>
                    <a:pt x="128" y="639"/>
                  </a:cubicBezTo>
                  <a:cubicBezTo>
                    <a:pt x="161" y="717"/>
                    <a:pt x="258" y="758"/>
                    <a:pt x="383" y="758"/>
                  </a:cubicBezTo>
                  <a:cubicBezTo>
                    <a:pt x="475" y="758"/>
                    <a:pt x="583" y="735"/>
                    <a:pt x="691" y="689"/>
                  </a:cubicBezTo>
                  <a:cubicBezTo>
                    <a:pt x="943" y="580"/>
                    <a:pt x="1089" y="282"/>
                    <a:pt x="1016" y="153"/>
                  </a:cubicBezTo>
                  <a:cubicBezTo>
                    <a:pt x="952" y="41"/>
                    <a:pt x="901" y="1"/>
                    <a:pt x="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9"/>
            <p:cNvSpPr/>
            <p:nvPr/>
          </p:nvSpPr>
          <p:spPr>
            <a:xfrm>
              <a:off x="2999261" y="3907055"/>
              <a:ext cx="39978" cy="35902"/>
            </a:xfrm>
            <a:custGeom>
              <a:avLst/>
              <a:gdLst/>
              <a:ahLst/>
              <a:cxnLst/>
              <a:rect l="l" t="t" r="r" b="b"/>
              <a:pathLst>
                <a:path w="922" h="828" extrusionOk="0">
                  <a:moveTo>
                    <a:pt x="636" y="0"/>
                  </a:moveTo>
                  <a:cubicBezTo>
                    <a:pt x="539" y="0"/>
                    <a:pt x="513" y="162"/>
                    <a:pt x="386" y="276"/>
                  </a:cubicBezTo>
                  <a:cubicBezTo>
                    <a:pt x="207" y="438"/>
                    <a:pt x="1" y="528"/>
                    <a:pt x="216" y="767"/>
                  </a:cubicBezTo>
                  <a:cubicBezTo>
                    <a:pt x="253" y="808"/>
                    <a:pt x="308" y="828"/>
                    <a:pt x="373" y="828"/>
                  </a:cubicBezTo>
                  <a:cubicBezTo>
                    <a:pt x="479" y="828"/>
                    <a:pt x="609" y="774"/>
                    <a:pt x="721" y="674"/>
                  </a:cubicBezTo>
                  <a:cubicBezTo>
                    <a:pt x="901" y="511"/>
                    <a:pt x="921" y="203"/>
                    <a:pt x="811" y="103"/>
                  </a:cubicBezTo>
                  <a:cubicBezTo>
                    <a:pt x="732" y="29"/>
                    <a:pt x="67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9"/>
            <p:cNvSpPr/>
            <p:nvPr/>
          </p:nvSpPr>
          <p:spPr>
            <a:xfrm>
              <a:off x="3011879" y="3896779"/>
              <a:ext cx="43013" cy="25973"/>
            </a:xfrm>
            <a:custGeom>
              <a:avLst/>
              <a:gdLst/>
              <a:ahLst/>
              <a:cxnLst/>
              <a:rect l="l" t="t" r="r" b="b"/>
              <a:pathLst>
                <a:path w="992" h="599" extrusionOk="0">
                  <a:moveTo>
                    <a:pt x="238" y="1"/>
                  </a:moveTo>
                  <a:cubicBezTo>
                    <a:pt x="155" y="1"/>
                    <a:pt x="89" y="47"/>
                    <a:pt x="43" y="195"/>
                  </a:cubicBezTo>
                  <a:cubicBezTo>
                    <a:pt x="1" y="336"/>
                    <a:pt x="152" y="507"/>
                    <a:pt x="383" y="579"/>
                  </a:cubicBezTo>
                  <a:cubicBezTo>
                    <a:pt x="425" y="592"/>
                    <a:pt x="469" y="598"/>
                    <a:pt x="513" y="598"/>
                  </a:cubicBezTo>
                  <a:cubicBezTo>
                    <a:pt x="706" y="598"/>
                    <a:pt x="894" y="483"/>
                    <a:pt x="918" y="364"/>
                  </a:cubicBezTo>
                  <a:cubicBezTo>
                    <a:pt x="991" y="6"/>
                    <a:pt x="782" y="160"/>
                    <a:pt x="552" y="89"/>
                  </a:cubicBezTo>
                  <a:cubicBezTo>
                    <a:pt x="432" y="53"/>
                    <a:pt x="32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9"/>
            <p:cNvSpPr/>
            <p:nvPr/>
          </p:nvSpPr>
          <p:spPr>
            <a:xfrm>
              <a:off x="2959413" y="3996290"/>
              <a:ext cx="39848" cy="35815"/>
            </a:xfrm>
            <a:custGeom>
              <a:avLst/>
              <a:gdLst/>
              <a:ahLst/>
              <a:cxnLst/>
              <a:rect l="l" t="t" r="r" b="b"/>
              <a:pathLst>
                <a:path w="919" h="826" extrusionOk="0">
                  <a:moveTo>
                    <a:pt x="636" y="0"/>
                  </a:moveTo>
                  <a:cubicBezTo>
                    <a:pt x="538" y="0"/>
                    <a:pt x="512" y="161"/>
                    <a:pt x="385" y="274"/>
                  </a:cubicBezTo>
                  <a:cubicBezTo>
                    <a:pt x="204" y="436"/>
                    <a:pt x="1" y="527"/>
                    <a:pt x="216" y="765"/>
                  </a:cubicBezTo>
                  <a:cubicBezTo>
                    <a:pt x="252" y="806"/>
                    <a:pt x="307" y="826"/>
                    <a:pt x="371" y="826"/>
                  </a:cubicBezTo>
                  <a:cubicBezTo>
                    <a:pt x="477" y="826"/>
                    <a:pt x="607" y="772"/>
                    <a:pt x="720" y="672"/>
                  </a:cubicBezTo>
                  <a:cubicBezTo>
                    <a:pt x="898" y="513"/>
                    <a:pt x="919" y="202"/>
                    <a:pt x="811" y="102"/>
                  </a:cubicBezTo>
                  <a:cubicBezTo>
                    <a:pt x="731" y="29"/>
                    <a:pt x="677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9"/>
            <p:cNvSpPr/>
            <p:nvPr/>
          </p:nvSpPr>
          <p:spPr>
            <a:xfrm>
              <a:off x="2971901" y="3986100"/>
              <a:ext cx="43013" cy="25929"/>
            </a:xfrm>
            <a:custGeom>
              <a:avLst/>
              <a:gdLst/>
              <a:ahLst/>
              <a:cxnLst/>
              <a:rect l="l" t="t" r="r" b="b"/>
              <a:pathLst>
                <a:path w="992" h="598" extrusionOk="0">
                  <a:moveTo>
                    <a:pt x="238" y="0"/>
                  </a:moveTo>
                  <a:cubicBezTo>
                    <a:pt x="155" y="0"/>
                    <a:pt x="89" y="46"/>
                    <a:pt x="44" y="194"/>
                  </a:cubicBezTo>
                  <a:cubicBezTo>
                    <a:pt x="1" y="336"/>
                    <a:pt x="152" y="507"/>
                    <a:pt x="381" y="579"/>
                  </a:cubicBezTo>
                  <a:cubicBezTo>
                    <a:pt x="424" y="592"/>
                    <a:pt x="468" y="598"/>
                    <a:pt x="511" y="598"/>
                  </a:cubicBezTo>
                  <a:cubicBezTo>
                    <a:pt x="707" y="598"/>
                    <a:pt x="895" y="481"/>
                    <a:pt x="918" y="364"/>
                  </a:cubicBezTo>
                  <a:cubicBezTo>
                    <a:pt x="991" y="6"/>
                    <a:pt x="782" y="158"/>
                    <a:pt x="552" y="89"/>
                  </a:cubicBezTo>
                  <a:cubicBezTo>
                    <a:pt x="433" y="53"/>
                    <a:pt x="326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9"/>
            <p:cNvSpPr/>
            <p:nvPr/>
          </p:nvSpPr>
          <p:spPr>
            <a:xfrm>
              <a:off x="3256517" y="3685832"/>
              <a:ext cx="29528" cy="34775"/>
            </a:xfrm>
            <a:custGeom>
              <a:avLst/>
              <a:gdLst/>
              <a:ahLst/>
              <a:cxnLst/>
              <a:rect l="l" t="t" r="r" b="b"/>
              <a:pathLst>
                <a:path w="681" h="802" extrusionOk="0">
                  <a:moveTo>
                    <a:pt x="388" y="0"/>
                  </a:moveTo>
                  <a:cubicBezTo>
                    <a:pt x="257" y="0"/>
                    <a:pt x="270" y="166"/>
                    <a:pt x="175" y="315"/>
                  </a:cubicBezTo>
                  <a:cubicBezTo>
                    <a:pt x="56" y="502"/>
                    <a:pt x="0" y="651"/>
                    <a:pt x="189" y="744"/>
                  </a:cubicBezTo>
                  <a:cubicBezTo>
                    <a:pt x="271" y="784"/>
                    <a:pt x="326" y="801"/>
                    <a:pt x="367" y="801"/>
                  </a:cubicBezTo>
                  <a:cubicBezTo>
                    <a:pt x="459" y="801"/>
                    <a:pt x="475" y="710"/>
                    <a:pt x="559" y="580"/>
                  </a:cubicBezTo>
                  <a:cubicBezTo>
                    <a:pt x="680" y="391"/>
                    <a:pt x="647" y="93"/>
                    <a:pt x="530" y="40"/>
                  </a:cubicBezTo>
                  <a:cubicBezTo>
                    <a:pt x="469" y="12"/>
                    <a:pt x="423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9"/>
            <p:cNvSpPr/>
            <p:nvPr/>
          </p:nvSpPr>
          <p:spPr>
            <a:xfrm>
              <a:off x="3257124" y="3687567"/>
              <a:ext cx="16607" cy="18081"/>
            </a:xfrm>
            <a:custGeom>
              <a:avLst/>
              <a:gdLst/>
              <a:ahLst/>
              <a:cxnLst/>
              <a:rect l="l" t="t" r="r" b="b"/>
              <a:pathLst>
                <a:path w="383" h="417" extrusionOk="0">
                  <a:moveTo>
                    <a:pt x="177" y="0"/>
                  </a:moveTo>
                  <a:cubicBezTo>
                    <a:pt x="167" y="0"/>
                    <a:pt x="158" y="2"/>
                    <a:pt x="149" y="6"/>
                  </a:cubicBezTo>
                  <a:cubicBezTo>
                    <a:pt x="1" y="70"/>
                    <a:pt x="106" y="115"/>
                    <a:pt x="134" y="228"/>
                  </a:cubicBezTo>
                  <a:cubicBezTo>
                    <a:pt x="158" y="323"/>
                    <a:pt x="159" y="416"/>
                    <a:pt x="241" y="416"/>
                  </a:cubicBezTo>
                  <a:cubicBezTo>
                    <a:pt x="256" y="416"/>
                    <a:pt x="273" y="413"/>
                    <a:pt x="294" y="407"/>
                  </a:cubicBezTo>
                  <a:cubicBezTo>
                    <a:pt x="357" y="387"/>
                    <a:pt x="383" y="279"/>
                    <a:pt x="357" y="168"/>
                  </a:cubicBezTo>
                  <a:cubicBezTo>
                    <a:pt x="330" y="70"/>
                    <a:pt x="239" y="0"/>
                    <a:pt x="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9"/>
            <p:cNvSpPr/>
            <p:nvPr/>
          </p:nvSpPr>
          <p:spPr>
            <a:xfrm>
              <a:off x="3265493" y="3698754"/>
              <a:ext cx="13788" cy="9669"/>
            </a:xfrm>
            <a:custGeom>
              <a:avLst/>
              <a:gdLst/>
              <a:ahLst/>
              <a:cxnLst/>
              <a:rect l="l" t="t" r="r" b="b"/>
              <a:pathLst>
                <a:path w="318" h="223" extrusionOk="0">
                  <a:moveTo>
                    <a:pt x="183" y="0"/>
                  </a:moveTo>
                  <a:cubicBezTo>
                    <a:pt x="149" y="0"/>
                    <a:pt x="116" y="10"/>
                    <a:pt x="97" y="27"/>
                  </a:cubicBezTo>
                  <a:cubicBezTo>
                    <a:pt x="1" y="117"/>
                    <a:pt x="87" y="103"/>
                    <a:pt x="128" y="153"/>
                  </a:cubicBezTo>
                  <a:cubicBezTo>
                    <a:pt x="155" y="186"/>
                    <a:pt x="172" y="223"/>
                    <a:pt x="206" y="223"/>
                  </a:cubicBezTo>
                  <a:cubicBezTo>
                    <a:pt x="224" y="223"/>
                    <a:pt x="246" y="213"/>
                    <a:pt x="276" y="189"/>
                  </a:cubicBezTo>
                  <a:cubicBezTo>
                    <a:pt x="317" y="154"/>
                    <a:pt x="317" y="86"/>
                    <a:pt x="276" y="35"/>
                  </a:cubicBezTo>
                  <a:cubicBezTo>
                    <a:pt x="255" y="11"/>
                    <a:pt x="218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9"/>
            <p:cNvSpPr/>
            <p:nvPr/>
          </p:nvSpPr>
          <p:spPr>
            <a:xfrm>
              <a:off x="3263889" y="3692683"/>
              <a:ext cx="13572" cy="17474"/>
            </a:xfrm>
            <a:custGeom>
              <a:avLst/>
              <a:gdLst/>
              <a:ahLst/>
              <a:cxnLst/>
              <a:rect l="l" t="t" r="r" b="b"/>
              <a:pathLst>
                <a:path w="313" h="403" extrusionOk="0">
                  <a:moveTo>
                    <a:pt x="199" y="0"/>
                  </a:moveTo>
                  <a:cubicBezTo>
                    <a:pt x="128" y="0"/>
                    <a:pt x="149" y="82"/>
                    <a:pt x="109" y="173"/>
                  </a:cubicBezTo>
                  <a:cubicBezTo>
                    <a:pt x="62" y="276"/>
                    <a:pt x="1" y="359"/>
                    <a:pt x="101" y="400"/>
                  </a:cubicBezTo>
                  <a:cubicBezTo>
                    <a:pt x="106" y="402"/>
                    <a:pt x="111" y="403"/>
                    <a:pt x="116" y="403"/>
                  </a:cubicBezTo>
                  <a:cubicBezTo>
                    <a:pt x="162" y="403"/>
                    <a:pt x="227" y="339"/>
                    <a:pt x="268" y="246"/>
                  </a:cubicBezTo>
                  <a:cubicBezTo>
                    <a:pt x="313" y="143"/>
                    <a:pt x="288" y="18"/>
                    <a:pt x="240" y="7"/>
                  </a:cubicBezTo>
                  <a:cubicBezTo>
                    <a:pt x="223" y="2"/>
                    <a:pt x="210" y="0"/>
                    <a:pt x="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9"/>
            <p:cNvSpPr/>
            <p:nvPr/>
          </p:nvSpPr>
          <p:spPr>
            <a:xfrm>
              <a:off x="3341677" y="3727111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3" y="1"/>
                  </a:moveTo>
                  <a:cubicBezTo>
                    <a:pt x="953" y="1"/>
                    <a:pt x="797" y="106"/>
                    <a:pt x="600" y="130"/>
                  </a:cubicBezTo>
                  <a:cubicBezTo>
                    <a:pt x="244" y="175"/>
                    <a:pt x="0" y="260"/>
                    <a:pt x="72" y="617"/>
                  </a:cubicBezTo>
                  <a:cubicBezTo>
                    <a:pt x="131" y="912"/>
                    <a:pt x="196" y="983"/>
                    <a:pt x="312" y="983"/>
                  </a:cubicBezTo>
                  <a:cubicBezTo>
                    <a:pt x="393" y="983"/>
                    <a:pt x="498" y="949"/>
                    <a:pt x="643" y="932"/>
                  </a:cubicBezTo>
                  <a:cubicBezTo>
                    <a:pt x="999" y="887"/>
                    <a:pt x="1344" y="518"/>
                    <a:pt x="1296" y="305"/>
                  </a:cubicBezTo>
                  <a:cubicBezTo>
                    <a:pt x="1243" y="69"/>
                    <a:pt x="1170" y="1"/>
                    <a:pt x="1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9"/>
            <p:cNvSpPr/>
            <p:nvPr/>
          </p:nvSpPr>
          <p:spPr>
            <a:xfrm>
              <a:off x="3358067" y="3717355"/>
              <a:ext cx="28834" cy="30092"/>
            </a:xfrm>
            <a:custGeom>
              <a:avLst/>
              <a:gdLst/>
              <a:ahLst/>
              <a:cxnLst/>
              <a:rect l="l" t="t" r="r" b="b"/>
              <a:pathLst>
                <a:path w="665" h="694" extrusionOk="0">
                  <a:moveTo>
                    <a:pt x="432" y="1"/>
                  </a:moveTo>
                  <a:cubicBezTo>
                    <a:pt x="336" y="1"/>
                    <a:pt x="345" y="142"/>
                    <a:pt x="256" y="265"/>
                  </a:cubicBezTo>
                  <a:cubicBezTo>
                    <a:pt x="142" y="427"/>
                    <a:pt x="0" y="537"/>
                    <a:pt x="186" y="672"/>
                  </a:cubicBezTo>
                  <a:cubicBezTo>
                    <a:pt x="206" y="686"/>
                    <a:pt x="230" y="693"/>
                    <a:pt x="257" y="693"/>
                  </a:cubicBezTo>
                  <a:cubicBezTo>
                    <a:pt x="345" y="693"/>
                    <a:pt x="462" y="617"/>
                    <a:pt x="551" y="493"/>
                  </a:cubicBezTo>
                  <a:cubicBezTo>
                    <a:pt x="664" y="332"/>
                    <a:pt x="643" y="96"/>
                    <a:pt x="551" y="43"/>
                  </a:cubicBezTo>
                  <a:cubicBezTo>
                    <a:pt x="498" y="13"/>
                    <a:pt x="460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9"/>
            <p:cNvSpPr/>
            <p:nvPr/>
          </p:nvSpPr>
          <p:spPr>
            <a:xfrm>
              <a:off x="3363444" y="3740379"/>
              <a:ext cx="17257" cy="18341"/>
            </a:xfrm>
            <a:custGeom>
              <a:avLst/>
              <a:gdLst/>
              <a:ahLst/>
              <a:cxnLst/>
              <a:rect l="l" t="t" r="r" b="b"/>
              <a:pathLst>
                <a:path w="398" h="423" extrusionOk="0">
                  <a:moveTo>
                    <a:pt x="147" y="0"/>
                  </a:moveTo>
                  <a:cubicBezTo>
                    <a:pt x="27" y="0"/>
                    <a:pt x="103" y="87"/>
                    <a:pt x="84" y="182"/>
                  </a:cubicBezTo>
                  <a:cubicBezTo>
                    <a:pt x="61" y="291"/>
                    <a:pt x="1" y="378"/>
                    <a:pt x="183" y="420"/>
                  </a:cubicBezTo>
                  <a:cubicBezTo>
                    <a:pt x="191" y="422"/>
                    <a:pt x="200" y="423"/>
                    <a:pt x="208" y="423"/>
                  </a:cubicBezTo>
                  <a:cubicBezTo>
                    <a:pt x="282" y="423"/>
                    <a:pt x="352" y="353"/>
                    <a:pt x="373" y="255"/>
                  </a:cubicBezTo>
                  <a:cubicBezTo>
                    <a:pt x="397" y="146"/>
                    <a:pt x="294" y="19"/>
                    <a:pt x="211" y="6"/>
                  </a:cubicBezTo>
                  <a:cubicBezTo>
                    <a:pt x="185" y="2"/>
                    <a:pt x="164" y="0"/>
                    <a:pt x="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9"/>
            <p:cNvSpPr/>
            <p:nvPr/>
          </p:nvSpPr>
          <p:spPr>
            <a:xfrm>
              <a:off x="3356246" y="3734959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90" y="1"/>
                  </a:moveTo>
                  <a:cubicBezTo>
                    <a:pt x="530" y="1"/>
                    <a:pt x="455" y="70"/>
                    <a:pt x="344" y="102"/>
                  </a:cubicBezTo>
                  <a:cubicBezTo>
                    <a:pt x="168" y="152"/>
                    <a:pt x="1" y="160"/>
                    <a:pt x="48" y="337"/>
                  </a:cubicBezTo>
                  <a:cubicBezTo>
                    <a:pt x="63" y="391"/>
                    <a:pt x="135" y="420"/>
                    <a:pt x="233" y="420"/>
                  </a:cubicBezTo>
                  <a:cubicBezTo>
                    <a:pt x="285" y="420"/>
                    <a:pt x="345" y="412"/>
                    <a:pt x="407" y="394"/>
                  </a:cubicBezTo>
                  <a:cubicBezTo>
                    <a:pt x="586" y="343"/>
                    <a:pt x="716" y="177"/>
                    <a:pt x="685" y="98"/>
                  </a:cubicBezTo>
                  <a:cubicBezTo>
                    <a:pt x="655" y="26"/>
                    <a:pt x="625" y="1"/>
                    <a:pt x="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9"/>
            <p:cNvSpPr/>
            <p:nvPr/>
          </p:nvSpPr>
          <p:spPr>
            <a:xfrm>
              <a:off x="3107532" y="3790243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2" y="1"/>
                  </a:moveTo>
                  <a:cubicBezTo>
                    <a:pt x="952" y="1"/>
                    <a:pt x="796" y="106"/>
                    <a:pt x="600" y="130"/>
                  </a:cubicBezTo>
                  <a:cubicBezTo>
                    <a:pt x="244" y="176"/>
                    <a:pt x="1" y="262"/>
                    <a:pt x="72" y="617"/>
                  </a:cubicBezTo>
                  <a:cubicBezTo>
                    <a:pt x="131" y="912"/>
                    <a:pt x="196" y="983"/>
                    <a:pt x="312" y="983"/>
                  </a:cubicBezTo>
                  <a:cubicBezTo>
                    <a:pt x="392" y="983"/>
                    <a:pt x="498" y="949"/>
                    <a:pt x="643" y="932"/>
                  </a:cubicBezTo>
                  <a:cubicBezTo>
                    <a:pt x="998" y="887"/>
                    <a:pt x="1345" y="521"/>
                    <a:pt x="1296" y="306"/>
                  </a:cubicBezTo>
                  <a:cubicBezTo>
                    <a:pt x="1243" y="70"/>
                    <a:pt x="1169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9"/>
            <p:cNvSpPr/>
            <p:nvPr/>
          </p:nvSpPr>
          <p:spPr>
            <a:xfrm>
              <a:off x="3175824" y="3799739"/>
              <a:ext cx="58319" cy="42666"/>
            </a:xfrm>
            <a:custGeom>
              <a:avLst/>
              <a:gdLst/>
              <a:ahLst/>
              <a:cxnLst/>
              <a:rect l="l" t="t" r="r" b="b"/>
              <a:pathLst>
                <a:path w="1345" h="984" extrusionOk="0">
                  <a:moveTo>
                    <a:pt x="1072" y="0"/>
                  </a:moveTo>
                  <a:cubicBezTo>
                    <a:pt x="952" y="0"/>
                    <a:pt x="796" y="106"/>
                    <a:pt x="600" y="130"/>
                  </a:cubicBezTo>
                  <a:cubicBezTo>
                    <a:pt x="244" y="174"/>
                    <a:pt x="0" y="260"/>
                    <a:pt x="72" y="617"/>
                  </a:cubicBezTo>
                  <a:cubicBezTo>
                    <a:pt x="131" y="912"/>
                    <a:pt x="195" y="983"/>
                    <a:pt x="312" y="983"/>
                  </a:cubicBezTo>
                  <a:cubicBezTo>
                    <a:pt x="392" y="983"/>
                    <a:pt x="497" y="949"/>
                    <a:pt x="643" y="932"/>
                  </a:cubicBezTo>
                  <a:cubicBezTo>
                    <a:pt x="998" y="887"/>
                    <a:pt x="1344" y="518"/>
                    <a:pt x="1296" y="305"/>
                  </a:cubicBezTo>
                  <a:cubicBezTo>
                    <a:pt x="1243" y="69"/>
                    <a:pt x="1169" y="0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9"/>
            <p:cNvSpPr/>
            <p:nvPr/>
          </p:nvSpPr>
          <p:spPr>
            <a:xfrm>
              <a:off x="2982524" y="3946166"/>
              <a:ext cx="37767" cy="42233"/>
            </a:xfrm>
            <a:custGeom>
              <a:avLst/>
              <a:gdLst/>
              <a:ahLst/>
              <a:cxnLst/>
              <a:rect l="l" t="t" r="r" b="b"/>
              <a:pathLst>
                <a:path w="871" h="974" extrusionOk="0">
                  <a:moveTo>
                    <a:pt x="488" y="1"/>
                  </a:moveTo>
                  <a:cubicBezTo>
                    <a:pt x="376" y="1"/>
                    <a:pt x="364" y="174"/>
                    <a:pt x="250" y="295"/>
                  </a:cubicBezTo>
                  <a:cubicBezTo>
                    <a:pt x="83" y="466"/>
                    <a:pt x="0" y="620"/>
                    <a:pt x="231" y="817"/>
                  </a:cubicBezTo>
                  <a:cubicBezTo>
                    <a:pt x="365" y="930"/>
                    <a:pt x="441" y="974"/>
                    <a:pt x="495" y="974"/>
                  </a:cubicBezTo>
                  <a:cubicBezTo>
                    <a:pt x="573" y="974"/>
                    <a:pt x="608" y="885"/>
                    <a:pt x="706" y="784"/>
                  </a:cubicBezTo>
                  <a:cubicBezTo>
                    <a:pt x="871" y="611"/>
                    <a:pt x="856" y="239"/>
                    <a:pt x="715" y="123"/>
                  </a:cubicBezTo>
                  <a:cubicBezTo>
                    <a:pt x="607" y="35"/>
                    <a:pt x="538" y="1"/>
                    <a:pt x="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9"/>
            <p:cNvSpPr/>
            <p:nvPr/>
          </p:nvSpPr>
          <p:spPr>
            <a:xfrm>
              <a:off x="3039586" y="3870329"/>
              <a:ext cx="21680" cy="16780"/>
            </a:xfrm>
            <a:custGeom>
              <a:avLst/>
              <a:gdLst/>
              <a:ahLst/>
              <a:cxnLst/>
              <a:rect l="l" t="t" r="r" b="b"/>
              <a:pathLst>
                <a:path w="500" h="387" extrusionOk="0">
                  <a:moveTo>
                    <a:pt x="374" y="0"/>
                  </a:moveTo>
                  <a:cubicBezTo>
                    <a:pt x="332" y="0"/>
                    <a:pt x="297" y="67"/>
                    <a:pt x="225" y="100"/>
                  </a:cubicBezTo>
                  <a:cubicBezTo>
                    <a:pt x="115" y="151"/>
                    <a:pt x="0" y="163"/>
                    <a:pt x="72" y="320"/>
                  </a:cubicBezTo>
                  <a:cubicBezTo>
                    <a:pt x="92" y="364"/>
                    <a:pt x="144" y="386"/>
                    <a:pt x="205" y="386"/>
                  </a:cubicBezTo>
                  <a:cubicBezTo>
                    <a:pt x="245" y="386"/>
                    <a:pt x="289" y="377"/>
                    <a:pt x="332" y="357"/>
                  </a:cubicBezTo>
                  <a:cubicBezTo>
                    <a:pt x="445" y="304"/>
                    <a:pt x="500" y="151"/>
                    <a:pt x="460" y="84"/>
                  </a:cubicBezTo>
                  <a:cubicBezTo>
                    <a:pt x="424" y="22"/>
                    <a:pt x="398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9"/>
            <p:cNvSpPr/>
            <p:nvPr/>
          </p:nvSpPr>
          <p:spPr>
            <a:xfrm>
              <a:off x="3233276" y="3865343"/>
              <a:ext cx="21723" cy="16780"/>
            </a:xfrm>
            <a:custGeom>
              <a:avLst/>
              <a:gdLst/>
              <a:ahLst/>
              <a:cxnLst/>
              <a:rect l="l" t="t" r="r" b="b"/>
              <a:pathLst>
                <a:path w="501" h="387" extrusionOk="0">
                  <a:moveTo>
                    <a:pt x="375" y="1"/>
                  </a:moveTo>
                  <a:cubicBezTo>
                    <a:pt x="334" y="1"/>
                    <a:pt x="298" y="67"/>
                    <a:pt x="227" y="100"/>
                  </a:cubicBezTo>
                  <a:cubicBezTo>
                    <a:pt x="115" y="152"/>
                    <a:pt x="1" y="163"/>
                    <a:pt x="72" y="319"/>
                  </a:cubicBezTo>
                  <a:cubicBezTo>
                    <a:pt x="92" y="363"/>
                    <a:pt x="144" y="386"/>
                    <a:pt x="206" y="386"/>
                  </a:cubicBezTo>
                  <a:cubicBezTo>
                    <a:pt x="246" y="386"/>
                    <a:pt x="291" y="377"/>
                    <a:pt x="334" y="356"/>
                  </a:cubicBezTo>
                  <a:cubicBezTo>
                    <a:pt x="446" y="305"/>
                    <a:pt x="500" y="152"/>
                    <a:pt x="460" y="84"/>
                  </a:cubicBezTo>
                  <a:cubicBezTo>
                    <a:pt x="425" y="22"/>
                    <a:pt x="399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9"/>
            <p:cNvSpPr/>
            <p:nvPr/>
          </p:nvSpPr>
          <p:spPr>
            <a:xfrm>
              <a:off x="2982264" y="3942697"/>
              <a:ext cx="21723" cy="16737"/>
            </a:xfrm>
            <a:custGeom>
              <a:avLst/>
              <a:gdLst/>
              <a:ahLst/>
              <a:cxnLst/>
              <a:rect l="l" t="t" r="r" b="b"/>
              <a:pathLst>
                <a:path w="501" h="386" extrusionOk="0">
                  <a:moveTo>
                    <a:pt x="375" y="1"/>
                  </a:moveTo>
                  <a:cubicBezTo>
                    <a:pt x="333" y="1"/>
                    <a:pt x="297" y="67"/>
                    <a:pt x="227" y="100"/>
                  </a:cubicBezTo>
                  <a:cubicBezTo>
                    <a:pt x="115" y="151"/>
                    <a:pt x="1" y="163"/>
                    <a:pt x="72" y="319"/>
                  </a:cubicBezTo>
                  <a:cubicBezTo>
                    <a:pt x="93" y="362"/>
                    <a:pt x="144" y="386"/>
                    <a:pt x="206" y="386"/>
                  </a:cubicBezTo>
                  <a:cubicBezTo>
                    <a:pt x="246" y="386"/>
                    <a:pt x="291" y="376"/>
                    <a:pt x="334" y="356"/>
                  </a:cubicBezTo>
                  <a:cubicBezTo>
                    <a:pt x="447" y="305"/>
                    <a:pt x="500" y="153"/>
                    <a:pt x="462" y="84"/>
                  </a:cubicBezTo>
                  <a:cubicBezTo>
                    <a:pt x="426" y="22"/>
                    <a:pt x="400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9"/>
            <p:cNvSpPr/>
            <p:nvPr/>
          </p:nvSpPr>
          <p:spPr>
            <a:xfrm>
              <a:off x="3079608" y="3835728"/>
              <a:ext cx="33908" cy="23024"/>
            </a:xfrm>
            <a:custGeom>
              <a:avLst/>
              <a:gdLst/>
              <a:ahLst/>
              <a:cxnLst/>
              <a:rect l="l" t="t" r="r" b="b"/>
              <a:pathLst>
                <a:path w="782" h="531" extrusionOk="0">
                  <a:moveTo>
                    <a:pt x="617" y="1"/>
                  </a:moveTo>
                  <a:cubicBezTo>
                    <a:pt x="552" y="1"/>
                    <a:pt x="483" y="91"/>
                    <a:pt x="365" y="136"/>
                  </a:cubicBezTo>
                  <a:cubicBezTo>
                    <a:pt x="181" y="205"/>
                    <a:pt x="0" y="222"/>
                    <a:pt x="82" y="437"/>
                  </a:cubicBezTo>
                  <a:cubicBezTo>
                    <a:pt x="106" y="498"/>
                    <a:pt x="182" y="530"/>
                    <a:pt x="280" y="530"/>
                  </a:cubicBezTo>
                  <a:cubicBezTo>
                    <a:pt x="342" y="530"/>
                    <a:pt x="414" y="517"/>
                    <a:pt x="486" y="490"/>
                  </a:cubicBezTo>
                  <a:cubicBezTo>
                    <a:pt x="667" y="420"/>
                    <a:pt x="782" y="211"/>
                    <a:pt x="733" y="116"/>
                  </a:cubicBezTo>
                  <a:cubicBezTo>
                    <a:pt x="690" y="30"/>
                    <a:pt x="65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9"/>
            <p:cNvSpPr/>
            <p:nvPr/>
          </p:nvSpPr>
          <p:spPr>
            <a:xfrm>
              <a:off x="3123748" y="3780531"/>
              <a:ext cx="28964" cy="30005"/>
            </a:xfrm>
            <a:custGeom>
              <a:avLst/>
              <a:gdLst/>
              <a:ahLst/>
              <a:cxnLst/>
              <a:rect l="l" t="t" r="r" b="b"/>
              <a:pathLst>
                <a:path w="668" h="692" extrusionOk="0">
                  <a:moveTo>
                    <a:pt x="433" y="1"/>
                  </a:moveTo>
                  <a:cubicBezTo>
                    <a:pt x="337" y="1"/>
                    <a:pt x="346" y="141"/>
                    <a:pt x="258" y="265"/>
                  </a:cubicBezTo>
                  <a:cubicBezTo>
                    <a:pt x="143" y="426"/>
                    <a:pt x="0" y="539"/>
                    <a:pt x="188" y="670"/>
                  </a:cubicBezTo>
                  <a:cubicBezTo>
                    <a:pt x="208" y="685"/>
                    <a:pt x="232" y="692"/>
                    <a:pt x="258" y="692"/>
                  </a:cubicBezTo>
                  <a:cubicBezTo>
                    <a:pt x="347" y="692"/>
                    <a:pt x="464" y="616"/>
                    <a:pt x="553" y="494"/>
                  </a:cubicBezTo>
                  <a:cubicBezTo>
                    <a:pt x="667" y="333"/>
                    <a:pt x="646" y="95"/>
                    <a:pt x="553" y="43"/>
                  </a:cubicBezTo>
                  <a:cubicBezTo>
                    <a:pt x="500" y="14"/>
                    <a:pt x="461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9"/>
            <p:cNvSpPr/>
            <p:nvPr/>
          </p:nvSpPr>
          <p:spPr>
            <a:xfrm>
              <a:off x="3164941" y="3863088"/>
              <a:ext cx="28921" cy="29962"/>
            </a:xfrm>
            <a:custGeom>
              <a:avLst/>
              <a:gdLst/>
              <a:ahLst/>
              <a:cxnLst/>
              <a:rect l="l" t="t" r="r" b="b"/>
              <a:pathLst>
                <a:path w="667" h="691" extrusionOk="0">
                  <a:moveTo>
                    <a:pt x="433" y="1"/>
                  </a:moveTo>
                  <a:cubicBezTo>
                    <a:pt x="338" y="1"/>
                    <a:pt x="346" y="141"/>
                    <a:pt x="257" y="264"/>
                  </a:cubicBezTo>
                  <a:cubicBezTo>
                    <a:pt x="142" y="424"/>
                    <a:pt x="1" y="537"/>
                    <a:pt x="187" y="669"/>
                  </a:cubicBezTo>
                  <a:cubicBezTo>
                    <a:pt x="207" y="684"/>
                    <a:pt x="231" y="690"/>
                    <a:pt x="258" y="690"/>
                  </a:cubicBezTo>
                  <a:cubicBezTo>
                    <a:pt x="346" y="690"/>
                    <a:pt x="463" y="615"/>
                    <a:pt x="552" y="493"/>
                  </a:cubicBezTo>
                  <a:cubicBezTo>
                    <a:pt x="666" y="333"/>
                    <a:pt x="645" y="95"/>
                    <a:pt x="553" y="43"/>
                  </a:cubicBezTo>
                  <a:cubicBezTo>
                    <a:pt x="500" y="13"/>
                    <a:pt x="462" y="1"/>
                    <a:pt x="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9"/>
            <p:cNvSpPr/>
            <p:nvPr/>
          </p:nvSpPr>
          <p:spPr>
            <a:xfrm>
              <a:off x="3225515" y="3815045"/>
              <a:ext cx="28878" cy="30048"/>
            </a:xfrm>
            <a:custGeom>
              <a:avLst/>
              <a:gdLst/>
              <a:ahLst/>
              <a:cxnLst/>
              <a:rect l="l" t="t" r="r" b="b"/>
              <a:pathLst>
                <a:path w="666" h="693" extrusionOk="0">
                  <a:moveTo>
                    <a:pt x="432" y="1"/>
                  </a:moveTo>
                  <a:cubicBezTo>
                    <a:pt x="337" y="1"/>
                    <a:pt x="345" y="142"/>
                    <a:pt x="257" y="265"/>
                  </a:cubicBezTo>
                  <a:cubicBezTo>
                    <a:pt x="143" y="427"/>
                    <a:pt x="1" y="537"/>
                    <a:pt x="187" y="672"/>
                  </a:cubicBezTo>
                  <a:cubicBezTo>
                    <a:pt x="207" y="686"/>
                    <a:pt x="230" y="693"/>
                    <a:pt x="257" y="693"/>
                  </a:cubicBezTo>
                  <a:cubicBezTo>
                    <a:pt x="346" y="693"/>
                    <a:pt x="464" y="617"/>
                    <a:pt x="552" y="493"/>
                  </a:cubicBezTo>
                  <a:cubicBezTo>
                    <a:pt x="665" y="334"/>
                    <a:pt x="644" y="98"/>
                    <a:pt x="552" y="43"/>
                  </a:cubicBezTo>
                  <a:cubicBezTo>
                    <a:pt x="499" y="14"/>
                    <a:pt x="461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9"/>
            <p:cNvSpPr/>
            <p:nvPr/>
          </p:nvSpPr>
          <p:spPr>
            <a:xfrm>
              <a:off x="2927587" y="3874578"/>
              <a:ext cx="528212" cy="522618"/>
            </a:xfrm>
            <a:custGeom>
              <a:avLst/>
              <a:gdLst/>
              <a:ahLst/>
              <a:cxnLst/>
              <a:rect l="l" t="t" r="r" b="b"/>
              <a:pathLst>
                <a:path w="12182" h="12053" extrusionOk="0">
                  <a:moveTo>
                    <a:pt x="10512" y="0"/>
                  </a:moveTo>
                  <a:lnTo>
                    <a:pt x="1" y="4719"/>
                  </a:lnTo>
                  <a:lnTo>
                    <a:pt x="4659" y="12052"/>
                  </a:lnTo>
                  <a:lnTo>
                    <a:pt x="12181" y="9491"/>
                  </a:lnTo>
                  <a:lnTo>
                    <a:pt x="105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9"/>
            <p:cNvSpPr/>
            <p:nvPr/>
          </p:nvSpPr>
          <p:spPr>
            <a:xfrm>
              <a:off x="2927587" y="4056820"/>
              <a:ext cx="241819" cy="340376"/>
            </a:xfrm>
            <a:custGeom>
              <a:avLst/>
              <a:gdLst/>
              <a:ahLst/>
              <a:cxnLst/>
              <a:rect l="l" t="t" r="r" b="b"/>
              <a:pathLst>
                <a:path w="5577" h="7850" extrusionOk="0">
                  <a:moveTo>
                    <a:pt x="1365" y="0"/>
                  </a:moveTo>
                  <a:lnTo>
                    <a:pt x="1" y="516"/>
                  </a:lnTo>
                  <a:lnTo>
                    <a:pt x="4659" y="7849"/>
                  </a:lnTo>
                  <a:lnTo>
                    <a:pt x="5576" y="752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9"/>
            <p:cNvSpPr/>
            <p:nvPr/>
          </p:nvSpPr>
          <p:spPr>
            <a:xfrm>
              <a:off x="3067814" y="3992734"/>
              <a:ext cx="207044" cy="368517"/>
            </a:xfrm>
            <a:custGeom>
              <a:avLst/>
              <a:gdLst/>
              <a:ahLst/>
              <a:cxnLst/>
              <a:rect l="l" t="t" r="r" b="b"/>
              <a:pathLst>
                <a:path w="4775" h="8499" extrusionOk="0">
                  <a:moveTo>
                    <a:pt x="1564" y="1"/>
                  </a:moveTo>
                  <a:lnTo>
                    <a:pt x="0" y="698"/>
                  </a:lnTo>
                  <a:lnTo>
                    <a:pt x="3772" y="8498"/>
                  </a:lnTo>
                  <a:lnTo>
                    <a:pt x="4775" y="8149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9"/>
            <p:cNvSpPr/>
            <p:nvPr/>
          </p:nvSpPr>
          <p:spPr>
            <a:xfrm>
              <a:off x="3206176" y="3929169"/>
              <a:ext cx="167066" cy="401774"/>
            </a:xfrm>
            <a:custGeom>
              <a:avLst/>
              <a:gdLst/>
              <a:ahLst/>
              <a:cxnLst/>
              <a:rect l="l" t="t" r="r" b="b"/>
              <a:pathLst>
                <a:path w="3853" h="9266" extrusionOk="0">
                  <a:moveTo>
                    <a:pt x="1563" y="1"/>
                  </a:moveTo>
                  <a:lnTo>
                    <a:pt x="0" y="698"/>
                  </a:lnTo>
                  <a:lnTo>
                    <a:pt x="2664" y="9266"/>
                  </a:lnTo>
                  <a:lnTo>
                    <a:pt x="3853" y="8844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9"/>
            <p:cNvSpPr/>
            <p:nvPr/>
          </p:nvSpPr>
          <p:spPr>
            <a:xfrm>
              <a:off x="3347574" y="3875923"/>
              <a:ext cx="110828" cy="418207"/>
            </a:xfrm>
            <a:custGeom>
              <a:avLst/>
              <a:gdLst/>
              <a:ahLst/>
              <a:cxnLst/>
              <a:rect l="l" t="t" r="r" b="b"/>
              <a:pathLst>
                <a:path w="2556" h="9645" extrusionOk="0">
                  <a:moveTo>
                    <a:pt x="879" y="1"/>
                  </a:moveTo>
                  <a:lnTo>
                    <a:pt x="0" y="369"/>
                  </a:lnTo>
                  <a:lnTo>
                    <a:pt x="1873" y="9645"/>
                  </a:lnTo>
                  <a:lnTo>
                    <a:pt x="2556" y="943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9"/>
            <p:cNvSpPr/>
            <p:nvPr/>
          </p:nvSpPr>
          <p:spPr>
            <a:xfrm>
              <a:off x="3089581" y="3990653"/>
              <a:ext cx="370424" cy="406543"/>
            </a:xfrm>
            <a:custGeom>
              <a:avLst/>
              <a:gdLst/>
              <a:ahLst/>
              <a:cxnLst/>
              <a:rect l="l" t="t" r="r" b="b"/>
              <a:pathLst>
                <a:path w="8543" h="9376" extrusionOk="0">
                  <a:moveTo>
                    <a:pt x="7280" y="0"/>
                  </a:moveTo>
                  <a:cubicBezTo>
                    <a:pt x="6006" y="4968"/>
                    <a:pt x="1" y="7929"/>
                    <a:pt x="1" y="7929"/>
                  </a:cubicBezTo>
                  <a:lnTo>
                    <a:pt x="923" y="9375"/>
                  </a:lnTo>
                  <a:lnTo>
                    <a:pt x="8543" y="6823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9"/>
            <p:cNvSpPr/>
            <p:nvPr/>
          </p:nvSpPr>
          <p:spPr>
            <a:xfrm>
              <a:off x="2922947" y="3873928"/>
              <a:ext cx="535496" cy="466467"/>
            </a:xfrm>
            <a:custGeom>
              <a:avLst/>
              <a:gdLst/>
              <a:ahLst/>
              <a:cxnLst/>
              <a:rect l="l" t="t" r="r" b="b"/>
              <a:pathLst>
                <a:path w="12350" h="10758" extrusionOk="0">
                  <a:moveTo>
                    <a:pt x="10671" y="1"/>
                  </a:moveTo>
                  <a:lnTo>
                    <a:pt x="0" y="4632"/>
                  </a:lnTo>
                  <a:lnTo>
                    <a:pt x="327" y="5069"/>
                  </a:lnTo>
                  <a:lnTo>
                    <a:pt x="6519" y="4111"/>
                  </a:lnTo>
                  <a:lnTo>
                    <a:pt x="8609" y="10757"/>
                  </a:lnTo>
                  <a:lnTo>
                    <a:pt x="12350" y="9436"/>
                  </a:lnTo>
                  <a:lnTo>
                    <a:pt x="1067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9"/>
            <p:cNvSpPr/>
            <p:nvPr/>
          </p:nvSpPr>
          <p:spPr>
            <a:xfrm>
              <a:off x="2909289" y="3856627"/>
              <a:ext cx="490879" cy="235228"/>
            </a:xfrm>
            <a:custGeom>
              <a:avLst/>
              <a:gdLst/>
              <a:ahLst/>
              <a:cxnLst/>
              <a:rect l="l" t="t" r="r" b="b"/>
              <a:pathLst>
                <a:path w="11321" h="5425" extrusionOk="0">
                  <a:moveTo>
                    <a:pt x="11233" y="1"/>
                  </a:moveTo>
                  <a:lnTo>
                    <a:pt x="0" y="4895"/>
                  </a:lnTo>
                  <a:lnTo>
                    <a:pt x="255" y="5425"/>
                  </a:lnTo>
                  <a:lnTo>
                    <a:pt x="11321" y="420"/>
                  </a:lnTo>
                  <a:lnTo>
                    <a:pt x="11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9"/>
            <p:cNvSpPr/>
            <p:nvPr/>
          </p:nvSpPr>
          <p:spPr>
            <a:xfrm>
              <a:off x="2988291" y="4103736"/>
              <a:ext cx="124573" cy="191088"/>
            </a:xfrm>
            <a:custGeom>
              <a:avLst/>
              <a:gdLst/>
              <a:ahLst/>
              <a:cxnLst/>
              <a:rect l="l" t="t" r="r" b="b"/>
              <a:pathLst>
                <a:path w="2873" h="4407" extrusionOk="0">
                  <a:moveTo>
                    <a:pt x="506" y="0"/>
                  </a:moveTo>
                  <a:lnTo>
                    <a:pt x="1" y="344"/>
                  </a:lnTo>
                  <a:lnTo>
                    <a:pt x="2617" y="4407"/>
                  </a:lnTo>
                  <a:lnTo>
                    <a:pt x="2872" y="423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9"/>
            <p:cNvSpPr/>
            <p:nvPr/>
          </p:nvSpPr>
          <p:spPr>
            <a:xfrm>
              <a:off x="3029397" y="3910220"/>
              <a:ext cx="29268" cy="20466"/>
            </a:xfrm>
            <a:custGeom>
              <a:avLst/>
              <a:gdLst/>
              <a:ahLst/>
              <a:cxnLst/>
              <a:rect l="l" t="t" r="r" b="b"/>
              <a:pathLst>
                <a:path w="675" h="472" extrusionOk="0">
                  <a:moveTo>
                    <a:pt x="528" y="0"/>
                  </a:moveTo>
                  <a:cubicBezTo>
                    <a:pt x="471" y="0"/>
                    <a:pt x="414" y="84"/>
                    <a:pt x="312" y="129"/>
                  </a:cubicBezTo>
                  <a:cubicBezTo>
                    <a:pt x="153" y="196"/>
                    <a:pt x="0" y="216"/>
                    <a:pt x="78" y="398"/>
                  </a:cubicBezTo>
                  <a:cubicBezTo>
                    <a:pt x="98" y="446"/>
                    <a:pt x="159" y="472"/>
                    <a:pt x="237" y="472"/>
                  </a:cubicBezTo>
                  <a:cubicBezTo>
                    <a:pt x="294" y="472"/>
                    <a:pt x="361" y="458"/>
                    <a:pt x="427" y="429"/>
                  </a:cubicBezTo>
                  <a:cubicBezTo>
                    <a:pt x="584" y="361"/>
                    <a:pt x="674" y="176"/>
                    <a:pt x="630" y="96"/>
                  </a:cubicBezTo>
                  <a:cubicBezTo>
                    <a:pt x="591" y="25"/>
                    <a:pt x="560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9"/>
            <p:cNvSpPr/>
            <p:nvPr/>
          </p:nvSpPr>
          <p:spPr>
            <a:xfrm>
              <a:off x="2976324" y="3999542"/>
              <a:ext cx="29268" cy="20466"/>
            </a:xfrm>
            <a:custGeom>
              <a:avLst/>
              <a:gdLst/>
              <a:ahLst/>
              <a:cxnLst/>
              <a:rect l="l" t="t" r="r" b="b"/>
              <a:pathLst>
                <a:path w="675" h="472" extrusionOk="0">
                  <a:moveTo>
                    <a:pt x="528" y="0"/>
                  </a:moveTo>
                  <a:cubicBezTo>
                    <a:pt x="471" y="0"/>
                    <a:pt x="414" y="84"/>
                    <a:pt x="311" y="127"/>
                  </a:cubicBezTo>
                  <a:cubicBezTo>
                    <a:pt x="153" y="196"/>
                    <a:pt x="0" y="216"/>
                    <a:pt x="78" y="398"/>
                  </a:cubicBezTo>
                  <a:cubicBezTo>
                    <a:pt x="98" y="446"/>
                    <a:pt x="157" y="472"/>
                    <a:pt x="234" y="472"/>
                  </a:cubicBezTo>
                  <a:cubicBezTo>
                    <a:pt x="292" y="472"/>
                    <a:pt x="359" y="457"/>
                    <a:pt x="427" y="428"/>
                  </a:cubicBezTo>
                  <a:cubicBezTo>
                    <a:pt x="586" y="362"/>
                    <a:pt x="675" y="176"/>
                    <a:pt x="630" y="96"/>
                  </a:cubicBezTo>
                  <a:cubicBezTo>
                    <a:pt x="591" y="25"/>
                    <a:pt x="560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9"/>
            <p:cNvSpPr/>
            <p:nvPr/>
          </p:nvSpPr>
          <p:spPr>
            <a:xfrm>
              <a:off x="3036508" y="3905971"/>
              <a:ext cx="17084" cy="18341"/>
            </a:xfrm>
            <a:custGeom>
              <a:avLst/>
              <a:gdLst/>
              <a:ahLst/>
              <a:cxnLst/>
              <a:rect l="l" t="t" r="r" b="b"/>
              <a:pathLst>
                <a:path w="394" h="423" extrusionOk="0">
                  <a:moveTo>
                    <a:pt x="144" y="1"/>
                  </a:moveTo>
                  <a:cubicBezTo>
                    <a:pt x="25" y="1"/>
                    <a:pt x="100" y="86"/>
                    <a:pt x="81" y="181"/>
                  </a:cubicBezTo>
                  <a:cubicBezTo>
                    <a:pt x="58" y="291"/>
                    <a:pt x="1" y="379"/>
                    <a:pt x="180" y="420"/>
                  </a:cubicBezTo>
                  <a:cubicBezTo>
                    <a:pt x="188" y="422"/>
                    <a:pt x="196" y="423"/>
                    <a:pt x="205" y="423"/>
                  </a:cubicBezTo>
                  <a:cubicBezTo>
                    <a:pt x="280" y="423"/>
                    <a:pt x="351" y="354"/>
                    <a:pt x="372" y="255"/>
                  </a:cubicBezTo>
                  <a:cubicBezTo>
                    <a:pt x="393" y="145"/>
                    <a:pt x="293" y="19"/>
                    <a:pt x="208" y="6"/>
                  </a:cubicBezTo>
                  <a:cubicBezTo>
                    <a:pt x="182" y="3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9"/>
            <p:cNvSpPr/>
            <p:nvPr/>
          </p:nvSpPr>
          <p:spPr>
            <a:xfrm>
              <a:off x="2992714" y="3956485"/>
              <a:ext cx="17171" cy="18298"/>
            </a:xfrm>
            <a:custGeom>
              <a:avLst/>
              <a:gdLst/>
              <a:ahLst/>
              <a:cxnLst/>
              <a:rect l="l" t="t" r="r" b="b"/>
              <a:pathLst>
                <a:path w="396" h="422" extrusionOk="0">
                  <a:moveTo>
                    <a:pt x="143" y="1"/>
                  </a:moveTo>
                  <a:cubicBezTo>
                    <a:pt x="26" y="1"/>
                    <a:pt x="100" y="87"/>
                    <a:pt x="82" y="181"/>
                  </a:cubicBezTo>
                  <a:cubicBezTo>
                    <a:pt x="59" y="290"/>
                    <a:pt x="0" y="379"/>
                    <a:pt x="181" y="419"/>
                  </a:cubicBezTo>
                  <a:cubicBezTo>
                    <a:pt x="189" y="421"/>
                    <a:pt x="198" y="422"/>
                    <a:pt x="207" y="422"/>
                  </a:cubicBezTo>
                  <a:cubicBezTo>
                    <a:pt x="282" y="422"/>
                    <a:pt x="352" y="353"/>
                    <a:pt x="372" y="254"/>
                  </a:cubicBezTo>
                  <a:cubicBezTo>
                    <a:pt x="395" y="145"/>
                    <a:pt x="294" y="18"/>
                    <a:pt x="209" y="7"/>
                  </a:cubicBezTo>
                  <a:cubicBezTo>
                    <a:pt x="182" y="2"/>
                    <a:pt x="160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9"/>
            <p:cNvSpPr/>
            <p:nvPr/>
          </p:nvSpPr>
          <p:spPr>
            <a:xfrm>
              <a:off x="3082946" y="3893570"/>
              <a:ext cx="17127" cy="18341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43" y="0"/>
                  </a:moveTo>
                  <a:cubicBezTo>
                    <a:pt x="24" y="0"/>
                    <a:pt x="100" y="86"/>
                    <a:pt x="81" y="181"/>
                  </a:cubicBezTo>
                  <a:cubicBezTo>
                    <a:pt x="58" y="291"/>
                    <a:pt x="1" y="378"/>
                    <a:pt x="181" y="420"/>
                  </a:cubicBezTo>
                  <a:cubicBezTo>
                    <a:pt x="189" y="421"/>
                    <a:pt x="198" y="422"/>
                    <a:pt x="206" y="422"/>
                  </a:cubicBezTo>
                  <a:cubicBezTo>
                    <a:pt x="281" y="422"/>
                    <a:pt x="351" y="353"/>
                    <a:pt x="373" y="255"/>
                  </a:cubicBezTo>
                  <a:cubicBezTo>
                    <a:pt x="394" y="145"/>
                    <a:pt x="291" y="19"/>
                    <a:pt x="208" y="6"/>
                  </a:cubicBezTo>
                  <a:cubicBezTo>
                    <a:pt x="182" y="2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9"/>
            <p:cNvSpPr/>
            <p:nvPr/>
          </p:nvSpPr>
          <p:spPr>
            <a:xfrm>
              <a:off x="3105364" y="3850817"/>
              <a:ext cx="17127" cy="18298"/>
            </a:xfrm>
            <a:custGeom>
              <a:avLst/>
              <a:gdLst/>
              <a:ahLst/>
              <a:cxnLst/>
              <a:rect l="l" t="t" r="r" b="b"/>
              <a:pathLst>
                <a:path w="395" h="422" extrusionOk="0">
                  <a:moveTo>
                    <a:pt x="143" y="0"/>
                  </a:moveTo>
                  <a:cubicBezTo>
                    <a:pt x="24" y="0"/>
                    <a:pt x="99" y="85"/>
                    <a:pt x="81" y="182"/>
                  </a:cubicBezTo>
                  <a:cubicBezTo>
                    <a:pt x="59" y="291"/>
                    <a:pt x="0" y="378"/>
                    <a:pt x="179" y="419"/>
                  </a:cubicBezTo>
                  <a:cubicBezTo>
                    <a:pt x="188" y="421"/>
                    <a:pt x="196" y="422"/>
                    <a:pt x="204" y="422"/>
                  </a:cubicBezTo>
                  <a:cubicBezTo>
                    <a:pt x="280" y="422"/>
                    <a:pt x="349" y="353"/>
                    <a:pt x="371" y="255"/>
                  </a:cubicBezTo>
                  <a:cubicBezTo>
                    <a:pt x="394" y="146"/>
                    <a:pt x="294" y="19"/>
                    <a:pt x="208" y="6"/>
                  </a:cubicBezTo>
                  <a:cubicBezTo>
                    <a:pt x="182" y="2"/>
                    <a:pt x="160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9"/>
            <p:cNvSpPr/>
            <p:nvPr/>
          </p:nvSpPr>
          <p:spPr>
            <a:xfrm>
              <a:off x="3164897" y="3860183"/>
              <a:ext cx="17084" cy="18341"/>
            </a:xfrm>
            <a:custGeom>
              <a:avLst/>
              <a:gdLst/>
              <a:ahLst/>
              <a:cxnLst/>
              <a:rect l="l" t="t" r="r" b="b"/>
              <a:pathLst>
                <a:path w="394" h="423" extrusionOk="0">
                  <a:moveTo>
                    <a:pt x="143" y="0"/>
                  </a:moveTo>
                  <a:cubicBezTo>
                    <a:pt x="22" y="0"/>
                    <a:pt x="99" y="87"/>
                    <a:pt x="80" y="182"/>
                  </a:cubicBezTo>
                  <a:cubicBezTo>
                    <a:pt x="59" y="291"/>
                    <a:pt x="0" y="378"/>
                    <a:pt x="181" y="420"/>
                  </a:cubicBezTo>
                  <a:cubicBezTo>
                    <a:pt x="189" y="421"/>
                    <a:pt x="198" y="422"/>
                    <a:pt x="207" y="422"/>
                  </a:cubicBezTo>
                  <a:cubicBezTo>
                    <a:pt x="282" y="422"/>
                    <a:pt x="351" y="352"/>
                    <a:pt x="372" y="255"/>
                  </a:cubicBezTo>
                  <a:cubicBezTo>
                    <a:pt x="394" y="146"/>
                    <a:pt x="291" y="17"/>
                    <a:pt x="208" y="6"/>
                  </a:cubicBezTo>
                  <a:cubicBezTo>
                    <a:pt x="182" y="2"/>
                    <a:pt x="160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9"/>
            <p:cNvSpPr/>
            <p:nvPr/>
          </p:nvSpPr>
          <p:spPr>
            <a:xfrm>
              <a:off x="3058144" y="3875186"/>
              <a:ext cx="17084" cy="18298"/>
            </a:xfrm>
            <a:custGeom>
              <a:avLst/>
              <a:gdLst/>
              <a:ahLst/>
              <a:cxnLst/>
              <a:rect l="l" t="t" r="r" b="b"/>
              <a:pathLst>
                <a:path w="394" h="422" extrusionOk="0">
                  <a:moveTo>
                    <a:pt x="141" y="0"/>
                  </a:moveTo>
                  <a:cubicBezTo>
                    <a:pt x="24" y="0"/>
                    <a:pt x="99" y="86"/>
                    <a:pt x="80" y="181"/>
                  </a:cubicBezTo>
                  <a:cubicBezTo>
                    <a:pt x="57" y="290"/>
                    <a:pt x="0" y="378"/>
                    <a:pt x="180" y="419"/>
                  </a:cubicBezTo>
                  <a:cubicBezTo>
                    <a:pt x="189" y="420"/>
                    <a:pt x="198" y="421"/>
                    <a:pt x="207" y="421"/>
                  </a:cubicBezTo>
                  <a:cubicBezTo>
                    <a:pt x="282" y="421"/>
                    <a:pt x="350" y="353"/>
                    <a:pt x="372" y="254"/>
                  </a:cubicBezTo>
                  <a:cubicBezTo>
                    <a:pt x="394" y="145"/>
                    <a:pt x="291" y="18"/>
                    <a:pt x="208" y="6"/>
                  </a:cubicBezTo>
                  <a:cubicBezTo>
                    <a:pt x="181" y="2"/>
                    <a:pt x="159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9"/>
            <p:cNvSpPr/>
            <p:nvPr/>
          </p:nvSpPr>
          <p:spPr>
            <a:xfrm>
              <a:off x="3051293" y="3885072"/>
              <a:ext cx="22070" cy="14612"/>
            </a:xfrm>
            <a:custGeom>
              <a:avLst/>
              <a:gdLst/>
              <a:ahLst/>
              <a:cxnLst/>
              <a:rect l="l" t="t" r="r" b="b"/>
              <a:pathLst>
                <a:path w="509" h="337" extrusionOk="0">
                  <a:moveTo>
                    <a:pt x="433" y="1"/>
                  </a:moveTo>
                  <a:cubicBezTo>
                    <a:pt x="391" y="1"/>
                    <a:pt x="332" y="36"/>
                    <a:pt x="258" y="36"/>
                  </a:cubicBezTo>
                  <a:cubicBezTo>
                    <a:pt x="217" y="36"/>
                    <a:pt x="177" y="32"/>
                    <a:pt x="142" y="32"/>
                  </a:cubicBezTo>
                  <a:cubicBezTo>
                    <a:pt x="60" y="32"/>
                    <a:pt x="2" y="52"/>
                    <a:pt x="1" y="181"/>
                  </a:cubicBezTo>
                  <a:cubicBezTo>
                    <a:pt x="1" y="266"/>
                    <a:pt x="109" y="334"/>
                    <a:pt x="247" y="337"/>
                  </a:cubicBezTo>
                  <a:cubicBezTo>
                    <a:pt x="383" y="337"/>
                    <a:pt x="509" y="211"/>
                    <a:pt x="502" y="125"/>
                  </a:cubicBezTo>
                  <a:cubicBezTo>
                    <a:pt x="493" y="27"/>
                    <a:pt x="470" y="1"/>
                    <a:pt x="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9"/>
            <p:cNvSpPr/>
            <p:nvPr/>
          </p:nvSpPr>
          <p:spPr>
            <a:xfrm>
              <a:off x="3129385" y="3803642"/>
              <a:ext cx="17127" cy="18341"/>
            </a:xfrm>
            <a:custGeom>
              <a:avLst/>
              <a:gdLst/>
              <a:ahLst/>
              <a:cxnLst/>
              <a:rect l="l" t="t" r="r" b="b"/>
              <a:pathLst>
                <a:path w="395" h="423" extrusionOk="0">
                  <a:moveTo>
                    <a:pt x="143" y="0"/>
                  </a:moveTo>
                  <a:cubicBezTo>
                    <a:pt x="25" y="0"/>
                    <a:pt x="101" y="85"/>
                    <a:pt x="82" y="182"/>
                  </a:cubicBezTo>
                  <a:cubicBezTo>
                    <a:pt x="58" y="291"/>
                    <a:pt x="0" y="378"/>
                    <a:pt x="179" y="419"/>
                  </a:cubicBezTo>
                  <a:cubicBezTo>
                    <a:pt x="189" y="422"/>
                    <a:pt x="198" y="423"/>
                    <a:pt x="207" y="423"/>
                  </a:cubicBezTo>
                  <a:cubicBezTo>
                    <a:pt x="281" y="423"/>
                    <a:pt x="351" y="352"/>
                    <a:pt x="371" y="255"/>
                  </a:cubicBezTo>
                  <a:cubicBezTo>
                    <a:pt x="394" y="146"/>
                    <a:pt x="292" y="17"/>
                    <a:pt x="208" y="6"/>
                  </a:cubicBezTo>
                  <a:cubicBezTo>
                    <a:pt x="182" y="2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9"/>
            <p:cNvSpPr/>
            <p:nvPr/>
          </p:nvSpPr>
          <p:spPr>
            <a:xfrm>
              <a:off x="3198285" y="3807847"/>
              <a:ext cx="17127" cy="18298"/>
            </a:xfrm>
            <a:custGeom>
              <a:avLst/>
              <a:gdLst/>
              <a:ahLst/>
              <a:cxnLst/>
              <a:rect l="l" t="t" r="r" b="b"/>
              <a:pathLst>
                <a:path w="395" h="422" extrusionOk="0">
                  <a:moveTo>
                    <a:pt x="142" y="0"/>
                  </a:moveTo>
                  <a:cubicBezTo>
                    <a:pt x="25" y="0"/>
                    <a:pt x="101" y="86"/>
                    <a:pt x="82" y="181"/>
                  </a:cubicBezTo>
                  <a:cubicBezTo>
                    <a:pt x="61" y="289"/>
                    <a:pt x="0" y="378"/>
                    <a:pt x="182" y="418"/>
                  </a:cubicBezTo>
                  <a:cubicBezTo>
                    <a:pt x="191" y="420"/>
                    <a:pt x="200" y="421"/>
                    <a:pt x="208" y="421"/>
                  </a:cubicBezTo>
                  <a:cubicBezTo>
                    <a:pt x="282" y="421"/>
                    <a:pt x="352" y="352"/>
                    <a:pt x="373" y="254"/>
                  </a:cubicBezTo>
                  <a:cubicBezTo>
                    <a:pt x="394" y="145"/>
                    <a:pt x="292" y="16"/>
                    <a:pt x="208" y="6"/>
                  </a:cubicBezTo>
                  <a:cubicBezTo>
                    <a:pt x="181" y="2"/>
                    <a:pt x="159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9"/>
            <p:cNvSpPr/>
            <p:nvPr/>
          </p:nvSpPr>
          <p:spPr>
            <a:xfrm>
              <a:off x="3122101" y="3798178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9" y="1"/>
                  </a:moveTo>
                  <a:cubicBezTo>
                    <a:pt x="530" y="1"/>
                    <a:pt x="456" y="71"/>
                    <a:pt x="345" y="103"/>
                  </a:cubicBezTo>
                  <a:cubicBezTo>
                    <a:pt x="167" y="153"/>
                    <a:pt x="1" y="160"/>
                    <a:pt x="50" y="338"/>
                  </a:cubicBezTo>
                  <a:cubicBezTo>
                    <a:pt x="64" y="391"/>
                    <a:pt x="137" y="421"/>
                    <a:pt x="236" y="421"/>
                  </a:cubicBezTo>
                  <a:cubicBezTo>
                    <a:pt x="288" y="421"/>
                    <a:pt x="348" y="412"/>
                    <a:pt x="409" y="395"/>
                  </a:cubicBezTo>
                  <a:cubicBezTo>
                    <a:pt x="586" y="341"/>
                    <a:pt x="717" y="176"/>
                    <a:pt x="684" y="97"/>
                  </a:cubicBezTo>
                  <a:cubicBezTo>
                    <a:pt x="654" y="25"/>
                    <a:pt x="625" y="1"/>
                    <a:pt x="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9"/>
            <p:cNvSpPr/>
            <p:nvPr/>
          </p:nvSpPr>
          <p:spPr>
            <a:xfrm>
              <a:off x="3189916" y="3810406"/>
              <a:ext cx="31002" cy="18211"/>
            </a:xfrm>
            <a:custGeom>
              <a:avLst/>
              <a:gdLst/>
              <a:ahLst/>
              <a:cxnLst/>
              <a:rect l="l" t="t" r="r" b="b"/>
              <a:pathLst>
                <a:path w="715" h="420" extrusionOk="0">
                  <a:moveTo>
                    <a:pt x="588" y="0"/>
                  </a:moveTo>
                  <a:cubicBezTo>
                    <a:pt x="529" y="0"/>
                    <a:pt x="455" y="69"/>
                    <a:pt x="344" y="102"/>
                  </a:cubicBezTo>
                  <a:cubicBezTo>
                    <a:pt x="168" y="155"/>
                    <a:pt x="0" y="159"/>
                    <a:pt x="47" y="336"/>
                  </a:cubicBezTo>
                  <a:cubicBezTo>
                    <a:pt x="61" y="390"/>
                    <a:pt x="133" y="419"/>
                    <a:pt x="230" y="419"/>
                  </a:cubicBezTo>
                  <a:cubicBezTo>
                    <a:pt x="283" y="419"/>
                    <a:pt x="344" y="410"/>
                    <a:pt x="407" y="392"/>
                  </a:cubicBezTo>
                  <a:cubicBezTo>
                    <a:pt x="584" y="342"/>
                    <a:pt x="715" y="176"/>
                    <a:pt x="683" y="97"/>
                  </a:cubicBezTo>
                  <a:cubicBezTo>
                    <a:pt x="654" y="25"/>
                    <a:pt x="623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9"/>
            <p:cNvSpPr/>
            <p:nvPr/>
          </p:nvSpPr>
          <p:spPr>
            <a:xfrm>
              <a:off x="3157873" y="3867077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9" y="1"/>
                  </a:moveTo>
                  <a:cubicBezTo>
                    <a:pt x="529" y="1"/>
                    <a:pt x="455" y="71"/>
                    <a:pt x="344" y="103"/>
                  </a:cubicBezTo>
                  <a:cubicBezTo>
                    <a:pt x="167" y="153"/>
                    <a:pt x="1" y="160"/>
                    <a:pt x="48" y="338"/>
                  </a:cubicBezTo>
                  <a:cubicBezTo>
                    <a:pt x="62" y="391"/>
                    <a:pt x="135" y="421"/>
                    <a:pt x="234" y="421"/>
                  </a:cubicBezTo>
                  <a:cubicBezTo>
                    <a:pt x="286" y="421"/>
                    <a:pt x="346" y="412"/>
                    <a:pt x="407" y="395"/>
                  </a:cubicBezTo>
                  <a:cubicBezTo>
                    <a:pt x="586" y="341"/>
                    <a:pt x="716" y="175"/>
                    <a:pt x="685" y="97"/>
                  </a:cubicBezTo>
                  <a:cubicBezTo>
                    <a:pt x="654" y="25"/>
                    <a:pt x="624" y="1"/>
                    <a:pt x="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9"/>
            <p:cNvSpPr/>
            <p:nvPr/>
          </p:nvSpPr>
          <p:spPr>
            <a:xfrm>
              <a:off x="3103499" y="3854069"/>
              <a:ext cx="31089" cy="18255"/>
            </a:xfrm>
            <a:custGeom>
              <a:avLst/>
              <a:gdLst/>
              <a:ahLst/>
              <a:cxnLst/>
              <a:rect l="l" t="t" r="r" b="b"/>
              <a:pathLst>
                <a:path w="717" h="421" extrusionOk="0">
                  <a:moveTo>
                    <a:pt x="588" y="0"/>
                  </a:moveTo>
                  <a:cubicBezTo>
                    <a:pt x="529" y="0"/>
                    <a:pt x="455" y="70"/>
                    <a:pt x="344" y="102"/>
                  </a:cubicBezTo>
                  <a:cubicBezTo>
                    <a:pt x="167" y="153"/>
                    <a:pt x="0" y="160"/>
                    <a:pt x="46" y="337"/>
                  </a:cubicBezTo>
                  <a:cubicBezTo>
                    <a:pt x="60" y="391"/>
                    <a:pt x="134" y="420"/>
                    <a:pt x="234" y="420"/>
                  </a:cubicBezTo>
                  <a:cubicBezTo>
                    <a:pt x="286" y="420"/>
                    <a:pt x="346" y="412"/>
                    <a:pt x="407" y="394"/>
                  </a:cubicBezTo>
                  <a:cubicBezTo>
                    <a:pt x="586" y="340"/>
                    <a:pt x="716" y="174"/>
                    <a:pt x="683" y="97"/>
                  </a:cubicBezTo>
                  <a:cubicBezTo>
                    <a:pt x="653" y="25"/>
                    <a:pt x="623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9"/>
            <p:cNvSpPr/>
            <p:nvPr/>
          </p:nvSpPr>
          <p:spPr>
            <a:xfrm>
              <a:off x="3301569" y="3835468"/>
              <a:ext cx="281060" cy="321298"/>
            </a:xfrm>
            <a:custGeom>
              <a:avLst/>
              <a:gdLst/>
              <a:ahLst/>
              <a:cxnLst/>
              <a:rect l="l" t="t" r="r" b="b"/>
              <a:pathLst>
                <a:path w="6482" h="7410" extrusionOk="0">
                  <a:moveTo>
                    <a:pt x="1" y="0"/>
                  </a:moveTo>
                  <a:lnTo>
                    <a:pt x="13" y="437"/>
                  </a:lnTo>
                  <a:lnTo>
                    <a:pt x="530" y="517"/>
                  </a:lnTo>
                  <a:lnTo>
                    <a:pt x="547" y="2656"/>
                  </a:lnTo>
                  <a:lnTo>
                    <a:pt x="75" y="2537"/>
                  </a:lnTo>
                  <a:lnTo>
                    <a:pt x="91" y="2964"/>
                  </a:lnTo>
                  <a:cubicBezTo>
                    <a:pt x="91" y="2964"/>
                    <a:pt x="5515" y="4294"/>
                    <a:pt x="5204" y="7410"/>
                  </a:cubicBezTo>
                  <a:cubicBezTo>
                    <a:pt x="6481" y="3187"/>
                    <a:pt x="3598" y="3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9"/>
            <p:cNvSpPr/>
            <p:nvPr/>
          </p:nvSpPr>
          <p:spPr>
            <a:xfrm>
              <a:off x="3345623" y="3866600"/>
              <a:ext cx="198199" cy="233754"/>
            </a:xfrm>
            <a:custGeom>
              <a:avLst/>
              <a:gdLst/>
              <a:ahLst/>
              <a:cxnLst/>
              <a:rect l="l" t="t" r="r" b="b"/>
              <a:pathLst>
                <a:path w="4571" h="5391" extrusionOk="0">
                  <a:moveTo>
                    <a:pt x="113" y="1"/>
                  </a:moveTo>
                  <a:lnTo>
                    <a:pt x="1" y="2027"/>
                  </a:lnTo>
                  <a:cubicBezTo>
                    <a:pt x="4137" y="3455"/>
                    <a:pt x="4350" y="5391"/>
                    <a:pt x="4350" y="5391"/>
                  </a:cubicBezTo>
                  <a:cubicBezTo>
                    <a:pt x="4570" y="974"/>
                    <a:pt x="113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9"/>
            <p:cNvSpPr/>
            <p:nvPr/>
          </p:nvSpPr>
          <p:spPr>
            <a:xfrm>
              <a:off x="3427183" y="3895435"/>
              <a:ext cx="25322" cy="106059"/>
            </a:xfrm>
            <a:custGeom>
              <a:avLst/>
              <a:gdLst/>
              <a:ahLst/>
              <a:cxnLst/>
              <a:rect l="l" t="t" r="r" b="b"/>
              <a:pathLst>
                <a:path w="584" h="2446" extrusionOk="0">
                  <a:moveTo>
                    <a:pt x="319" y="0"/>
                  </a:moveTo>
                  <a:lnTo>
                    <a:pt x="1" y="2399"/>
                  </a:lnTo>
                  <a:lnTo>
                    <a:pt x="180" y="2445"/>
                  </a:lnTo>
                  <a:lnTo>
                    <a:pt x="584" y="258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9"/>
            <p:cNvSpPr/>
            <p:nvPr/>
          </p:nvSpPr>
          <p:spPr>
            <a:xfrm>
              <a:off x="3497080" y="3968106"/>
              <a:ext cx="19165" cy="86633"/>
            </a:xfrm>
            <a:custGeom>
              <a:avLst/>
              <a:gdLst/>
              <a:ahLst/>
              <a:cxnLst/>
              <a:rect l="l" t="t" r="r" b="b"/>
              <a:pathLst>
                <a:path w="442" h="1998" extrusionOk="0">
                  <a:moveTo>
                    <a:pt x="314" y="1"/>
                  </a:moveTo>
                  <a:lnTo>
                    <a:pt x="1" y="1833"/>
                  </a:lnTo>
                  <a:lnTo>
                    <a:pt x="147" y="1998"/>
                  </a:lnTo>
                  <a:lnTo>
                    <a:pt x="442" y="304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9"/>
            <p:cNvSpPr/>
            <p:nvPr/>
          </p:nvSpPr>
          <p:spPr>
            <a:xfrm>
              <a:off x="3446565" y="3888974"/>
              <a:ext cx="116855" cy="267791"/>
            </a:xfrm>
            <a:custGeom>
              <a:avLst/>
              <a:gdLst/>
              <a:ahLst/>
              <a:cxnLst/>
              <a:rect l="l" t="t" r="r" b="b"/>
              <a:pathLst>
                <a:path w="2695" h="6176" extrusionOk="0">
                  <a:moveTo>
                    <a:pt x="1" y="0"/>
                  </a:moveTo>
                  <a:lnTo>
                    <a:pt x="387" y="3406"/>
                  </a:lnTo>
                  <a:cubicBezTo>
                    <a:pt x="1292" y="4095"/>
                    <a:pt x="1976" y="5011"/>
                    <a:pt x="1860" y="6176"/>
                  </a:cubicBezTo>
                  <a:cubicBezTo>
                    <a:pt x="2695" y="3420"/>
                    <a:pt x="1754" y="1267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9"/>
            <p:cNvSpPr/>
            <p:nvPr/>
          </p:nvSpPr>
          <p:spPr>
            <a:xfrm>
              <a:off x="3313666" y="4339831"/>
              <a:ext cx="144736" cy="145256"/>
            </a:xfrm>
            <a:custGeom>
              <a:avLst/>
              <a:gdLst/>
              <a:ahLst/>
              <a:cxnLst/>
              <a:rect l="l" t="t" r="r" b="b"/>
              <a:pathLst>
                <a:path w="3338" h="3350" extrusionOk="0">
                  <a:moveTo>
                    <a:pt x="51" y="1"/>
                  </a:moveTo>
                  <a:lnTo>
                    <a:pt x="1" y="220"/>
                  </a:lnTo>
                  <a:lnTo>
                    <a:pt x="2864" y="3349"/>
                  </a:lnTo>
                  <a:lnTo>
                    <a:pt x="3338" y="262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9"/>
            <p:cNvSpPr/>
            <p:nvPr/>
          </p:nvSpPr>
          <p:spPr>
            <a:xfrm>
              <a:off x="3287520" y="4340178"/>
              <a:ext cx="30612" cy="26883"/>
            </a:xfrm>
            <a:custGeom>
              <a:avLst/>
              <a:gdLst/>
              <a:ahLst/>
              <a:cxnLst/>
              <a:rect l="l" t="t" r="r" b="b"/>
              <a:pathLst>
                <a:path w="706" h="620" extrusionOk="0">
                  <a:moveTo>
                    <a:pt x="668" y="0"/>
                  </a:moveTo>
                  <a:lnTo>
                    <a:pt x="1" y="87"/>
                  </a:lnTo>
                  <a:lnTo>
                    <a:pt x="61" y="620"/>
                  </a:lnTo>
                  <a:lnTo>
                    <a:pt x="705" y="24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9"/>
            <p:cNvSpPr/>
            <p:nvPr/>
          </p:nvSpPr>
          <p:spPr>
            <a:xfrm>
              <a:off x="3058578" y="4278173"/>
              <a:ext cx="114600" cy="47306"/>
            </a:xfrm>
            <a:custGeom>
              <a:avLst/>
              <a:gdLst/>
              <a:ahLst/>
              <a:cxnLst/>
              <a:rect l="l" t="t" r="r" b="b"/>
              <a:pathLst>
                <a:path w="2643" h="1091" extrusionOk="0">
                  <a:moveTo>
                    <a:pt x="2643" y="0"/>
                  </a:moveTo>
                  <a:lnTo>
                    <a:pt x="458" y="278"/>
                  </a:lnTo>
                  <a:lnTo>
                    <a:pt x="0" y="1091"/>
                  </a:lnTo>
                  <a:lnTo>
                    <a:pt x="0" y="1091"/>
                  </a:lnTo>
                  <a:lnTo>
                    <a:pt x="2577" y="147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9"/>
            <p:cNvSpPr/>
            <p:nvPr/>
          </p:nvSpPr>
          <p:spPr>
            <a:xfrm>
              <a:off x="3164594" y="4278173"/>
              <a:ext cx="36162" cy="32173"/>
            </a:xfrm>
            <a:custGeom>
              <a:avLst/>
              <a:gdLst/>
              <a:ahLst/>
              <a:cxnLst/>
              <a:rect l="l" t="t" r="r" b="b"/>
              <a:pathLst>
                <a:path w="834" h="742" extrusionOk="0">
                  <a:moveTo>
                    <a:pt x="198" y="0"/>
                  </a:moveTo>
                  <a:lnTo>
                    <a:pt x="0" y="170"/>
                  </a:lnTo>
                  <a:lnTo>
                    <a:pt x="394" y="742"/>
                  </a:lnTo>
                  <a:lnTo>
                    <a:pt x="833" y="35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9"/>
            <p:cNvSpPr/>
            <p:nvPr/>
          </p:nvSpPr>
          <p:spPr>
            <a:xfrm>
              <a:off x="3025711" y="4283940"/>
              <a:ext cx="438109" cy="263499"/>
            </a:xfrm>
            <a:custGeom>
              <a:avLst/>
              <a:gdLst/>
              <a:ahLst/>
              <a:cxnLst/>
              <a:rect l="l" t="t" r="r" b="b"/>
              <a:pathLst>
                <a:path w="10104" h="6077" extrusionOk="0">
                  <a:moveTo>
                    <a:pt x="1263" y="0"/>
                  </a:moveTo>
                  <a:lnTo>
                    <a:pt x="1" y="3145"/>
                  </a:lnTo>
                  <a:lnTo>
                    <a:pt x="3885" y="3872"/>
                  </a:lnTo>
                  <a:lnTo>
                    <a:pt x="5008" y="2322"/>
                  </a:lnTo>
                  <a:lnTo>
                    <a:pt x="6331" y="2913"/>
                  </a:lnTo>
                  <a:lnTo>
                    <a:pt x="5866" y="4688"/>
                  </a:lnTo>
                  <a:lnTo>
                    <a:pt x="8902" y="6077"/>
                  </a:lnTo>
                  <a:lnTo>
                    <a:pt x="10103" y="3821"/>
                  </a:lnTo>
                  <a:cubicBezTo>
                    <a:pt x="6713" y="2512"/>
                    <a:pt x="4660" y="1652"/>
                    <a:pt x="1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9"/>
            <p:cNvSpPr/>
            <p:nvPr/>
          </p:nvSpPr>
          <p:spPr>
            <a:xfrm>
              <a:off x="3218577" y="4359603"/>
              <a:ext cx="109397" cy="61224"/>
            </a:xfrm>
            <a:custGeom>
              <a:avLst/>
              <a:gdLst/>
              <a:ahLst/>
              <a:cxnLst/>
              <a:rect l="l" t="t" r="r" b="b"/>
              <a:pathLst>
                <a:path w="2523" h="1412" extrusionOk="0">
                  <a:moveTo>
                    <a:pt x="294" y="0"/>
                  </a:moveTo>
                  <a:lnTo>
                    <a:pt x="1" y="664"/>
                  </a:lnTo>
                  <a:lnTo>
                    <a:pt x="2271" y="1412"/>
                  </a:lnTo>
                  <a:lnTo>
                    <a:pt x="2523" y="98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9"/>
            <p:cNvSpPr/>
            <p:nvPr/>
          </p:nvSpPr>
          <p:spPr>
            <a:xfrm>
              <a:off x="3020117" y="4284547"/>
              <a:ext cx="221916" cy="168670"/>
            </a:xfrm>
            <a:custGeom>
              <a:avLst/>
              <a:gdLst/>
              <a:ahLst/>
              <a:cxnLst/>
              <a:rect l="l" t="t" r="r" b="b"/>
              <a:pathLst>
                <a:path w="5118" h="3890" extrusionOk="0">
                  <a:moveTo>
                    <a:pt x="1264" y="0"/>
                  </a:moveTo>
                  <a:lnTo>
                    <a:pt x="1" y="3146"/>
                  </a:lnTo>
                  <a:lnTo>
                    <a:pt x="3976" y="3890"/>
                  </a:lnTo>
                  <a:lnTo>
                    <a:pt x="5117" y="1843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9"/>
            <p:cNvSpPr/>
            <p:nvPr/>
          </p:nvSpPr>
          <p:spPr>
            <a:xfrm>
              <a:off x="3021375" y="4364373"/>
              <a:ext cx="252789" cy="88541"/>
            </a:xfrm>
            <a:custGeom>
              <a:avLst/>
              <a:gdLst/>
              <a:ahLst/>
              <a:cxnLst/>
              <a:rect l="l" t="t" r="r" b="b"/>
              <a:pathLst>
                <a:path w="5830" h="2042" extrusionOk="0">
                  <a:moveTo>
                    <a:pt x="5081" y="0"/>
                  </a:moveTo>
                  <a:lnTo>
                    <a:pt x="1" y="1332"/>
                  </a:lnTo>
                  <a:lnTo>
                    <a:pt x="3957" y="2042"/>
                  </a:lnTo>
                  <a:lnTo>
                    <a:pt x="4832" y="430"/>
                  </a:lnTo>
                  <a:lnTo>
                    <a:pt x="5422" y="678"/>
                  </a:lnTo>
                  <a:lnTo>
                    <a:pt x="5830" y="34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9"/>
            <p:cNvSpPr/>
            <p:nvPr/>
          </p:nvSpPr>
          <p:spPr>
            <a:xfrm>
              <a:off x="3047564" y="4314726"/>
              <a:ext cx="173830" cy="119457"/>
            </a:xfrm>
            <a:custGeom>
              <a:avLst/>
              <a:gdLst/>
              <a:ahLst/>
              <a:cxnLst/>
              <a:rect l="l" t="t" r="r" b="b"/>
              <a:pathLst>
                <a:path w="4009" h="2755" extrusionOk="0">
                  <a:moveTo>
                    <a:pt x="842" y="0"/>
                  </a:moveTo>
                  <a:lnTo>
                    <a:pt x="1" y="2147"/>
                  </a:lnTo>
                  <a:lnTo>
                    <a:pt x="3222" y="2754"/>
                  </a:lnTo>
                  <a:lnTo>
                    <a:pt x="4009" y="13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9"/>
            <p:cNvSpPr/>
            <p:nvPr/>
          </p:nvSpPr>
          <p:spPr>
            <a:xfrm>
              <a:off x="3274425" y="4390519"/>
              <a:ext cx="185798" cy="159131"/>
            </a:xfrm>
            <a:custGeom>
              <a:avLst/>
              <a:gdLst/>
              <a:ahLst/>
              <a:cxnLst/>
              <a:rect l="l" t="t" r="r" b="b"/>
              <a:pathLst>
                <a:path w="4285" h="3670" extrusionOk="0">
                  <a:moveTo>
                    <a:pt x="588" y="0"/>
                  </a:moveTo>
                  <a:lnTo>
                    <a:pt x="1" y="2245"/>
                  </a:lnTo>
                  <a:lnTo>
                    <a:pt x="3123" y="3669"/>
                  </a:lnTo>
                  <a:lnTo>
                    <a:pt x="4284" y="143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9"/>
            <p:cNvSpPr/>
            <p:nvPr/>
          </p:nvSpPr>
          <p:spPr>
            <a:xfrm>
              <a:off x="3274425" y="4452697"/>
              <a:ext cx="185537" cy="96953"/>
            </a:xfrm>
            <a:custGeom>
              <a:avLst/>
              <a:gdLst/>
              <a:ahLst/>
              <a:cxnLst/>
              <a:rect l="l" t="t" r="r" b="b"/>
              <a:pathLst>
                <a:path w="4279" h="2236" extrusionOk="0">
                  <a:moveTo>
                    <a:pt x="4278" y="0"/>
                  </a:moveTo>
                  <a:lnTo>
                    <a:pt x="1" y="811"/>
                  </a:lnTo>
                  <a:lnTo>
                    <a:pt x="3123" y="2235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9"/>
            <p:cNvSpPr/>
            <p:nvPr/>
          </p:nvSpPr>
          <p:spPr>
            <a:xfrm>
              <a:off x="3293677" y="4417142"/>
              <a:ext cx="148855" cy="111522"/>
            </a:xfrm>
            <a:custGeom>
              <a:avLst/>
              <a:gdLst/>
              <a:ahLst/>
              <a:cxnLst/>
              <a:rect l="l" t="t" r="r" b="b"/>
              <a:pathLst>
                <a:path w="3433" h="2572" extrusionOk="0">
                  <a:moveTo>
                    <a:pt x="528" y="0"/>
                  </a:moveTo>
                  <a:lnTo>
                    <a:pt x="1" y="1372"/>
                  </a:lnTo>
                  <a:lnTo>
                    <a:pt x="2679" y="2571"/>
                  </a:lnTo>
                  <a:lnTo>
                    <a:pt x="3432" y="1101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9"/>
            <p:cNvSpPr/>
            <p:nvPr/>
          </p:nvSpPr>
          <p:spPr>
            <a:xfrm>
              <a:off x="3052724" y="4319539"/>
              <a:ext cx="160605" cy="110611"/>
            </a:xfrm>
            <a:custGeom>
              <a:avLst/>
              <a:gdLst/>
              <a:ahLst/>
              <a:cxnLst/>
              <a:rect l="l" t="t" r="r" b="b"/>
              <a:pathLst>
                <a:path w="3704" h="2551" extrusionOk="0">
                  <a:moveTo>
                    <a:pt x="771" y="1"/>
                  </a:moveTo>
                  <a:lnTo>
                    <a:pt x="0" y="1994"/>
                  </a:lnTo>
                  <a:lnTo>
                    <a:pt x="2984" y="2550"/>
                  </a:lnTo>
                  <a:lnTo>
                    <a:pt x="3704" y="1249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9"/>
            <p:cNvSpPr/>
            <p:nvPr/>
          </p:nvSpPr>
          <p:spPr>
            <a:xfrm>
              <a:off x="3051987" y="4318758"/>
              <a:ext cx="110351" cy="86503"/>
            </a:xfrm>
            <a:custGeom>
              <a:avLst/>
              <a:gdLst/>
              <a:ahLst/>
              <a:cxnLst/>
              <a:rect l="l" t="t" r="r" b="b"/>
              <a:pathLst>
                <a:path w="2545" h="1995" extrusionOk="0">
                  <a:moveTo>
                    <a:pt x="769" y="0"/>
                  </a:moveTo>
                  <a:lnTo>
                    <a:pt x="0" y="1994"/>
                  </a:lnTo>
                  <a:lnTo>
                    <a:pt x="2544" y="77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9"/>
            <p:cNvSpPr/>
            <p:nvPr/>
          </p:nvSpPr>
          <p:spPr>
            <a:xfrm>
              <a:off x="3297840" y="4421478"/>
              <a:ext cx="137148" cy="101766"/>
            </a:xfrm>
            <a:custGeom>
              <a:avLst/>
              <a:gdLst/>
              <a:ahLst/>
              <a:cxnLst/>
              <a:rect l="l" t="t" r="r" b="b"/>
              <a:pathLst>
                <a:path w="3163" h="2347" extrusionOk="0">
                  <a:moveTo>
                    <a:pt x="452" y="0"/>
                  </a:moveTo>
                  <a:lnTo>
                    <a:pt x="1" y="1212"/>
                  </a:lnTo>
                  <a:lnTo>
                    <a:pt x="2483" y="2347"/>
                  </a:lnTo>
                  <a:lnTo>
                    <a:pt x="3163" y="10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9"/>
            <p:cNvSpPr/>
            <p:nvPr/>
          </p:nvSpPr>
          <p:spPr>
            <a:xfrm>
              <a:off x="3297840" y="4422519"/>
              <a:ext cx="88368" cy="52552"/>
            </a:xfrm>
            <a:custGeom>
              <a:avLst/>
              <a:gdLst/>
              <a:ahLst/>
              <a:cxnLst/>
              <a:rect l="l" t="t" r="r" b="b"/>
              <a:pathLst>
                <a:path w="2038" h="1212" extrusionOk="0">
                  <a:moveTo>
                    <a:pt x="453" y="1"/>
                  </a:moveTo>
                  <a:lnTo>
                    <a:pt x="1" y="1212"/>
                  </a:lnTo>
                  <a:lnTo>
                    <a:pt x="2038" y="57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9"/>
            <p:cNvSpPr/>
            <p:nvPr/>
          </p:nvSpPr>
          <p:spPr>
            <a:xfrm>
              <a:off x="3082166" y="4357739"/>
              <a:ext cx="105191" cy="46699"/>
            </a:xfrm>
            <a:custGeom>
              <a:avLst/>
              <a:gdLst/>
              <a:ahLst/>
              <a:cxnLst/>
              <a:rect l="l" t="t" r="r" b="b"/>
              <a:pathLst>
                <a:path w="2426" h="1077" extrusionOk="0">
                  <a:moveTo>
                    <a:pt x="1586" y="0"/>
                  </a:moveTo>
                  <a:lnTo>
                    <a:pt x="122" y="695"/>
                  </a:lnTo>
                  <a:lnTo>
                    <a:pt x="0" y="1077"/>
                  </a:lnTo>
                  <a:lnTo>
                    <a:pt x="2425" y="457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9"/>
            <p:cNvSpPr/>
            <p:nvPr/>
          </p:nvSpPr>
          <p:spPr>
            <a:xfrm>
              <a:off x="3312322" y="4450095"/>
              <a:ext cx="89929" cy="48260"/>
            </a:xfrm>
            <a:custGeom>
              <a:avLst/>
              <a:gdLst/>
              <a:ahLst/>
              <a:cxnLst/>
              <a:rect l="l" t="t" r="r" b="b"/>
              <a:pathLst>
                <a:path w="2074" h="1113" extrusionOk="0">
                  <a:moveTo>
                    <a:pt x="1529" y="0"/>
                  </a:moveTo>
                  <a:lnTo>
                    <a:pt x="0" y="486"/>
                  </a:lnTo>
                  <a:lnTo>
                    <a:pt x="1400" y="1113"/>
                  </a:lnTo>
                  <a:lnTo>
                    <a:pt x="2073" y="31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9"/>
            <p:cNvSpPr/>
            <p:nvPr/>
          </p:nvSpPr>
          <p:spPr>
            <a:xfrm>
              <a:off x="3060963" y="4294607"/>
              <a:ext cx="12661" cy="13962"/>
            </a:xfrm>
            <a:custGeom>
              <a:avLst/>
              <a:gdLst/>
              <a:ahLst/>
              <a:cxnLst/>
              <a:rect l="l" t="t" r="r" b="b"/>
              <a:pathLst>
                <a:path w="292" h="322" extrusionOk="0">
                  <a:moveTo>
                    <a:pt x="100" y="0"/>
                  </a:moveTo>
                  <a:lnTo>
                    <a:pt x="1" y="242"/>
                  </a:lnTo>
                  <a:lnTo>
                    <a:pt x="194" y="321"/>
                  </a:lnTo>
                  <a:lnTo>
                    <a:pt x="291" y="7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9"/>
            <p:cNvSpPr/>
            <p:nvPr/>
          </p:nvSpPr>
          <p:spPr>
            <a:xfrm>
              <a:off x="3448430" y="4455689"/>
              <a:ext cx="13225" cy="14265"/>
            </a:xfrm>
            <a:custGeom>
              <a:avLst/>
              <a:gdLst/>
              <a:ahLst/>
              <a:cxnLst/>
              <a:rect l="l" t="t" r="r" b="b"/>
              <a:pathLst>
                <a:path w="305" h="329" extrusionOk="0">
                  <a:moveTo>
                    <a:pt x="119" y="0"/>
                  </a:moveTo>
                  <a:lnTo>
                    <a:pt x="1" y="234"/>
                  </a:lnTo>
                  <a:lnTo>
                    <a:pt x="185" y="328"/>
                  </a:lnTo>
                  <a:lnTo>
                    <a:pt x="304" y="9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69"/>
          <p:cNvGrpSpPr/>
          <p:nvPr/>
        </p:nvGrpSpPr>
        <p:grpSpPr>
          <a:xfrm>
            <a:off x="720260" y="2513036"/>
            <a:ext cx="2235486" cy="1619946"/>
            <a:chOff x="7498753" y="3272612"/>
            <a:chExt cx="1315069" cy="952966"/>
          </a:xfrm>
        </p:grpSpPr>
        <p:sp>
          <p:nvSpPr>
            <p:cNvPr id="2864" name="Google Shape;2864;p69"/>
            <p:cNvSpPr/>
            <p:nvPr/>
          </p:nvSpPr>
          <p:spPr>
            <a:xfrm>
              <a:off x="7498753" y="3624175"/>
              <a:ext cx="301829" cy="248886"/>
            </a:xfrm>
            <a:custGeom>
              <a:avLst/>
              <a:gdLst/>
              <a:ahLst/>
              <a:cxnLst/>
              <a:rect l="l" t="t" r="r" b="b"/>
              <a:pathLst>
                <a:path w="6961" h="5740" extrusionOk="0">
                  <a:moveTo>
                    <a:pt x="6960" y="0"/>
                  </a:moveTo>
                  <a:cubicBezTo>
                    <a:pt x="6960" y="1"/>
                    <a:pt x="0" y="2071"/>
                    <a:pt x="2190" y="4825"/>
                  </a:cubicBezTo>
                  <a:lnTo>
                    <a:pt x="2896" y="5739"/>
                  </a:lnTo>
                  <a:cubicBezTo>
                    <a:pt x="2896" y="5739"/>
                    <a:pt x="1413" y="2769"/>
                    <a:pt x="6572" y="1124"/>
                  </a:cubicBezTo>
                  <a:lnTo>
                    <a:pt x="69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9"/>
            <p:cNvSpPr/>
            <p:nvPr/>
          </p:nvSpPr>
          <p:spPr>
            <a:xfrm>
              <a:off x="7560064" y="3638830"/>
              <a:ext cx="229374" cy="204746"/>
            </a:xfrm>
            <a:custGeom>
              <a:avLst/>
              <a:gdLst/>
              <a:ahLst/>
              <a:cxnLst/>
              <a:rect l="l" t="t" r="r" b="b"/>
              <a:pathLst>
                <a:path w="5290" h="4722" extrusionOk="0">
                  <a:moveTo>
                    <a:pt x="5290" y="0"/>
                  </a:moveTo>
                  <a:cubicBezTo>
                    <a:pt x="0" y="1449"/>
                    <a:pt x="557" y="3983"/>
                    <a:pt x="557" y="3983"/>
                  </a:cubicBezTo>
                  <a:lnTo>
                    <a:pt x="1143" y="4721"/>
                  </a:lnTo>
                  <a:cubicBezTo>
                    <a:pt x="947" y="1672"/>
                    <a:pt x="5091" y="656"/>
                    <a:pt x="5091" y="656"/>
                  </a:cubicBezTo>
                  <a:lnTo>
                    <a:pt x="5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9"/>
            <p:cNvSpPr/>
            <p:nvPr/>
          </p:nvSpPr>
          <p:spPr>
            <a:xfrm>
              <a:off x="7584519" y="3763750"/>
              <a:ext cx="30222" cy="52596"/>
            </a:xfrm>
            <a:custGeom>
              <a:avLst/>
              <a:gdLst/>
              <a:ahLst/>
              <a:cxnLst/>
              <a:rect l="l" t="t" r="r" b="b"/>
              <a:pathLst>
                <a:path w="697" h="1213" extrusionOk="0">
                  <a:moveTo>
                    <a:pt x="43" y="1"/>
                  </a:moveTo>
                  <a:lnTo>
                    <a:pt x="0" y="107"/>
                  </a:lnTo>
                  <a:lnTo>
                    <a:pt x="685" y="1212"/>
                  </a:lnTo>
                  <a:lnTo>
                    <a:pt x="696" y="10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9"/>
            <p:cNvSpPr/>
            <p:nvPr/>
          </p:nvSpPr>
          <p:spPr>
            <a:xfrm>
              <a:off x="7599045" y="3740553"/>
              <a:ext cx="28401" cy="39328"/>
            </a:xfrm>
            <a:custGeom>
              <a:avLst/>
              <a:gdLst/>
              <a:ahLst/>
              <a:cxnLst/>
              <a:rect l="l" t="t" r="r" b="b"/>
              <a:pathLst>
                <a:path w="655" h="907" extrusionOk="0">
                  <a:moveTo>
                    <a:pt x="63" y="1"/>
                  </a:moveTo>
                  <a:lnTo>
                    <a:pt x="0" y="64"/>
                  </a:lnTo>
                  <a:lnTo>
                    <a:pt x="579" y="907"/>
                  </a:lnTo>
                  <a:lnTo>
                    <a:pt x="655" y="77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9"/>
            <p:cNvSpPr/>
            <p:nvPr/>
          </p:nvSpPr>
          <p:spPr>
            <a:xfrm>
              <a:off x="7621375" y="3716705"/>
              <a:ext cx="24152" cy="35685"/>
            </a:xfrm>
            <a:custGeom>
              <a:avLst/>
              <a:gdLst/>
              <a:ahLst/>
              <a:cxnLst/>
              <a:rect l="l" t="t" r="r" b="b"/>
              <a:pathLst>
                <a:path w="557" h="823" extrusionOk="0">
                  <a:moveTo>
                    <a:pt x="49" y="1"/>
                  </a:moveTo>
                  <a:lnTo>
                    <a:pt x="1" y="50"/>
                  </a:lnTo>
                  <a:lnTo>
                    <a:pt x="453" y="823"/>
                  </a:lnTo>
                  <a:lnTo>
                    <a:pt x="556" y="72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9"/>
            <p:cNvSpPr/>
            <p:nvPr/>
          </p:nvSpPr>
          <p:spPr>
            <a:xfrm>
              <a:off x="7647261" y="3695545"/>
              <a:ext cx="21767" cy="33257"/>
            </a:xfrm>
            <a:custGeom>
              <a:avLst/>
              <a:gdLst/>
              <a:ahLst/>
              <a:cxnLst/>
              <a:rect l="l" t="t" r="r" b="b"/>
              <a:pathLst>
                <a:path w="502" h="767" extrusionOk="0">
                  <a:moveTo>
                    <a:pt x="78" y="1"/>
                  </a:moveTo>
                  <a:lnTo>
                    <a:pt x="1" y="78"/>
                  </a:lnTo>
                  <a:lnTo>
                    <a:pt x="427" y="767"/>
                  </a:lnTo>
                  <a:lnTo>
                    <a:pt x="502" y="68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9"/>
            <p:cNvSpPr/>
            <p:nvPr/>
          </p:nvSpPr>
          <p:spPr>
            <a:xfrm>
              <a:off x="7677267" y="3676553"/>
              <a:ext cx="18385" cy="32086"/>
            </a:xfrm>
            <a:custGeom>
              <a:avLst/>
              <a:gdLst/>
              <a:ahLst/>
              <a:cxnLst/>
              <a:rect l="l" t="t" r="r" b="b"/>
              <a:pathLst>
                <a:path w="424" h="740" extrusionOk="0">
                  <a:moveTo>
                    <a:pt x="96" y="1"/>
                  </a:moveTo>
                  <a:lnTo>
                    <a:pt x="0" y="92"/>
                  </a:lnTo>
                  <a:lnTo>
                    <a:pt x="314" y="739"/>
                  </a:lnTo>
                  <a:lnTo>
                    <a:pt x="424" y="6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9"/>
            <p:cNvSpPr/>
            <p:nvPr/>
          </p:nvSpPr>
          <p:spPr>
            <a:xfrm>
              <a:off x="7707359" y="3661161"/>
              <a:ext cx="15176" cy="31696"/>
            </a:xfrm>
            <a:custGeom>
              <a:avLst/>
              <a:gdLst/>
              <a:ahLst/>
              <a:cxnLst/>
              <a:rect l="l" t="t" r="r" b="b"/>
              <a:pathLst>
                <a:path w="350" h="731" extrusionOk="0">
                  <a:moveTo>
                    <a:pt x="125" y="1"/>
                  </a:moveTo>
                  <a:lnTo>
                    <a:pt x="0" y="56"/>
                  </a:lnTo>
                  <a:lnTo>
                    <a:pt x="265" y="731"/>
                  </a:lnTo>
                  <a:lnTo>
                    <a:pt x="350" y="69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9"/>
            <p:cNvSpPr/>
            <p:nvPr/>
          </p:nvSpPr>
          <p:spPr>
            <a:xfrm>
              <a:off x="7738144" y="3651795"/>
              <a:ext cx="13615" cy="29095"/>
            </a:xfrm>
            <a:custGeom>
              <a:avLst/>
              <a:gdLst/>
              <a:ahLst/>
              <a:cxnLst/>
              <a:rect l="l" t="t" r="r" b="b"/>
              <a:pathLst>
                <a:path w="314" h="671" extrusionOk="0">
                  <a:moveTo>
                    <a:pt x="85" y="0"/>
                  </a:moveTo>
                  <a:lnTo>
                    <a:pt x="0" y="56"/>
                  </a:lnTo>
                  <a:lnTo>
                    <a:pt x="195" y="670"/>
                  </a:lnTo>
                  <a:lnTo>
                    <a:pt x="314" y="649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9"/>
            <p:cNvSpPr/>
            <p:nvPr/>
          </p:nvSpPr>
          <p:spPr>
            <a:xfrm>
              <a:off x="7768323" y="3595861"/>
              <a:ext cx="409622" cy="78612"/>
            </a:xfrm>
            <a:custGeom>
              <a:avLst/>
              <a:gdLst/>
              <a:ahLst/>
              <a:cxnLst/>
              <a:rect l="l" t="t" r="r" b="b"/>
              <a:pathLst>
                <a:path w="9447" h="1813" extrusionOk="0">
                  <a:moveTo>
                    <a:pt x="6616" y="1"/>
                  </a:moveTo>
                  <a:cubicBezTo>
                    <a:pt x="2907" y="1"/>
                    <a:pt x="1" y="937"/>
                    <a:pt x="3" y="937"/>
                  </a:cubicBezTo>
                  <a:lnTo>
                    <a:pt x="475" y="1813"/>
                  </a:lnTo>
                  <a:cubicBezTo>
                    <a:pt x="3467" y="1033"/>
                    <a:pt x="6578" y="758"/>
                    <a:pt x="8214" y="532"/>
                  </a:cubicBezTo>
                  <a:cubicBezTo>
                    <a:pt x="9447" y="361"/>
                    <a:pt x="9302" y="175"/>
                    <a:pt x="9302" y="175"/>
                  </a:cubicBezTo>
                  <a:cubicBezTo>
                    <a:pt x="8381" y="51"/>
                    <a:pt x="7477" y="1"/>
                    <a:pt x="6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9"/>
            <p:cNvSpPr/>
            <p:nvPr/>
          </p:nvSpPr>
          <p:spPr>
            <a:xfrm>
              <a:off x="7787618" y="3601801"/>
              <a:ext cx="350782" cy="63002"/>
            </a:xfrm>
            <a:custGeom>
              <a:avLst/>
              <a:gdLst/>
              <a:ahLst/>
              <a:cxnLst/>
              <a:rect l="l" t="t" r="r" b="b"/>
              <a:pathLst>
                <a:path w="8090" h="1453" extrusionOk="0">
                  <a:moveTo>
                    <a:pt x="5875" y="0"/>
                  </a:moveTo>
                  <a:cubicBezTo>
                    <a:pt x="2606" y="0"/>
                    <a:pt x="5" y="881"/>
                    <a:pt x="0" y="881"/>
                  </a:cubicBezTo>
                  <a:cubicBezTo>
                    <a:pt x="0" y="881"/>
                    <a:pt x="0" y="881"/>
                    <a:pt x="0" y="881"/>
                  </a:cubicBezTo>
                  <a:lnTo>
                    <a:pt x="0" y="881"/>
                  </a:lnTo>
                  <a:lnTo>
                    <a:pt x="280" y="1453"/>
                  </a:lnTo>
                  <a:cubicBezTo>
                    <a:pt x="2868" y="780"/>
                    <a:pt x="5589" y="534"/>
                    <a:pt x="7003" y="339"/>
                  </a:cubicBezTo>
                  <a:cubicBezTo>
                    <a:pt x="8070" y="193"/>
                    <a:pt x="8090" y="144"/>
                    <a:pt x="8090" y="144"/>
                  </a:cubicBezTo>
                  <a:cubicBezTo>
                    <a:pt x="7333" y="42"/>
                    <a:pt x="6588" y="0"/>
                    <a:pt x="5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9"/>
            <p:cNvSpPr/>
            <p:nvPr/>
          </p:nvSpPr>
          <p:spPr>
            <a:xfrm>
              <a:off x="7816149" y="3626603"/>
              <a:ext cx="19859" cy="33344"/>
            </a:xfrm>
            <a:custGeom>
              <a:avLst/>
              <a:gdLst/>
              <a:ahLst/>
              <a:cxnLst/>
              <a:rect l="l" t="t" r="r" b="b"/>
              <a:pathLst>
                <a:path w="458" h="769" extrusionOk="0">
                  <a:moveTo>
                    <a:pt x="170" y="0"/>
                  </a:moveTo>
                  <a:lnTo>
                    <a:pt x="1" y="46"/>
                  </a:lnTo>
                  <a:lnTo>
                    <a:pt x="319" y="769"/>
                  </a:lnTo>
                  <a:lnTo>
                    <a:pt x="458" y="769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9"/>
            <p:cNvSpPr/>
            <p:nvPr/>
          </p:nvSpPr>
          <p:spPr>
            <a:xfrm>
              <a:off x="7854480" y="3618885"/>
              <a:ext cx="19685" cy="33517"/>
            </a:xfrm>
            <a:custGeom>
              <a:avLst/>
              <a:gdLst/>
              <a:ahLst/>
              <a:cxnLst/>
              <a:rect l="l" t="t" r="r" b="b"/>
              <a:pathLst>
                <a:path w="454" h="773" extrusionOk="0">
                  <a:moveTo>
                    <a:pt x="166" y="1"/>
                  </a:moveTo>
                  <a:lnTo>
                    <a:pt x="0" y="48"/>
                  </a:lnTo>
                  <a:lnTo>
                    <a:pt x="315" y="772"/>
                  </a:lnTo>
                  <a:lnTo>
                    <a:pt x="454" y="77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9"/>
            <p:cNvSpPr/>
            <p:nvPr/>
          </p:nvSpPr>
          <p:spPr>
            <a:xfrm>
              <a:off x="7899921" y="3610473"/>
              <a:ext cx="19772" cy="33474"/>
            </a:xfrm>
            <a:custGeom>
              <a:avLst/>
              <a:gdLst/>
              <a:ahLst/>
              <a:cxnLst/>
              <a:rect l="l" t="t" r="r" b="b"/>
              <a:pathLst>
                <a:path w="456" h="772" extrusionOk="0">
                  <a:moveTo>
                    <a:pt x="168" y="0"/>
                  </a:moveTo>
                  <a:lnTo>
                    <a:pt x="0" y="46"/>
                  </a:lnTo>
                  <a:lnTo>
                    <a:pt x="315" y="772"/>
                  </a:lnTo>
                  <a:lnTo>
                    <a:pt x="455" y="77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9"/>
            <p:cNvSpPr/>
            <p:nvPr/>
          </p:nvSpPr>
          <p:spPr>
            <a:xfrm>
              <a:off x="7948181" y="3603275"/>
              <a:ext cx="19859" cy="33431"/>
            </a:xfrm>
            <a:custGeom>
              <a:avLst/>
              <a:gdLst/>
              <a:ahLst/>
              <a:cxnLst/>
              <a:rect l="l" t="t" r="r" b="b"/>
              <a:pathLst>
                <a:path w="458" h="771" extrusionOk="0">
                  <a:moveTo>
                    <a:pt x="168" y="0"/>
                  </a:moveTo>
                  <a:lnTo>
                    <a:pt x="1" y="46"/>
                  </a:lnTo>
                  <a:lnTo>
                    <a:pt x="317" y="770"/>
                  </a:lnTo>
                  <a:lnTo>
                    <a:pt x="457" y="77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9"/>
            <p:cNvSpPr/>
            <p:nvPr/>
          </p:nvSpPr>
          <p:spPr>
            <a:xfrm>
              <a:off x="7990978" y="3599589"/>
              <a:ext cx="9192" cy="31089"/>
            </a:xfrm>
            <a:custGeom>
              <a:avLst/>
              <a:gdLst/>
              <a:ahLst/>
              <a:cxnLst/>
              <a:rect l="l" t="t" r="r" b="b"/>
              <a:pathLst>
                <a:path w="212" h="717" extrusionOk="0">
                  <a:moveTo>
                    <a:pt x="190" y="1"/>
                  </a:moveTo>
                  <a:lnTo>
                    <a:pt x="0" y="43"/>
                  </a:lnTo>
                  <a:lnTo>
                    <a:pt x="67" y="716"/>
                  </a:lnTo>
                  <a:lnTo>
                    <a:pt x="212" y="716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9"/>
            <p:cNvSpPr/>
            <p:nvPr/>
          </p:nvSpPr>
          <p:spPr>
            <a:xfrm>
              <a:off x="8028571" y="3598722"/>
              <a:ext cx="7978" cy="27100"/>
            </a:xfrm>
            <a:custGeom>
              <a:avLst/>
              <a:gdLst/>
              <a:ahLst/>
              <a:cxnLst/>
              <a:rect l="l" t="t" r="r" b="b"/>
              <a:pathLst>
                <a:path w="184" h="625" extrusionOk="0">
                  <a:moveTo>
                    <a:pt x="167" y="1"/>
                  </a:moveTo>
                  <a:lnTo>
                    <a:pt x="1" y="38"/>
                  </a:lnTo>
                  <a:lnTo>
                    <a:pt x="58" y="625"/>
                  </a:lnTo>
                  <a:lnTo>
                    <a:pt x="184" y="62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9"/>
            <p:cNvSpPr/>
            <p:nvPr/>
          </p:nvSpPr>
          <p:spPr>
            <a:xfrm>
              <a:off x="8066815" y="3598419"/>
              <a:ext cx="8065" cy="24238"/>
            </a:xfrm>
            <a:custGeom>
              <a:avLst/>
              <a:gdLst/>
              <a:ahLst/>
              <a:cxnLst/>
              <a:rect l="l" t="t" r="r" b="b"/>
              <a:pathLst>
                <a:path w="186" h="559" extrusionOk="0">
                  <a:moveTo>
                    <a:pt x="166" y="0"/>
                  </a:moveTo>
                  <a:lnTo>
                    <a:pt x="0" y="35"/>
                  </a:lnTo>
                  <a:lnTo>
                    <a:pt x="58" y="559"/>
                  </a:lnTo>
                  <a:lnTo>
                    <a:pt x="185" y="5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9"/>
            <p:cNvSpPr/>
            <p:nvPr/>
          </p:nvSpPr>
          <p:spPr>
            <a:xfrm>
              <a:off x="7516097" y="4097752"/>
              <a:ext cx="1030927" cy="63349"/>
            </a:xfrm>
            <a:custGeom>
              <a:avLst/>
              <a:gdLst/>
              <a:ahLst/>
              <a:cxnLst/>
              <a:rect l="l" t="t" r="r" b="b"/>
              <a:pathLst>
                <a:path w="23776" h="1461" extrusionOk="0">
                  <a:moveTo>
                    <a:pt x="12211" y="1"/>
                  </a:moveTo>
                  <a:cubicBezTo>
                    <a:pt x="6525" y="1"/>
                    <a:pt x="742" y="235"/>
                    <a:pt x="1" y="575"/>
                  </a:cubicBezTo>
                  <a:cubicBezTo>
                    <a:pt x="558" y="1089"/>
                    <a:pt x="7863" y="1461"/>
                    <a:pt x="14244" y="1461"/>
                  </a:cubicBezTo>
                  <a:cubicBezTo>
                    <a:pt x="18953" y="1461"/>
                    <a:pt x="23158" y="1258"/>
                    <a:pt x="23776" y="761"/>
                  </a:cubicBezTo>
                  <a:cubicBezTo>
                    <a:pt x="23040" y="216"/>
                    <a:pt x="17669" y="1"/>
                    <a:pt x="1221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9"/>
            <p:cNvSpPr/>
            <p:nvPr/>
          </p:nvSpPr>
          <p:spPr>
            <a:xfrm>
              <a:off x="7549137" y="3515688"/>
              <a:ext cx="292940" cy="224041"/>
            </a:xfrm>
            <a:custGeom>
              <a:avLst/>
              <a:gdLst/>
              <a:ahLst/>
              <a:cxnLst/>
              <a:rect l="l" t="t" r="r" b="b"/>
              <a:pathLst>
                <a:path w="6756" h="5167" extrusionOk="0">
                  <a:moveTo>
                    <a:pt x="6008" y="0"/>
                  </a:moveTo>
                  <a:cubicBezTo>
                    <a:pt x="4280" y="0"/>
                    <a:pt x="81" y="440"/>
                    <a:pt x="4846" y="5167"/>
                  </a:cubicBezTo>
                  <a:lnTo>
                    <a:pt x="5062" y="4876"/>
                  </a:lnTo>
                  <a:cubicBezTo>
                    <a:pt x="5062" y="4876"/>
                    <a:pt x="0" y="256"/>
                    <a:pt x="6161" y="256"/>
                  </a:cubicBezTo>
                  <a:cubicBezTo>
                    <a:pt x="6348" y="256"/>
                    <a:pt x="6547" y="260"/>
                    <a:pt x="6756" y="269"/>
                  </a:cubicBezTo>
                  <a:lnTo>
                    <a:pt x="6670" y="23"/>
                  </a:lnTo>
                  <a:cubicBezTo>
                    <a:pt x="6670" y="23"/>
                    <a:pt x="6404" y="0"/>
                    <a:pt x="6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9"/>
            <p:cNvSpPr/>
            <p:nvPr/>
          </p:nvSpPr>
          <p:spPr>
            <a:xfrm>
              <a:off x="7714817" y="3664456"/>
              <a:ext cx="40065" cy="55978"/>
            </a:xfrm>
            <a:custGeom>
              <a:avLst/>
              <a:gdLst/>
              <a:ahLst/>
              <a:cxnLst/>
              <a:rect l="l" t="t" r="r" b="b"/>
              <a:pathLst>
                <a:path w="924" h="1291" extrusionOk="0">
                  <a:moveTo>
                    <a:pt x="322" y="0"/>
                  </a:moveTo>
                  <a:lnTo>
                    <a:pt x="0" y="1047"/>
                  </a:lnTo>
                  <a:lnTo>
                    <a:pt x="508" y="1290"/>
                  </a:lnTo>
                  <a:lnTo>
                    <a:pt x="924" y="1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9"/>
            <p:cNvSpPr/>
            <p:nvPr/>
          </p:nvSpPr>
          <p:spPr>
            <a:xfrm>
              <a:off x="7781548" y="3500078"/>
              <a:ext cx="40628" cy="55501"/>
            </a:xfrm>
            <a:custGeom>
              <a:avLst/>
              <a:gdLst/>
              <a:ahLst/>
              <a:cxnLst/>
              <a:rect l="l" t="t" r="r" b="b"/>
              <a:pathLst>
                <a:path w="937" h="1280" extrusionOk="0">
                  <a:moveTo>
                    <a:pt x="324" y="1"/>
                  </a:moveTo>
                  <a:lnTo>
                    <a:pt x="0" y="1150"/>
                  </a:lnTo>
                  <a:lnTo>
                    <a:pt x="614" y="1279"/>
                  </a:lnTo>
                  <a:lnTo>
                    <a:pt x="936" y="130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9"/>
            <p:cNvSpPr/>
            <p:nvPr/>
          </p:nvSpPr>
          <p:spPr>
            <a:xfrm>
              <a:off x="7593191" y="3294942"/>
              <a:ext cx="341503" cy="822929"/>
            </a:xfrm>
            <a:custGeom>
              <a:avLst/>
              <a:gdLst/>
              <a:ahLst/>
              <a:cxnLst/>
              <a:rect l="l" t="t" r="r" b="b"/>
              <a:pathLst>
                <a:path w="7876" h="18979" extrusionOk="0">
                  <a:moveTo>
                    <a:pt x="7279" y="1"/>
                  </a:moveTo>
                  <a:lnTo>
                    <a:pt x="6630" y="64"/>
                  </a:lnTo>
                  <a:lnTo>
                    <a:pt x="1" y="18937"/>
                  </a:lnTo>
                  <a:lnTo>
                    <a:pt x="7876" y="18978"/>
                  </a:lnTo>
                  <a:lnTo>
                    <a:pt x="7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9"/>
            <p:cNvSpPr/>
            <p:nvPr/>
          </p:nvSpPr>
          <p:spPr>
            <a:xfrm>
              <a:off x="7703153" y="3290433"/>
              <a:ext cx="185884" cy="828870"/>
            </a:xfrm>
            <a:custGeom>
              <a:avLst/>
              <a:gdLst/>
              <a:ahLst/>
              <a:cxnLst/>
              <a:rect l="l" t="t" r="r" b="b"/>
              <a:pathLst>
                <a:path w="4287" h="19116" extrusionOk="0">
                  <a:moveTo>
                    <a:pt x="3967" y="0"/>
                  </a:moveTo>
                  <a:lnTo>
                    <a:pt x="0" y="19115"/>
                  </a:lnTo>
                  <a:lnTo>
                    <a:pt x="2605" y="19037"/>
                  </a:lnTo>
                  <a:lnTo>
                    <a:pt x="4286" y="14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9"/>
            <p:cNvSpPr/>
            <p:nvPr/>
          </p:nvSpPr>
          <p:spPr>
            <a:xfrm>
              <a:off x="7865016" y="3280980"/>
              <a:ext cx="67381" cy="50514"/>
            </a:xfrm>
            <a:custGeom>
              <a:avLst/>
              <a:gdLst/>
              <a:ahLst/>
              <a:cxnLst/>
              <a:rect l="l" t="t" r="r" b="b"/>
              <a:pathLst>
                <a:path w="1554" h="1165" extrusionOk="0">
                  <a:moveTo>
                    <a:pt x="19" y="1"/>
                  </a:moveTo>
                  <a:lnTo>
                    <a:pt x="0" y="1086"/>
                  </a:lnTo>
                  <a:lnTo>
                    <a:pt x="1147" y="1164"/>
                  </a:lnTo>
                  <a:lnTo>
                    <a:pt x="1554" y="19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9"/>
            <p:cNvSpPr/>
            <p:nvPr/>
          </p:nvSpPr>
          <p:spPr>
            <a:xfrm>
              <a:off x="7851054" y="3272612"/>
              <a:ext cx="94828" cy="23111"/>
            </a:xfrm>
            <a:custGeom>
              <a:avLst/>
              <a:gdLst/>
              <a:ahLst/>
              <a:cxnLst/>
              <a:rect l="l" t="t" r="r" b="b"/>
              <a:pathLst>
                <a:path w="2187" h="533" extrusionOk="0">
                  <a:moveTo>
                    <a:pt x="316" y="1"/>
                  </a:moveTo>
                  <a:cubicBezTo>
                    <a:pt x="237" y="1"/>
                    <a:pt x="162" y="18"/>
                    <a:pt x="103" y="49"/>
                  </a:cubicBezTo>
                  <a:cubicBezTo>
                    <a:pt x="38" y="86"/>
                    <a:pt x="0" y="141"/>
                    <a:pt x="2" y="196"/>
                  </a:cubicBezTo>
                  <a:lnTo>
                    <a:pt x="3" y="248"/>
                  </a:lnTo>
                  <a:cubicBezTo>
                    <a:pt x="8" y="344"/>
                    <a:pt x="126" y="424"/>
                    <a:pt x="282" y="435"/>
                  </a:cubicBezTo>
                  <a:lnTo>
                    <a:pt x="1831" y="531"/>
                  </a:lnTo>
                  <a:cubicBezTo>
                    <a:pt x="1843" y="532"/>
                    <a:pt x="1854" y="533"/>
                    <a:pt x="1866" y="533"/>
                  </a:cubicBezTo>
                  <a:cubicBezTo>
                    <a:pt x="2011" y="533"/>
                    <a:pt x="2136" y="467"/>
                    <a:pt x="2163" y="377"/>
                  </a:cubicBezTo>
                  <a:lnTo>
                    <a:pt x="2171" y="354"/>
                  </a:lnTo>
                  <a:cubicBezTo>
                    <a:pt x="2186" y="301"/>
                    <a:pt x="2166" y="248"/>
                    <a:pt x="2118" y="205"/>
                  </a:cubicBezTo>
                  <a:cubicBezTo>
                    <a:pt x="2068" y="162"/>
                    <a:pt x="1990" y="133"/>
                    <a:pt x="1906" y="128"/>
                  </a:cubicBezTo>
                  <a:lnTo>
                    <a:pt x="350" y="2"/>
                  </a:lnTo>
                  <a:cubicBezTo>
                    <a:pt x="338" y="1"/>
                    <a:pt x="327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9"/>
            <p:cNvSpPr/>
            <p:nvPr/>
          </p:nvSpPr>
          <p:spPr>
            <a:xfrm>
              <a:off x="7574026" y="4105904"/>
              <a:ext cx="377666" cy="20639"/>
            </a:xfrm>
            <a:custGeom>
              <a:avLst/>
              <a:gdLst/>
              <a:ahLst/>
              <a:cxnLst/>
              <a:rect l="l" t="t" r="r" b="b"/>
              <a:pathLst>
                <a:path w="8710" h="476" extrusionOk="0">
                  <a:moveTo>
                    <a:pt x="325" y="1"/>
                  </a:moveTo>
                  <a:cubicBezTo>
                    <a:pt x="237" y="1"/>
                    <a:pt x="154" y="25"/>
                    <a:pt x="92" y="65"/>
                  </a:cubicBezTo>
                  <a:cubicBezTo>
                    <a:pt x="32" y="106"/>
                    <a:pt x="0" y="164"/>
                    <a:pt x="8" y="218"/>
                  </a:cubicBezTo>
                  <a:lnTo>
                    <a:pt x="15" y="270"/>
                  </a:lnTo>
                  <a:cubicBezTo>
                    <a:pt x="28" y="365"/>
                    <a:pt x="151" y="436"/>
                    <a:pt x="301" y="436"/>
                  </a:cubicBezTo>
                  <a:cubicBezTo>
                    <a:pt x="302" y="436"/>
                    <a:pt x="304" y="436"/>
                    <a:pt x="305" y="436"/>
                  </a:cubicBezTo>
                  <a:lnTo>
                    <a:pt x="8389" y="476"/>
                  </a:lnTo>
                  <a:cubicBezTo>
                    <a:pt x="8545" y="473"/>
                    <a:pt x="8680" y="397"/>
                    <a:pt x="8697" y="298"/>
                  </a:cubicBezTo>
                  <a:lnTo>
                    <a:pt x="8701" y="275"/>
                  </a:lnTo>
                  <a:cubicBezTo>
                    <a:pt x="8710" y="222"/>
                    <a:pt x="8686" y="171"/>
                    <a:pt x="8633" y="132"/>
                  </a:cubicBezTo>
                  <a:cubicBezTo>
                    <a:pt x="8580" y="92"/>
                    <a:pt x="8504" y="71"/>
                    <a:pt x="8421" y="69"/>
                  </a:cubicBezTo>
                  <a:lnTo>
                    <a:pt x="325" y="1"/>
                  </a:lnTo>
                  <a:close/>
                </a:path>
              </a:pathLst>
            </a:custGeom>
            <a:solidFill>
              <a:srgbClr val="EAB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9"/>
            <p:cNvSpPr/>
            <p:nvPr/>
          </p:nvSpPr>
          <p:spPr>
            <a:xfrm>
              <a:off x="7763900" y="3273522"/>
              <a:ext cx="133982" cy="852241"/>
            </a:xfrm>
            <a:custGeom>
              <a:avLst/>
              <a:gdLst/>
              <a:ahLst/>
              <a:cxnLst/>
              <a:rect l="l" t="t" r="r" b="b"/>
              <a:pathLst>
                <a:path w="3090" h="19655" extrusionOk="0">
                  <a:moveTo>
                    <a:pt x="2855" y="1"/>
                  </a:moveTo>
                  <a:lnTo>
                    <a:pt x="1" y="19654"/>
                  </a:lnTo>
                  <a:lnTo>
                    <a:pt x="2663" y="19637"/>
                  </a:lnTo>
                  <a:lnTo>
                    <a:pt x="3090" y="1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9"/>
            <p:cNvSpPr/>
            <p:nvPr/>
          </p:nvSpPr>
          <p:spPr>
            <a:xfrm>
              <a:off x="7879412" y="3455938"/>
              <a:ext cx="17344" cy="165115"/>
            </a:xfrm>
            <a:custGeom>
              <a:avLst/>
              <a:gdLst/>
              <a:ahLst/>
              <a:cxnLst/>
              <a:rect l="l" t="t" r="r" b="b"/>
              <a:pathLst>
                <a:path w="400" h="3808" extrusionOk="0">
                  <a:moveTo>
                    <a:pt x="112" y="1"/>
                  </a:moveTo>
                  <a:lnTo>
                    <a:pt x="1" y="3787"/>
                  </a:lnTo>
                  <a:lnTo>
                    <a:pt x="400" y="3807"/>
                  </a:lnTo>
                  <a:lnTo>
                    <a:pt x="350" y="2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9"/>
            <p:cNvSpPr/>
            <p:nvPr/>
          </p:nvSpPr>
          <p:spPr>
            <a:xfrm>
              <a:off x="7596790" y="4080755"/>
              <a:ext cx="337601" cy="28184"/>
            </a:xfrm>
            <a:custGeom>
              <a:avLst/>
              <a:gdLst/>
              <a:ahLst/>
              <a:cxnLst/>
              <a:rect l="l" t="t" r="r" b="b"/>
              <a:pathLst>
                <a:path w="7786" h="650" extrusionOk="0">
                  <a:moveTo>
                    <a:pt x="7767" y="1"/>
                  </a:moveTo>
                  <a:lnTo>
                    <a:pt x="91" y="321"/>
                  </a:lnTo>
                  <a:lnTo>
                    <a:pt x="1" y="585"/>
                  </a:lnTo>
                  <a:lnTo>
                    <a:pt x="7786" y="649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9"/>
            <p:cNvSpPr/>
            <p:nvPr/>
          </p:nvSpPr>
          <p:spPr>
            <a:xfrm>
              <a:off x="7896279" y="3277989"/>
              <a:ext cx="13181" cy="13225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45" y="1"/>
                  </a:moveTo>
                  <a:lnTo>
                    <a:pt x="1" y="280"/>
                  </a:lnTo>
                  <a:lnTo>
                    <a:pt x="259" y="304"/>
                  </a:lnTo>
                  <a:lnTo>
                    <a:pt x="303" y="2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9"/>
            <p:cNvSpPr/>
            <p:nvPr/>
          </p:nvSpPr>
          <p:spPr>
            <a:xfrm>
              <a:off x="7854827" y="3762146"/>
              <a:ext cx="57799" cy="30265"/>
            </a:xfrm>
            <a:custGeom>
              <a:avLst/>
              <a:gdLst/>
              <a:ahLst/>
              <a:cxnLst/>
              <a:rect l="l" t="t" r="r" b="b"/>
              <a:pathLst>
                <a:path w="1333" h="698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220"/>
                    <a:pt x="1332" y="698"/>
                    <a:pt x="1332" y="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9"/>
            <p:cNvSpPr/>
            <p:nvPr/>
          </p:nvSpPr>
          <p:spPr>
            <a:xfrm>
              <a:off x="7610232" y="3501943"/>
              <a:ext cx="138015" cy="160259"/>
            </a:xfrm>
            <a:custGeom>
              <a:avLst/>
              <a:gdLst/>
              <a:ahLst/>
              <a:cxnLst/>
              <a:rect l="l" t="t" r="r" b="b"/>
              <a:pathLst>
                <a:path w="3183" h="3696" extrusionOk="0">
                  <a:moveTo>
                    <a:pt x="3013" y="1"/>
                  </a:moveTo>
                  <a:cubicBezTo>
                    <a:pt x="1535" y="413"/>
                    <a:pt x="0" y="1309"/>
                    <a:pt x="1578" y="3696"/>
                  </a:cubicBezTo>
                  <a:lnTo>
                    <a:pt x="2408" y="3206"/>
                  </a:lnTo>
                  <a:cubicBezTo>
                    <a:pt x="1666" y="1950"/>
                    <a:pt x="2024" y="1223"/>
                    <a:pt x="3182" y="981"/>
                  </a:cubicBezTo>
                  <a:lnTo>
                    <a:pt x="3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9"/>
            <p:cNvSpPr/>
            <p:nvPr/>
          </p:nvSpPr>
          <p:spPr>
            <a:xfrm>
              <a:off x="7669375" y="3533292"/>
              <a:ext cx="78872" cy="112953"/>
            </a:xfrm>
            <a:custGeom>
              <a:avLst/>
              <a:gdLst/>
              <a:ahLst/>
              <a:cxnLst/>
              <a:rect l="l" t="t" r="r" b="b"/>
              <a:pathLst>
                <a:path w="1819" h="2605" extrusionOk="0">
                  <a:moveTo>
                    <a:pt x="1783" y="1"/>
                  </a:moveTo>
                  <a:cubicBezTo>
                    <a:pt x="350" y="280"/>
                    <a:pt x="0" y="1323"/>
                    <a:pt x="822" y="2605"/>
                  </a:cubicBezTo>
                  <a:lnTo>
                    <a:pt x="1044" y="2483"/>
                  </a:lnTo>
                  <a:cubicBezTo>
                    <a:pt x="302" y="1227"/>
                    <a:pt x="660" y="500"/>
                    <a:pt x="1818" y="258"/>
                  </a:cubicBezTo>
                  <a:lnTo>
                    <a:pt x="178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9"/>
            <p:cNvSpPr/>
            <p:nvPr/>
          </p:nvSpPr>
          <p:spPr>
            <a:xfrm>
              <a:off x="7610102" y="3501813"/>
              <a:ext cx="133159" cy="160259"/>
            </a:xfrm>
            <a:custGeom>
              <a:avLst/>
              <a:gdLst/>
              <a:ahLst/>
              <a:cxnLst/>
              <a:rect l="l" t="t" r="r" b="b"/>
              <a:pathLst>
                <a:path w="3071" h="3696" extrusionOk="0">
                  <a:moveTo>
                    <a:pt x="3014" y="1"/>
                  </a:moveTo>
                  <a:cubicBezTo>
                    <a:pt x="1536" y="412"/>
                    <a:pt x="0" y="1309"/>
                    <a:pt x="1579" y="3696"/>
                  </a:cubicBezTo>
                  <a:lnTo>
                    <a:pt x="1916" y="3500"/>
                  </a:lnTo>
                  <a:cubicBezTo>
                    <a:pt x="869" y="1641"/>
                    <a:pt x="1864" y="780"/>
                    <a:pt x="3071" y="332"/>
                  </a:cubicBezTo>
                  <a:lnTo>
                    <a:pt x="30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9"/>
            <p:cNvSpPr/>
            <p:nvPr/>
          </p:nvSpPr>
          <p:spPr>
            <a:xfrm>
              <a:off x="7865016" y="3291517"/>
              <a:ext cx="65170" cy="36552"/>
            </a:xfrm>
            <a:custGeom>
              <a:avLst/>
              <a:gdLst/>
              <a:ahLst/>
              <a:cxnLst/>
              <a:rect l="l" t="t" r="r" b="b"/>
              <a:pathLst>
                <a:path w="1503" h="843" extrusionOk="0">
                  <a:moveTo>
                    <a:pt x="16" y="1"/>
                  </a:moveTo>
                  <a:lnTo>
                    <a:pt x="0" y="843"/>
                  </a:lnTo>
                  <a:lnTo>
                    <a:pt x="1428" y="307"/>
                  </a:lnTo>
                  <a:lnTo>
                    <a:pt x="1502" y="9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9"/>
            <p:cNvSpPr/>
            <p:nvPr/>
          </p:nvSpPr>
          <p:spPr>
            <a:xfrm>
              <a:off x="7872735" y="4108029"/>
              <a:ext cx="11577" cy="12618"/>
            </a:xfrm>
            <a:custGeom>
              <a:avLst/>
              <a:gdLst/>
              <a:ahLst/>
              <a:cxnLst/>
              <a:rect l="l" t="t" r="r" b="b"/>
              <a:pathLst>
                <a:path w="267" h="291" extrusionOk="0">
                  <a:moveTo>
                    <a:pt x="0" y="0"/>
                  </a:moveTo>
                  <a:lnTo>
                    <a:pt x="10" y="265"/>
                  </a:lnTo>
                  <a:lnTo>
                    <a:pt x="266" y="291"/>
                  </a:lnTo>
                  <a:lnTo>
                    <a:pt x="25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9"/>
            <p:cNvSpPr/>
            <p:nvPr/>
          </p:nvSpPr>
          <p:spPr>
            <a:xfrm>
              <a:off x="7665689" y="3629811"/>
              <a:ext cx="54113" cy="40108"/>
            </a:xfrm>
            <a:custGeom>
              <a:avLst/>
              <a:gdLst/>
              <a:ahLst/>
              <a:cxnLst/>
              <a:rect l="l" t="t" r="r" b="b"/>
              <a:pathLst>
                <a:path w="1248" h="925" extrusionOk="0">
                  <a:moveTo>
                    <a:pt x="1080" y="1"/>
                  </a:moveTo>
                  <a:lnTo>
                    <a:pt x="1" y="641"/>
                  </a:lnTo>
                  <a:lnTo>
                    <a:pt x="170" y="924"/>
                  </a:lnTo>
                  <a:lnTo>
                    <a:pt x="1248" y="284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9"/>
            <p:cNvSpPr/>
            <p:nvPr/>
          </p:nvSpPr>
          <p:spPr>
            <a:xfrm>
              <a:off x="7732117" y="3496263"/>
              <a:ext cx="23328" cy="56021"/>
            </a:xfrm>
            <a:custGeom>
              <a:avLst/>
              <a:gdLst/>
              <a:ahLst/>
              <a:cxnLst/>
              <a:rect l="l" t="t" r="r" b="b"/>
              <a:pathLst>
                <a:path w="538" h="1292" extrusionOk="0">
                  <a:moveTo>
                    <a:pt x="326" y="0"/>
                  </a:moveTo>
                  <a:lnTo>
                    <a:pt x="1" y="56"/>
                  </a:lnTo>
                  <a:lnTo>
                    <a:pt x="212" y="1291"/>
                  </a:lnTo>
                  <a:lnTo>
                    <a:pt x="537" y="123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9"/>
            <p:cNvSpPr/>
            <p:nvPr/>
          </p:nvSpPr>
          <p:spPr>
            <a:xfrm>
              <a:off x="7669288" y="3578430"/>
              <a:ext cx="262111" cy="497643"/>
            </a:xfrm>
            <a:custGeom>
              <a:avLst/>
              <a:gdLst/>
              <a:ahLst/>
              <a:cxnLst/>
              <a:rect l="l" t="t" r="r" b="b"/>
              <a:pathLst>
                <a:path w="6045" h="11477" extrusionOk="0">
                  <a:moveTo>
                    <a:pt x="5684" y="0"/>
                  </a:moveTo>
                  <a:cubicBezTo>
                    <a:pt x="2954" y="1325"/>
                    <a:pt x="1" y="8479"/>
                    <a:pt x="6045" y="11477"/>
                  </a:cubicBezTo>
                  <a:lnTo>
                    <a:pt x="568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9"/>
            <p:cNvSpPr/>
            <p:nvPr/>
          </p:nvSpPr>
          <p:spPr>
            <a:xfrm>
              <a:off x="8157741" y="3783653"/>
              <a:ext cx="656080" cy="239391"/>
            </a:xfrm>
            <a:custGeom>
              <a:avLst/>
              <a:gdLst/>
              <a:ahLst/>
              <a:cxnLst/>
              <a:rect l="l" t="t" r="r" b="b"/>
              <a:pathLst>
                <a:path w="15131" h="5521" extrusionOk="0">
                  <a:moveTo>
                    <a:pt x="12667" y="1"/>
                  </a:moveTo>
                  <a:cubicBezTo>
                    <a:pt x="9187" y="1"/>
                    <a:pt x="8278" y="5244"/>
                    <a:pt x="1486" y="5244"/>
                  </a:cubicBezTo>
                  <a:cubicBezTo>
                    <a:pt x="1019" y="5244"/>
                    <a:pt x="525" y="5219"/>
                    <a:pt x="1" y="5166"/>
                  </a:cubicBezTo>
                  <a:lnTo>
                    <a:pt x="1" y="5166"/>
                  </a:lnTo>
                  <a:cubicBezTo>
                    <a:pt x="1" y="5166"/>
                    <a:pt x="1342" y="5520"/>
                    <a:pt x="3072" y="5520"/>
                  </a:cubicBezTo>
                  <a:cubicBezTo>
                    <a:pt x="4791" y="5520"/>
                    <a:pt x="6894" y="5171"/>
                    <a:pt x="8447" y="3779"/>
                  </a:cubicBezTo>
                  <a:cubicBezTo>
                    <a:pt x="10514" y="1926"/>
                    <a:pt x="11834" y="1019"/>
                    <a:pt x="13082" y="1019"/>
                  </a:cubicBezTo>
                  <a:cubicBezTo>
                    <a:pt x="13751" y="1019"/>
                    <a:pt x="14399" y="1280"/>
                    <a:pt x="15130" y="1797"/>
                  </a:cubicBezTo>
                  <a:lnTo>
                    <a:pt x="14359" y="359"/>
                  </a:lnTo>
                  <a:cubicBezTo>
                    <a:pt x="13725" y="110"/>
                    <a:pt x="13169" y="1"/>
                    <a:pt x="12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9"/>
            <p:cNvSpPr/>
            <p:nvPr/>
          </p:nvSpPr>
          <p:spPr>
            <a:xfrm>
              <a:off x="8144256" y="3765311"/>
              <a:ext cx="656037" cy="237136"/>
            </a:xfrm>
            <a:custGeom>
              <a:avLst/>
              <a:gdLst/>
              <a:ahLst/>
              <a:cxnLst/>
              <a:rect l="l" t="t" r="r" b="b"/>
              <a:pathLst>
                <a:path w="15130" h="5469" extrusionOk="0">
                  <a:moveTo>
                    <a:pt x="12833" y="1"/>
                  </a:moveTo>
                  <a:cubicBezTo>
                    <a:pt x="9331" y="1"/>
                    <a:pt x="8290" y="5192"/>
                    <a:pt x="1499" y="5192"/>
                  </a:cubicBezTo>
                  <a:cubicBezTo>
                    <a:pt x="1028" y="5192"/>
                    <a:pt x="530" y="5168"/>
                    <a:pt x="1" y="5114"/>
                  </a:cubicBezTo>
                  <a:lnTo>
                    <a:pt x="1" y="5114"/>
                  </a:lnTo>
                  <a:cubicBezTo>
                    <a:pt x="1" y="5114"/>
                    <a:pt x="1343" y="5469"/>
                    <a:pt x="3075" y="5469"/>
                  </a:cubicBezTo>
                  <a:cubicBezTo>
                    <a:pt x="4793" y="5469"/>
                    <a:pt x="6894" y="5120"/>
                    <a:pt x="8447" y="3728"/>
                  </a:cubicBezTo>
                  <a:cubicBezTo>
                    <a:pt x="10513" y="1875"/>
                    <a:pt x="11834" y="968"/>
                    <a:pt x="13081" y="968"/>
                  </a:cubicBezTo>
                  <a:cubicBezTo>
                    <a:pt x="13750" y="968"/>
                    <a:pt x="14399" y="1229"/>
                    <a:pt x="15129" y="1746"/>
                  </a:cubicBezTo>
                  <a:lnTo>
                    <a:pt x="14541" y="361"/>
                  </a:lnTo>
                  <a:cubicBezTo>
                    <a:pt x="13903" y="110"/>
                    <a:pt x="13342" y="1"/>
                    <a:pt x="12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9"/>
            <p:cNvSpPr/>
            <p:nvPr/>
          </p:nvSpPr>
          <p:spPr>
            <a:xfrm>
              <a:off x="8147075" y="3773203"/>
              <a:ext cx="657077" cy="246545"/>
            </a:xfrm>
            <a:custGeom>
              <a:avLst/>
              <a:gdLst/>
              <a:ahLst/>
              <a:cxnLst/>
              <a:rect l="l" t="t" r="r" b="b"/>
              <a:pathLst>
                <a:path w="15154" h="5686" extrusionOk="0">
                  <a:moveTo>
                    <a:pt x="12752" y="1"/>
                  </a:moveTo>
                  <a:cubicBezTo>
                    <a:pt x="9166" y="1"/>
                    <a:pt x="8311" y="5439"/>
                    <a:pt x="1237" y="5439"/>
                  </a:cubicBezTo>
                  <a:cubicBezTo>
                    <a:pt x="844" y="5439"/>
                    <a:pt x="433" y="5423"/>
                    <a:pt x="0" y="5387"/>
                  </a:cubicBezTo>
                  <a:lnTo>
                    <a:pt x="0" y="5387"/>
                  </a:lnTo>
                  <a:cubicBezTo>
                    <a:pt x="1" y="5387"/>
                    <a:pt x="1220" y="5685"/>
                    <a:pt x="2834" y="5685"/>
                  </a:cubicBezTo>
                  <a:cubicBezTo>
                    <a:pt x="4597" y="5685"/>
                    <a:pt x="6829" y="5330"/>
                    <a:pt x="8458" y="3846"/>
                  </a:cubicBezTo>
                  <a:cubicBezTo>
                    <a:pt x="10555" y="1936"/>
                    <a:pt x="11884" y="1008"/>
                    <a:pt x="13149" y="1008"/>
                  </a:cubicBezTo>
                  <a:cubicBezTo>
                    <a:pt x="13802" y="1008"/>
                    <a:pt x="14438" y="1255"/>
                    <a:pt x="15153" y="1744"/>
                  </a:cubicBezTo>
                  <a:lnTo>
                    <a:pt x="14380" y="327"/>
                  </a:lnTo>
                  <a:cubicBezTo>
                    <a:pt x="13772" y="101"/>
                    <a:pt x="13237" y="1"/>
                    <a:pt x="12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9"/>
            <p:cNvSpPr/>
            <p:nvPr/>
          </p:nvSpPr>
          <p:spPr>
            <a:xfrm>
              <a:off x="8436678" y="3936713"/>
              <a:ext cx="8238" cy="57712"/>
            </a:xfrm>
            <a:custGeom>
              <a:avLst/>
              <a:gdLst/>
              <a:ahLst/>
              <a:cxnLst/>
              <a:rect l="l" t="t" r="r" b="b"/>
              <a:pathLst>
                <a:path w="190" h="1331" extrusionOk="0">
                  <a:moveTo>
                    <a:pt x="188" y="0"/>
                  </a:moveTo>
                  <a:lnTo>
                    <a:pt x="37" y="20"/>
                  </a:lnTo>
                  <a:lnTo>
                    <a:pt x="1" y="1330"/>
                  </a:lnTo>
                  <a:lnTo>
                    <a:pt x="1" y="1330"/>
                  </a:lnTo>
                  <a:lnTo>
                    <a:pt x="190" y="123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9"/>
            <p:cNvSpPr/>
            <p:nvPr/>
          </p:nvSpPr>
          <p:spPr>
            <a:xfrm>
              <a:off x="7963444" y="3598722"/>
              <a:ext cx="423584" cy="421156"/>
            </a:xfrm>
            <a:custGeom>
              <a:avLst/>
              <a:gdLst/>
              <a:ahLst/>
              <a:cxnLst/>
              <a:rect l="l" t="t" r="r" b="b"/>
              <a:pathLst>
                <a:path w="9769" h="9713" extrusionOk="0">
                  <a:moveTo>
                    <a:pt x="4902" y="0"/>
                  </a:moveTo>
                  <a:cubicBezTo>
                    <a:pt x="2452" y="0"/>
                    <a:pt x="378" y="1956"/>
                    <a:pt x="194" y="4517"/>
                  </a:cubicBezTo>
                  <a:cubicBezTo>
                    <a:pt x="1" y="7193"/>
                    <a:pt x="1943" y="9513"/>
                    <a:pt x="4536" y="9701"/>
                  </a:cubicBezTo>
                  <a:cubicBezTo>
                    <a:pt x="4649" y="9709"/>
                    <a:pt x="4761" y="9713"/>
                    <a:pt x="4872" y="9713"/>
                  </a:cubicBezTo>
                  <a:cubicBezTo>
                    <a:pt x="7319" y="9713"/>
                    <a:pt x="9392" y="7755"/>
                    <a:pt x="9575" y="5196"/>
                  </a:cubicBezTo>
                  <a:cubicBezTo>
                    <a:pt x="9768" y="2520"/>
                    <a:pt x="7824" y="199"/>
                    <a:pt x="5233" y="12"/>
                  </a:cubicBezTo>
                  <a:cubicBezTo>
                    <a:pt x="5122" y="4"/>
                    <a:pt x="5011" y="0"/>
                    <a:pt x="4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9"/>
            <p:cNvSpPr/>
            <p:nvPr/>
          </p:nvSpPr>
          <p:spPr>
            <a:xfrm>
              <a:off x="7977796" y="3599763"/>
              <a:ext cx="423540" cy="421242"/>
            </a:xfrm>
            <a:custGeom>
              <a:avLst/>
              <a:gdLst/>
              <a:ahLst/>
              <a:cxnLst/>
              <a:rect l="l" t="t" r="r" b="b"/>
              <a:pathLst>
                <a:path w="9768" h="9715" extrusionOk="0">
                  <a:moveTo>
                    <a:pt x="4902" y="0"/>
                  </a:moveTo>
                  <a:cubicBezTo>
                    <a:pt x="2452" y="0"/>
                    <a:pt x="377" y="1958"/>
                    <a:pt x="194" y="4519"/>
                  </a:cubicBezTo>
                  <a:cubicBezTo>
                    <a:pt x="1" y="7193"/>
                    <a:pt x="1945" y="9515"/>
                    <a:pt x="4536" y="9702"/>
                  </a:cubicBezTo>
                  <a:cubicBezTo>
                    <a:pt x="4648" y="9710"/>
                    <a:pt x="4759" y="9714"/>
                    <a:pt x="4869" y="9714"/>
                  </a:cubicBezTo>
                  <a:cubicBezTo>
                    <a:pt x="7316" y="9714"/>
                    <a:pt x="9390" y="7757"/>
                    <a:pt x="9575" y="5196"/>
                  </a:cubicBezTo>
                  <a:cubicBezTo>
                    <a:pt x="9768" y="2522"/>
                    <a:pt x="7824" y="200"/>
                    <a:pt x="5233" y="12"/>
                  </a:cubicBezTo>
                  <a:cubicBezTo>
                    <a:pt x="5122" y="4"/>
                    <a:pt x="5011" y="0"/>
                    <a:pt x="4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9"/>
            <p:cNvSpPr/>
            <p:nvPr/>
          </p:nvSpPr>
          <p:spPr>
            <a:xfrm>
              <a:off x="8019379" y="3662331"/>
              <a:ext cx="313146" cy="311412"/>
            </a:xfrm>
            <a:custGeom>
              <a:avLst/>
              <a:gdLst/>
              <a:ahLst/>
              <a:cxnLst/>
              <a:rect l="l" t="t" r="r" b="b"/>
              <a:pathLst>
                <a:path w="7222" h="7182" extrusionOk="0">
                  <a:moveTo>
                    <a:pt x="3625" y="1"/>
                  </a:moveTo>
                  <a:cubicBezTo>
                    <a:pt x="1815" y="1"/>
                    <a:pt x="281" y="1447"/>
                    <a:pt x="144" y="3342"/>
                  </a:cubicBezTo>
                  <a:cubicBezTo>
                    <a:pt x="1" y="5319"/>
                    <a:pt x="1438" y="7035"/>
                    <a:pt x="3353" y="7173"/>
                  </a:cubicBezTo>
                  <a:cubicBezTo>
                    <a:pt x="3435" y="7179"/>
                    <a:pt x="3517" y="7182"/>
                    <a:pt x="3598" y="7182"/>
                  </a:cubicBezTo>
                  <a:cubicBezTo>
                    <a:pt x="5409" y="7182"/>
                    <a:pt x="6943" y="5734"/>
                    <a:pt x="7078" y="3842"/>
                  </a:cubicBezTo>
                  <a:cubicBezTo>
                    <a:pt x="7221" y="1863"/>
                    <a:pt x="5784" y="148"/>
                    <a:pt x="3870" y="9"/>
                  </a:cubicBezTo>
                  <a:cubicBezTo>
                    <a:pt x="3788" y="4"/>
                    <a:pt x="3706" y="1"/>
                    <a:pt x="3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9"/>
            <p:cNvSpPr/>
            <p:nvPr/>
          </p:nvSpPr>
          <p:spPr>
            <a:xfrm>
              <a:off x="7982870" y="3602928"/>
              <a:ext cx="172703" cy="319000"/>
            </a:xfrm>
            <a:custGeom>
              <a:avLst/>
              <a:gdLst/>
              <a:ahLst/>
              <a:cxnLst/>
              <a:rect l="l" t="t" r="r" b="b"/>
              <a:pathLst>
                <a:path w="3983" h="7357" extrusionOk="0">
                  <a:moveTo>
                    <a:pt x="3982" y="1"/>
                  </a:moveTo>
                  <a:lnTo>
                    <a:pt x="3982" y="1"/>
                  </a:lnTo>
                  <a:cubicBezTo>
                    <a:pt x="1898" y="374"/>
                    <a:pt x="241" y="2172"/>
                    <a:pt x="77" y="4447"/>
                  </a:cubicBezTo>
                  <a:cubicBezTo>
                    <a:pt x="1" y="5509"/>
                    <a:pt x="262" y="6517"/>
                    <a:pt x="767" y="7356"/>
                  </a:cubicBezTo>
                  <a:lnTo>
                    <a:pt x="39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9"/>
            <p:cNvSpPr/>
            <p:nvPr/>
          </p:nvSpPr>
          <p:spPr>
            <a:xfrm>
              <a:off x="7977796" y="3607177"/>
              <a:ext cx="396007" cy="413828"/>
            </a:xfrm>
            <a:custGeom>
              <a:avLst/>
              <a:gdLst/>
              <a:ahLst/>
              <a:cxnLst/>
              <a:rect l="l" t="t" r="r" b="b"/>
              <a:pathLst>
                <a:path w="9133" h="9544" extrusionOk="0">
                  <a:moveTo>
                    <a:pt x="3665" y="0"/>
                  </a:moveTo>
                  <a:lnTo>
                    <a:pt x="3665" y="0"/>
                  </a:lnTo>
                  <a:cubicBezTo>
                    <a:pt x="1789" y="528"/>
                    <a:pt x="347" y="2232"/>
                    <a:pt x="194" y="4348"/>
                  </a:cubicBezTo>
                  <a:cubicBezTo>
                    <a:pt x="1" y="7022"/>
                    <a:pt x="1945" y="9344"/>
                    <a:pt x="4536" y="9531"/>
                  </a:cubicBezTo>
                  <a:cubicBezTo>
                    <a:pt x="4647" y="9539"/>
                    <a:pt x="4757" y="9543"/>
                    <a:pt x="4867" y="9543"/>
                  </a:cubicBezTo>
                  <a:cubicBezTo>
                    <a:pt x="6725" y="9543"/>
                    <a:pt x="8369" y="8415"/>
                    <a:pt x="9132" y="6750"/>
                  </a:cubicBezTo>
                  <a:lnTo>
                    <a:pt x="9132" y="6750"/>
                  </a:lnTo>
                  <a:cubicBezTo>
                    <a:pt x="8736" y="6863"/>
                    <a:pt x="8319" y="6923"/>
                    <a:pt x="7891" y="6923"/>
                  </a:cubicBezTo>
                  <a:cubicBezTo>
                    <a:pt x="7783" y="6923"/>
                    <a:pt x="7674" y="6919"/>
                    <a:pt x="7565" y="6912"/>
                  </a:cubicBezTo>
                  <a:cubicBezTo>
                    <a:pt x="4974" y="6726"/>
                    <a:pt x="3031" y="4405"/>
                    <a:pt x="3223" y="1728"/>
                  </a:cubicBezTo>
                  <a:cubicBezTo>
                    <a:pt x="3269" y="1110"/>
                    <a:pt x="3425" y="528"/>
                    <a:pt x="3665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9"/>
            <p:cNvSpPr/>
            <p:nvPr/>
          </p:nvSpPr>
          <p:spPr>
            <a:xfrm>
              <a:off x="8102110" y="3619709"/>
              <a:ext cx="297320" cy="401340"/>
            </a:xfrm>
            <a:custGeom>
              <a:avLst/>
              <a:gdLst/>
              <a:ahLst/>
              <a:cxnLst/>
              <a:rect l="l" t="t" r="r" b="b"/>
              <a:pathLst>
                <a:path w="6857" h="9256" extrusionOk="0">
                  <a:moveTo>
                    <a:pt x="4029" y="0"/>
                  </a:moveTo>
                  <a:lnTo>
                    <a:pt x="1" y="8797"/>
                  </a:lnTo>
                  <a:cubicBezTo>
                    <a:pt x="511" y="9043"/>
                    <a:pt x="1072" y="9201"/>
                    <a:pt x="1669" y="9244"/>
                  </a:cubicBezTo>
                  <a:cubicBezTo>
                    <a:pt x="1780" y="9252"/>
                    <a:pt x="1890" y="9256"/>
                    <a:pt x="2000" y="9256"/>
                  </a:cubicBezTo>
                  <a:cubicBezTo>
                    <a:pt x="4449" y="9256"/>
                    <a:pt x="6524" y="7298"/>
                    <a:pt x="6708" y="4736"/>
                  </a:cubicBezTo>
                  <a:cubicBezTo>
                    <a:pt x="6857" y="2674"/>
                    <a:pt x="5736" y="825"/>
                    <a:pt x="402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9"/>
            <p:cNvSpPr/>
            <p:nvPr/>
          </p:nvSpPr>
          <p:spPr>
            <a:xfrm>
              <a:off x="8080040" y="3730233"/>
              <a:ext cx="118286" cy="176085"/>
            </a:xfrm>
            <a:custGeom>
              <a:avLst/>
              <a:gdLst/>
              <a:ahLst/>
              <a:cxnLst/>
              <a:rect l="l" t="t" r="r" b="b"/>
              <a:pathLst>
                <a:path w="2728" h="4061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465" y="60"/>
                    <a:pt x="855" y="429"/>
                    <a:pt x="527" y="1040"/>
                  </a:cubicBezTo>
                  <a:cubicBezTo>
                    <a:pt x="0" y="2022"/>
                    <a:pt x="395" y="3261"/>
                    <a:pt x="1410" y="3804"/>
                  </a:cubicBezTo>
                  <a:cubicBezTo>
                    <a:pt x="1731" y="3979"/>
                    <a:pt x="2078" y="4061"/>
                    <a:pt x="2418" y="4061"/>
                  </a:cubicBezTo>
                  <a:cubicBezTo>
                    <a:pt x="2522" y="4061"/>
                    <a:pt x="2626" y="4053"/>
                    <a:pt x="2727" y="4038"/>
                  </a:cubicBezTo>
                  <a:lnTo>
                    <a:pt x="2727" y="4038"/>
                  </a:lnTo>
                  <a:cubicBezTo>
                    <a:pt x="2665" y="4043"/>
                    <a:pt x="2602" y="4046"/>
                    <a:pt x="2539" y="4046"/>
                  </a:cubicBezTo>
                  <a:cubicBezTo>
                    <a:pt x="2200" y="4046"/>
                    <a:pt x="1854" y="3964"/>
                    <a:pt x="1532" y="3790"/>
                  </a:cubicBezTo>
                  <a:cubicBezTo>
                    <a:pt x="517" y="3246"/>
                    <a:pt x="122" y="2008"/>
                    <a:pt x="649" y="1026"/>
                  </a:cubicBezTo>
                  <a:cubicBezTo>
                    <a:pt x="957" y="452"/>
                    <a:pt x="1512" y="93"/>
                    <a:pt x="2123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9"/>
            <p:cNvSpPr/>
            <p:nvPr/>
          </p:nvSpPr>
          <p:spPr>
            <a:xfrm>
              <a:off x="7978967" y="3626646"/>
              <a:ext cx="225082" cy="378836"/>
            </a:xfrm>
            <a:custGeom>
              <a:avLst/>
              <a:gdLst/>
              <a:ahLst/>
              <a:cxnLst/>
              <a:rect l="l" t="t" r="r" b="b"/>
              <a:pathLst>
                <a:path w="5191" h="8737" extrusionOk="0">
                  <a:moveTo>
                    <a:pt x="4426" y="1"/>
                  </a:moveTo>
                  <a:lnTo>
                    <a:pt x="4426" y="1"/>
                  </a:lnTo>
                  <a:cubicBezTo>
                    <a:pt x="3535" y="12"/>
                    <a:pt x="2652" y="317"/>
                    <a:pt x="1928" y="937"/>
                  </a:cubicBezTo>
                  <a:cubicBezTo>
                    <a:pt x="183" y="2431"/>
                    <a:pt x="1" y="5177"/>
                    <a:pt x="1521" y="7072"/>
                  </a:cubicBezTo>
                  <a:cubicBezTo>
                    <a:pt x="2400" y="8167"/>
                    <a:pt x="3654" y="8737"/>
                    <a:pt x="4893" y="8737"/>
                  </a:cubicBezTo>
                  <a:cubicBezTo>
                    <a:pt x="4992" y="8737"/>
                    <a:pt x="5091" y="8733"/>
                    <a:pt x="5190" y="8726"/>
                  </a:cubicBezTo>
                  <a:lnTo>
                    <a:pt x="5190" y="8726"/>
                  </a:lnTo>
                  <a:cubicBezTo>
                    <a:pt x="5175" y="8726"/>
                    <a:pt x="5159" y="8726"/>
                    <a:pt x="5144" y="8726"/>
                  </a:cubicBezTo>
                  <a:cubicBezTo>
                    <a:pt x="3905" y="8726"/>
                    <a:pt x="2651" y="8158"/>
                    <a:pt x="1772" y="7064"/>
                  </a:cubicBezTo>
                  <a:cubicBezTo>
                    <a:pt x="251" y="5169"/>
                    <a:pt x="433" y="2421"/>
                    <a:pt x="2178" y="928"/>
                  </a:cubicBezTo>
                  <a:cubicBezTo>
                    <a:pt x="2835" y="366"/>
                    <a:pt x="3621" y="62"/>
                    <a:pt x="4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9"/>
            <p:cNvSpPr/>
            <p:nvPr/>
          </p:nvSpPr>
          <p:spPr>
            <a:xfrm>
              <a:off x="8195812" y="3646245"/>
              <a:ext cx="199109" cy="334609"/>
            </a:xfrm>
            <a:custGeom>
              <a:avLst/>
              <a:gdLst/>
              <a:ahLst/>
              <a:cxnLst/>
              <a:rect l="l" t="t" r="r" b="b"/>
              <a:pathLst>
                <a:path w="4592" h="7717" extrusionOk="0">
                  <a:moveTo>
                    <a:pt x="280" y="0"/>
                  </a:moveTo>
                  <a:cubicBezTo>
                    <a:pt x="186" y="0"/>
                    <a:pt x="93" y="4"/>
                    <a:pt x="0" y="11"/>
                  </a:cubicBezTo>
                  <a:cubicBezTo>
                    <a:pt x="20" y="11"/>
                    <a:pt x="40" y="11"/>
                    <a:pt x="60" y="11"/>
                  </a:cubicBezTo>
                  <a:cubicBezTo>
                    <a:pt x="1147" y="11"/>
                    <a:pt x="2249" y="510"/>
                    <a:pt x="3022" y="1467"/>
                  </a:cubicBezTo>
                  <a:cubicBezTo>
                    <a:pt x="4369" y="3135"/>
                    <a:pt x="4210" y="5563"/>
                    <a:pt x="2670" y="6890"/>
                  </a:cubicBezTo>
                  <a:cubicBezTo>
                    <a:pt x="2087" y="7391"/>
                    <a:pt x="1396" y="7663"/>
                    <a:pt x="683" y="7717"/>
                  </a:cubicBezTo>
                  <a:cubicBezTo>
                    <a:pt x="1470" y="7703"/>
                    <a:pt x="2249" y="7431"/>
                    <a:pt x="2892" y="6878"/>
                  </a:cubicBezTo>
                  <a:cubicBezTo>
                    <a:pt x="4432" y="5553"/>
                    <a:pt x="4591" y="3125"/>
                    <a:pt x="3244" y="1457"/>
                  </a:cubicBezTo>
                  <a:cubicBezTo>
                    <a:pt x="2471" y="498"/>
                    <a:pt x="1368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9"/>
            <p:cNvSpPr/>
            <p:nvPr/>
          </p:nvSpPr>
          <p:spPr>
            <a:xfrm>
              <a:off x="8156701" y="3667405"/>
              <a:ext cx="163771" cy="275466"/>
            </a:xfrm>
            <a:custGeom>
              <a:avLst/>
              <a:gdLst/>
              <a:ahLst/>
              <a:cxnLst/>
              <a:rect l="l" t="t" r="r" b="b"/>
              <a:pathLst>
                <a:path w="3777" h="6353" extrusionOk="0">
                  <a:moveTo>
                    <a:pt x="232" y="1"/>
                  </a:moveTo>
                  <a:cubicBezTo>
                    <a:pt x="155" y="1"/>
                    <a:pt x="77" y="4"/>
                    <a:pt x="0" y="10"/>
                  </a:cubicBezTo>
                  <a:cubicBezTo>
                    <a:pt x="16" y="10"/>
                    <a:pt x="31" y="9"/>
                    <a:pt x="47" y="9"/>
                  </a:cubicBezTo>
                  <a:cubicBezTo>
                    <a:pt x="943" y="9"/>
                    <a:pt x="1851" y="418"/>
                    <a:pt x="2487" y="1208"/>
                  </a:cubicBezTo>
                  <a:cubicBezTo>
                    <a:pt x="3595" y="2581"/>
                    <a:pt x="3466" y="4579"/>
                    <a:pt x="2198" y="5671"/>
                  </a:cubicBezTo>
                  <a:cubicBezTo>
                    <a:pt x="1720" y="6082"/>
                    <a:pt x="1148" y="6306"/>
                    <a:pt x="563" y="6353"/>
                  </a:cubicBezTo>
                  <a:cubicBezTo>
                    <a:pt x="1211" y="6341"/>
                    <a:pt x="1851" y="6117"/>
                    <a:pt x="2379" y="5661"/>
                  </a:cubicBezTo>
                  <a:cubicBezTo>
                    <a:pt x="3648" y="4571"/>
                    <a:pt x="3777" y="2572"/>
                    <a:pt x="2670" y="1199"/>
                  </a:cubicBezTo>
                  <a:cubicBezTo>
                    <a:pt x="2034" y="411"/>
                    <a:pt x="1128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9"/>
            <p:cNvSpPr/>
            <p:nvPr/>
          </p:nvSpPr>
          <p:spPr>
            <a:xfrm>
              <a:off x="7819401" y="3490279"/>
              <a:ext cx="703429" cy="606433"/>
            </a:xfrm>
            <a:custGeom>
              <a:avLst/>
              <a:gdLst/>
              <a:ahLst/>
              <a:cxnLst/>
              <a:rect l="l" t="t" r="r" b="b"/>
              <a:pathLst>
                <a:path w="16223" h="13986" extrusionOk="0">
                  <a:moveTo>
                    <a:pt x="5187" y="13229"/>
                  </a:moveTo>
                  <a:cubicBezTo>
                    <a:pt x="5732" y="13639"/>
                    <a:pt x="6398" y="13849"/>
                    <a:pt x="7120" y="13896"/>
                  </a:cubicBezTo>
                  <a:lnTo>
                    <a:pt x="7120" y="13896"/>
                  </a:lnTo>
                  <a:cubicBezTo>
                    <a:pt x="6454" y="13783"/>
                    <a:pt x="5802" y="13563"/>
                    <a:pt x="5187" y="13229"/>
                  </a:cubicBezTo>
                  <a:close/>
                  <a:moveTo>
                    <a:pt x="8696" y="0"/>
                  </a:moveTo>
                  <a:cubicBezTo>
                    <a:pt x="6405" y="0"/>
                    <a:pt x="4109" y="1102"/>
                    <a:pt x="2783" y="3219"/>
                  </a:cubicBezTo>
                  <a:cubicBezTo>
                    <a:pt x="723" y="6507"/>
                    <a:pt x="1763" y="11096"/>
                    <a:pt x="4847" y="13030"/>
                  </a:cubicBezTo>
                  <a:cubicBezTo>
                    <a:pt x="4959" y="13100"/>
                    <a:pt x="5072" y="13166"/>
                    <a:pt x="5187" y="13229"/>
                  </a:cubicBezTo>
                  <a:lnTo>
                    <a:pt x="5187" y="13229"/>
                  </a:lnTo>
                  <a:cubicBezTo>
                    <a:pt x="5140" y="13193"/>
                    <a:pt x="5093" y="13156"/>
                    <a:pt x="5048" y="13118"/>
                  </a:cubicBezTo>
                  <a:cubicBezTo>
                    <a:pt x="0" y="8835"/>
                    <a:pt x="2089" y="5767"/>
                    <a:pt x="3811" y="3018"/>
                  </a:cubicBezTo>
                  <a:cubicBezTo>
                    <a:pt x="4773" y="1484"/>
                    <a:pt x="6493" y="826"/>
                    <a:pt x="8274" y="826"/>
                  </a:cubicBezTo>
                  <a:cubicBezTo>
                    <a:pt x="9682" y="826"/>
                    <a:pt x="11129" y="1237"/>
                    <a:pt x="12269" y="1952"/>
                  </a:cubicBezTo>
                  <a:cubicBezTo>
                    <a:pt x="14848" y="3569"/>
                    <a:pt x="15597" y="7569"/>
                    <a:pt x="13873" y="10319"/>
                  </a:cubicBezTo>
                  <a:cubicBezTo>
                    <a:pt x="12630" y="12302"/>
                    <a:pt x="9797" y="13906"/>
                    <a:pt x="7442" y="13906"/>
                  </a:cubicBezTo>
                  <a:cubicBezTo>
                    <a:pt x="7334" y="13906"/>
                    <a:pt x="7226" y="13903"/>
                    <a:pt x="7120" y="13896"/>
                  </a:cubicBezTo>
                  <a:lnTo>
                    <a:pt x="7120" y="13896"/>
                  </a:lnTo>
                  <a:cubicBezTo>
                    <a:pt x="7474" y="13956"/>
                    <a:pt x="7831" y="13985"/>
                    <a:pt x="8189" y="13985"/>
                  </a:cubicBezTo>
                  <a:cubicBezTo>
                    <a:pt x="10488" y="13985"/>
                    <a:pt x="12793" y="12768"/>
                    <a:pt x="14164" y="10581"/>
                  </a:cubicBezTo>
                  <a:cubicBezTo>
                    <a:pt x="16222" y="7296"/>
                    <a:pt x="15411" y="2960"/>
                    <a:pt x="12326" y="1026"/>
                  </a:cubicBezTo>
                  <a:cubicBezTo>
                    <a:pt x="11227" y="337"/>
                    <a:pt x="9962" y="0"/>
                    <a:pt x="8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9"/>
            <p:cNvSpPr/>
            <p:nvPr/>
          </p:nvSpPr>
          <p:spPr>
            <a:xfrm>
              <a:off x="7832973" y="3510095"/>
              <a:ext cx="633576" cy="598888"/>
            </a:xfrm>
            <a:custGeom>
              <a:avLst/>
              <a:gdLst/>
              <a:ahLst/>
              <a:cxnLst/>
              <a:rect l="l" t="t" r="r" b="b"/>
              <a:pathLst>
                <a:path w="14612" h="13812" extrusionOk="0">
                  <a:moveTo>
                    <a:pt x="12767" y="2143"/>
                  </a:moveTo>
                  <a:cubicBezTo>
                    <a:pt x="13429" y="2904"/>
                    <a:pt x="13893" y="3809"/>
                    <a:pt x="14144" y="4782"/>
                  </a:cubicBezTo>
                  <a:lnTo>
                    <a:pt x="14144" y="4782"/>
                  </a:lnTo>
                  <a:cubicBezTo>
                    <a:pt x="13908" y="3774"/>
                    <a:pt x="13447" y="2850"/>
                    <a:pt x="12767" y="2143"/>
                  </a:cubicBezTo>
                  <a:close/>
                  <a:moveTo>
                    <a:pt x="8034" y="0"/>
                  </a:moveTo>
                  <a:cubicBezTo>
                    <a:pt x="5736" y="0"/>
                    <a:pt x="3430" y="1217"/>
                    <a:pt x="2059" y="3404"/>
                  </a:cubicBezTo>
                  <a:cubicBezTo>
                    <a:pt x="1" y="6691"/>
                    <a:pt x="830" y="10924"/>
                    <a:pt x="3916" y="12857"/>
                  </a:cubicBezTo>
                  <a:cubicBezTo>
                    <a:pt x="4948" y="13504"/>
                    <a:pt x="6102" y="13812"/>
                    <a:pt x="7257" y="13812"/>
                  </a:cubicBezTo>
                  <a:cubicBezTo>
                    <a:pt x="9555" y="13812"/>
                    <a:pt x="11860" y="12594"/>
                    <a:pt x="13231" y="10406"/>
                  </a:cubicBezTo>
                  <a:cubicBezTo>
                    <a:pt x="14340" y="8637"/>
                    <a:pt x="14611" y="6594"/>
                    <a:pt x="14144" y="4782"/>
                  </a:cubicBezTo>
                  <a:lnTo>
                    <a:pt x="14144" y="4782"/>
                  </a:lnTo>
                  <a:cubicBezTo>
                    <a:pt x="14555" y="6538"/>
                    <a:pt x="14286" y="8549"/>
                    <a:pt x="13308" y="10108"/>
                  </a:cubicBezTo>
                  <a:cubicBezTo>
                    <a:pt x="12093" y="12047"/>
                    <a:pt x="9576" y="13379"/>
                    <a:pt x="7331" y="13379"/>
                  </a:cubicBezTo>
                  <a:cubicBezTo>
                    <a:pt x="6351" y="13379"/>
                    <a:pt x="5422" y="13125"/>
                    <a:pt x="4676" y="12556"/>
                  </a:cubicBezTo>
                  <a:cubicBezTo>
                    <a:pt x="254" y="9186"/>
                    <a:pt x="1608" y="5467"/>
                    <a:pt x="3355" y="2682"/>
                  </a:cubicBezTo>
                  <a:cubicBezTo>
                    <a:pt x="4359" y="1080"/>
                    <a:pt x="6176" y="374"/>
                    <a:pt x="8037" y="374"/>
                  </a:cubicBezTo>
                  <a:cubicBezTo>
                    <a:pt x="9413" y="374"/>
                    <a:pt x="10813" y="761"/>
                    <a:pt x="11926" y="1458"/>
                  </a:cubicBezTo>
                  <a:cubicBezTo>
                    <a:pt x="12235" y="1652"/>
                    <a:pt x="12516" y="1883"/>
                    <a:pt x="12767" y="2143"/>
                  </a:cubicBezTo>
                  <a:lnTo>
                    <a:pt x="12767" y="2143"/>
                  </a:lnTo>
                  <a:cubicBezTo>
                    <a:pt x="12372" y="1690"/>
                    <a:pt x="11907" y="1288"/>
                    <a:pt x="11376" y="955"/>
                  </a:cubicBezTo>
                  <a:cubicBezTo>
                    <a:pt x="10344" y="308"/>
                    <a:pt x="9190" y="0"/>
                    <a:pt x="8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9"/>
            <p:cNvSpPr/>
            <p:nvPr/>
          </p:nvSpPr>
          <p:spPr>
            <a:xfrm>
              <a:off x="7839000" y="3497650"/>
              <a:ext cx="680362" cy="614455"/>
            </a:xfrm>
            <a:custGeom>
              <a:avLst/>
              <a:gdLst/>
              <a:ahLst/>
              <a:cxnLst/>
              <a:rect l="l" t="t" r="r" b="b"/>
              <a:pathLst>
                <a:path w="15691" h="14171" extrusionOk="0">
                  <a:moveTo>
                    <a:pt x="5932" y="1110"/>
                  </a:moveTo>
                  <a:cubicBezTo>
                    <a:pt x="6728" y="1110"/>
                    <a:pt x="7528" y="1749"/>
                    <a:pt x="7851" y="2717"/>
                  </a:cubicBezTo>
                  <a:cubicBezTo>
                    <a:pt x="8239" y="3872"/>
                    <a:pt x="7801" y="5063"/>
                    <a:pt x="6873" y="5374"/>
                  </a:cubicBezTo>
                  <a:cubicBezTo>
                    <a:pt x="6722" y="5424"/>
                    <a:pt x="6567" y="5449"/>
                    <a:pt x="6412" y="5449"/>
                  </a:cubicBezTo>
                  <a:cubicBezTo>
                    <a:pt x="5617" y="5449"/>
                    <a:pt x="4818" y="4810"/>
                    <a:pt x="4494" y="3842"/>
                  </a:cubicBezTo>
                  <a:cubicBezTo>
                    <a:pt x="4106" y="2684"/>
                    <a:pt x="4543" y="1494"/>
                    <a:pt x="5471" y="1185"/>
                  </a:cubicBezTo>
                  <a:cubicBezTo>
                    <a:pt x="5622" y="1134"/>
                    <a:pt x="5777" y="1110"/>
                    <a:pt x="5932" y="1110"/>
                  </a:cubicBezTo>
                  <a:close/>
                  <a:moveTo>
                    <a:pt x="11492" y="2143"/>
                  </a:moveTo>
                  <a:cubicBezTo>
                    <a:pt x="12105" y="2143"/>
                    <a:pt x="12657" y="2397"/>
                    <a:pt x="12957" y="2880"/>
                  </a:cubicBezTo>
                  <a:cubicBezTo>
                    <a:pt x="13476" y="3709"/>
                    <a:pt x="13055" y="4904"/>
                    <a:pt x="12020" y="5551"/>
                  </a:cubicBezTo>
                  <a:cubicBezTo>
                    <a:pt x="11587" y="5821"/>
                    <a:pt x="11115" y="5952"/>
                    <a:pt x="10674" y="5952"/>
                  </a:cubicBezTo>
                  <a:cubicBezTo>
                    <a:pt x="10062" y="5952"/>
                    <a:pt x="9510" y="5699"/>
                    <a:pt x="9210" y="5216"/>
                  </a:cubicBezTo>
                  <a:cubicBezTo>
                    <a:pt x="8692" y="4386"/>
                    <a:pt x="9111" y="3190"/>
                    <a:pt x="10147" y="2545"/>
                  </a:cubicBezTo>
                  <a:cubicBezTo>
                    <a:pt x="10580" y="2274"/>
                    <a:pt x="11052" y="2143"/>
                    <a:pt x="11492" y="2143"/>
                  </a:cubicBezTo>
                  <a:close/>
                  <a:moveTo>
                    <a:pt x="3993" y="5861"/>
                  </a:moveTo>
                  <a:cubicBezTo>
                    <a:pt x="4830" y="5861"/>
                    <a:pt x="5559" y="6277"/>
                    <a:pt x="5796" y="6971"/>
                  </a:cubicBezTo>
                  <a:cubicBezTo>
                    <a:pt x="6110" y="7897"/>
                    <a:pt x="5428" y="8965"/>
                    <a:pt x="4272" y="9359"/>
                  </a:cubicBezTo>
                  <a:cubicBezTo>
                    <a:pt x="3984" y="9457"/>
                    <a:pt x="3693" y="9503"/>
                    <a:pt x="3414" y="9503"/>
                  </a:cubicBezTo>
                  <a:cubicBezTo>
                    <a:pt x="2577" y="9503"/>
                    <a:pt x="1847" y="9086"/>
                    <a:pt x="1611" y="8393"/>
                  </a:cubicBezTo>
                  <a:cubicBezTo>
                    <a:pt x="1296" y="7468"/>
                    <a:pt x="1978" y="6398"/>
                    <a:pt x="3134" y="6005"/>
                  </a:cubicBezTo>
                  <a:cubicBezTo>
                    <a:pt x="3423" y="5907"/>
                    <a:pt x="3714" y="5861"/>
                    <a:pt x="3993" y="5861"/>
                  </a:cubicBezTo>
                  <a:close/>
                  <a:moveTo>
                    <a:pt x="11205" y="7144"/>
                  </a:moveTo>
                  <a:cubicBezTo>
                    <a:pt x="11554" y="7144"/>
                    <a:pt x="11923" y="7225"/>
                    <a:pt x="12276" y="7396"/>
                  </a:cubicBezTo>
                  <a:cubicBezTo>
                    <a:pt x="13323" y="7902"/>
                    <a:pt x="13838" y="9002"/>
                    <a:pt x="13427" y="9854"/>
                  </a:cubicBezTo>
                  <a:cubicBezTo>
                    <a:pt x="13154" y="10419"/>
                    <a:pt x="12542" y="10733"/>
                    <a:pt x="11856" y="10733"/>
                  </a:cubicBezTo>
                  <a:cubicBezTo>
                    <a:pt x="11507" y="10733"/>
                    <a:pt x="11139" y="10652"/>
                    <a:pt x="10786" y="10481"/>
                  </a:cubicBezTo>
                  <a:cubicBezTo>
                    <a:pt x="9739" y="9974"/>
                    <a:pt x="9224" y="8874"/>
                    <a:pt x="9635" y="8022"/>
                  </a:cubicBezTo>
                  <a:cubicBezTo>
                    <a:pt x="9908" y="7458"/>
                    <a:pt x="10519" y="7144"/>
                    <a:pt x="11205" y="7144"/>
                  </a:cubicBezTo>
                  <a:close/>
                  <a:moveTo>
                    <a:pt x="7332" y="9154"/>
                  </a:moveTo>
                  <a:cubicBezTo>
                    <a:pt x="7422" y="9154"/>
                    <a:pt x="7513" y="9163"/>
                    <a:pt x="7604" y="9180"/>
                  </a:cubicBezTo>
                  <a:cubicBezTo>
                    <a:pt x="8564" y="9366"/>
                    <a:pt x="9157" y="10485"/>
                    <a:pt x="8926" y="11684"/>
                  </a:cubicBezTo>
                  <a:cubicBezTo>
                    <a:pt x="8718" y="12769"/>
                    <a:pt x="7907" y="13545"/>
                    <a:pt x="7043" y="13545"/>
                  </a:cubicBezTo>
                  <a:cubicBezTo>
                    <a:pt x="6953" y="13545"/>
                    <a:pt x="6863" y="13536"/>
                    <a:pt x="6772" y="13519"/>
                  </a:cubicBezTo>
                  <a:cubicBezTo>
                    <a:pt x="5811" y="13334"/>
                    <a:pt x="5220" y="12215"/>
                    <a:pt x="5449" y="11015"/>
                  </a:cubicBezTo>
                  <a:cubicBezTo>
                    <a:pt x="5657" y="9931"/>
                    <a:pt x="6469" y="9154"/>
                    <a:pt x="7332" y="9154"/>
                  </a:cubicBezTo>
                  <a:close/>
                  <a:moveTo>
                    <a:pt x="8245" y="0"/>
                  </a:moveTo>
                  <a:cubicBezTo>
                    <a:pt x="5886" y="0"/>
                    <a:pt x="3521" y="1249"/>
                    <a:pt x="2114" y="3492"/>
                  </a:cubicBezTo>
                  <a:cubicBezTo>
                    <a:pt x="1" y="6864"/>
                    <a:pt x="852" y="11207"/>
                    <a:pt x="4018" y="13191"/>
                  </a:cubicBezTo>
                  <a:cubicBezTo>
                    <a:pt x="5077" y="13855"/>
                    <a:pt x="6261" y="14171"/>
                    <a:pt x="7447" y="14171"/>
                  </a:cubicBezTo>
                  <a:cubicBezTo>
                    <a:pt x="9805" y="14171"/>
                    <a:pt x="12171" y="12922"/>
                    <a:pt x="13577" y="10679"/>
                  </a:cubicBezTo>
                  <a:cubicBezTo>
                    <a:pt x="15690" y="7308"/>
                    <a:pt x="14839" y="2966"/>
                    <a:pt x="11673" y="980"/>
                  </a:cubicBezTo>
                  <a:cubicBezTo>
                    <a:pt x="10614" y="316"/>
                    <a:pt x="9430" y="0"/>
                    <a:pt x="824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9"/>
            <p:cNvSpPr/>
            <p:nvPr/>
          </p:nvSpPr>
          <p:spPr>
            <a:xfrm>
              <a:off x="7847716" y="3505498"/>
              <a:ext cx="663018" cy="598888"/>
            </a:xfrm>
            <a:custGeom>
              <a:avLst/>
              <a:gdLst/>
              <a:ahLst/>
              <a:cxnLst/>
              <a:rect l="l" t="t" r="r" b="b"/>
              <a:pathLst>
                <a:path w="15291" h="13812" extrusionOk="0">
                  <a:moveTo>
                    <a:pt x="5779" y="1080"/>
                  </a:moveTo>
                  <a:cubicBezTo>
                    <a:pt x="6554" y="1080"/>
                    <a:pt x="7333" y="1702"/>
                    <a:pt x="7650" y="2644"/>
                  </a:cubicBezTo>
                  <a:cubicBezTo>
                    <a:pt x="8028" y="3772"/>
                    <a:pt x="7602" y="4932"/>
                    <a:pt x="6698" y="5234"/>
                  </a:cubicBezTo>
                  <a:cubicBezTo>
                    <a:pt x="6551" y="5283"/>
                    <a:pt x="6401" y="5307"/>
                    <a:pt x="6250" y="5307"/>
                  </a:cubicBezTo>
                  <a:cubicBezTo>
                    <a:pt x="5475" y="5307"/>
                    <a:pt x="4695" y="4685"/>
                    <a:pt x="4378" y="3741"/>
                  </a:cubicBezTo>
                  <a:cubicBezTo>
                    <a:pt x="4000" y="2614"/>
                    <a:pt x="4425" y="1456"/>
                    <a:pt x="5330" y="1153"/>
                  </a:cubicBezTo>
                  <a:cubicBezTo>
                    <a:pt x="5477" y="1103"/>
                    <a:pt x="5628" y="1080"/>
                    <a:pt x="5779" y="1080"/>
                  </a:cubicBezTo>
                  <a:close/>
                  <a:moveTo>
                    <a:pt x="11198" y="2089"/>
                  </a:moveTo>
                  <a:cubicBezTo>
                    <a:pt x="11795" y="2089"/>
                    <a:pt x="12333" y="2336"/>
                    <a:pt x="12626" y="2806"/>
                  </a:cubicBezTo>
                  <a:cubicBezTo>
                    <a:pt x="13132" y="3614"/>
                    <a:pt x="12721" y="4779"/>
                    <a:pt x="11711" y="5409"/>
                  </a:cubicBezTo>
                  <a:cubicBezTo>
                    <a:pt x="11289" y="5672"/>
                    <a:pt x="10828" y="5799"/>
                    <a:pt x="10398" y="5799"/>
                  </a:cubicBezTo>
                  <a:cubicBezTo>
                    <a:pt x="9802" y="5799"/>
                    <a:pt x="9265" y="5554"/>
                    <a:pt x="8972" y="5084"/>
                  </a:cubicBezTo>
                  <a:cubicBezTo>
                    <a:pt x="8469" y="4275"/>
                    <a:pt x="8877" y="3108"/>
                    <a:pt x="9886" y="2480"/>
                  </a:cubicBezTo>
                  <a:cubicBezTo>
                    <a:pt x="10308" y="2216"/>
                    <a:pt x="10768" y="2089"/>
                    <a:pt x="11198" y="2089"/>
                  </a:cubicBezTo>
                  <a:close/>
                  <a:moveTo>
                    <a:pt x="3892" y="5710"/>
                  </a:moveTo>
                  <a:cubicBezTo>
                    <a:pt x="4707" y="5710"/>
                    <a:pt x="5416" y="6116"/>
                    <a:pt x="5646" y="6793"/>
                  </a:cubicBezTo>
                  <a:cubicBezTo>
                    <a:pt x="5952" y="7696"/>
                    <a:pt x="5288" y="8737"/>
                    <a:pt x="4163" y="9119"/>
                  </a:cubicBezTo>
                  <a:cubicBezTo>
                    <a:pt x="3881" y="9215"/>
                    <a:pt x="3597" y="9260"/>
                    <a:pt x="3325" y="9260"/>
                  </a:cubicBezTo>
                  <a:cubicBezTo>
                    <a:pt x="2509" y="9260"/>
                    <a:pt x="1799" y="8853"/>
                    <a:pt x="1569" y="8177"/>
                  </a:cubicBezTo>
                  <a:cubicBezTo>
                    <a:pt x="1264" y="7275"/>
                    <a:pt x="1927" y="6233"/>
                    <a:pt x="3054" y="5851"/>
                  </a:cubicBezTo>
                  <a:cubicBezTo>
                    <a:pt x="3335" y="5755"/>
                    <a:pt x="3620" y="5710"/>
                    <a:pt x="3892" y="5710"/>
                  </a:cubicBezTo>
                  <a:close/>
                  <a:moveTo>
                    <a:pt x="10921" y="6962"/>
                  </a:moveTo>
                  <a:cubicBezTo>
                    <a:pt x="11261" y="6962"/>
                    <a:pt x="11620" y="7041"/>
                    <a:pt x="11965" y="7208"/>
                  </a:cubicBezTo>
                  <a:cubicBezTo>
                    <a:pt x="12983" y="7702"/>
                    <a:pt x="13485" y="8773"/>
                    <a:pt x="13084" y="9603"/>
                  </a:cubicBezTo>
                  <a:cubicBezTo>
                    <a:pt x="12819" y="10154"/>
                    <a:pt x="12222" y="10460"/>
                    <a:pt x="11554" y="10460"/>
                  </a:cubicBezTo>
                  <a:cubicBezTo>
                    <a:pt x="11214" y="10460"/>
                    <a:pt x="10855" y="10381"/>
                    <a:pt x="10512" y="10214"/>
                  </a:cubicBezTo>
                  <a:cubicBezTo>
                    <a:pt x="9491" y="9720"/>
                    <a:pt x="8989" y="8648"/>
                    <a:pt x="9391" y="7818"/>
                  </a:cubicBezTo>
                  <a:cubicBezTo>
                    <a:pt x="9657" y="7268"/>
                    <a:pt x="10252" y="6962"/>
                    <a:pt x="10921" y="6962"/>
                  </a:cubicBezTo>
                  <a:close/>
                  <a:moveTo>
                    <a:pt x="7146" y="8920"/>
                  </a:moveTo>
                  <a:cubicBezTo>
                    <a:pt x="7234" y="8920"/>
                    <a:pt x="7322" y="8928"/>
                    <a:pt x="7410" y="8945"/>
                  </a:cubicBezTo>
                  <a:cubicBezTo>
                    <a:pt x="8346" y="9126"/>
                    <a:pt x="8923" y="10219"/>
                    <a:pt x="8698" y="11385"/>
                  </a:cubicBezTo>
                  <a:cubicBezTo>
                    <a:pt x="8496" y="12442"/>
                    <a:pt x="7706" y="13199"/>
                    <a:pt x="6863" y="13199"/>
                  </a:cubicBezTo>
                  <a:cubicBezTo>
                    <a:pt x="6775" y="13199"/>
                    <a:pt x="6687" y="13190"/>
                    <a:pt x="6598" y="13173"/>
                  </a:cubicBezTo>
                  <a:cubicBezTo>
                    <a:pt x="5662" y="12994"/>
                    <a:pt x="5086" y="11901"/>
                    <a:pt x="5310" y="10734"/>
                  </a:cubicBezTo>
                  <a:cubicBezTo>
                    <a:pt x="5512" y="9677"/>
                    <a:pt x="6304" y="8920"/>
                    <a:pt x="7146" y="8920"/>
                  </a:cubicBezTo>
                  <a:close/>
                  <a:moveTo>
                    <a:pt x="8034" y="0"/>
                  </a:moveTo>
                  <a:cubicBezTo>
                    <a:pt x="5736" y="0"/>
                    <a:pt x="3431" y="1218"/>
                    <a:pt x="2060" y="3405"/>
                  </a:cubicBezTo>
                  <a:cubicBezTo>
                    <a:pt x="0" y="6691"/>
                    <a:pt x="830" y="10924"/>
                    <a:pt x="3915" y="12857"/>
                  </a:cubicBezTo>
                  <a:cubicBezTo>
                    <a:pt x="4948" y="13504"/>
                    <a:pt x="6101" y="13812"/>
                    <a:pt x="7257" y="13812"/>
                  </a:cubicBezTo>
                  <a:cubicBezTo>
                    <a:pt x="9556" y="13812"/>
                    <a:pt x="11861" y="12595"/>
                    <a:pt x="13232" y="10408"/>
                  </a:cubicBezTo>
                  <a:cubicBezTo>
                    <a:pt x="15290" y="7122"/>
                    <a:pt x="14460" y="2889"/>
                    <a:pt x="11375" y="955"/>
                  </a:cubicBezTo>
                  <a:cubicBezTo>
                    <a:pt x="10343" y="308"/>
                    <a:pt x="9189" y="0"/>
                    <a:pt x="8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9"/>
            <p:cNvSpPr/>
            <p:nvPr/>
          </p:nvSpPr>
          <p:spPr>
            <a:xfrm>
              <a:off x="8113991" y="3732314"/>
              <a:ext cx="147944" cy="142264"/>
            </a:xfrm>
            <a:custGeom>
              <a:avLst/>
              <a:gdLst/>
              <a:ahLst/>
              <a:cxnLst/>
              <a:rect l="l" t="t" r="r" b="b"/>
              <a:pathLst>
                <a:path w="3412" h="3281" extrusionOk="0">
                  <a:moveTo>
                    <a:pt x="1701" y="98"/>
                  </a:moveTo>
                  <a:cubicBezTo>
                    <a:pt x="1743" y="98"/>
                    <a:pt x="1785" y="100"/>
                    <a:pt x="1827" y="103"/>
                  </a:cubicBezTo>
                  <a:cubicBezTo>
                    <a:pt x="2677" y="169"/>
                    <a:pt x="3312" y="912"/>
                    <a:pt x="3244" y="1762"/>
                  </a:cubicBezTo>
                  <a:cubicBezTo>
                    <a:pt x="3180" y="2571"/>
                    <a:pt x="2505" y="3184"/>
                    <a:pt x="1708" y="3184"/>
                  </a:cubicBezTo>
                  <a:cubicBezTo>
                    <a:pt x="1667" y="3184"/>
                    <a:pt x="1627" y="3183"/>
                    <a:pt x="1587" y="3180"/>
                  </a:cubicBezTo>
                  <a:cubicBezTo>
                    <a:pt x="736" y="3112"/>
                    <a:pt x="102" y="2371"/>
                    <a:pt x="169" y="1520"/>
                  </a:cubicBezTo>
                  <a:cubicBezTo>
                    <a:pt x="232" y="712"/>
                    <a:pt x="906" y="98"/>
                    <a:pt x="1701" y="98"/>
                  </a:cubicBezTo>
                  <a:close/>
                  <a:moveTo>
                    <a:pt x="1703" y="1"/>
                  </a:moveTo>
                  <a:cubicBezTo>
                    <a:pt x="856" y="1"/>
                    <a:pt x="139" y="654"/>
                    <a:pt x="72" y="1513"/>
                  </a:cubicBezTo>
                  <a:cubicBezTo>
                    <a:pt x="0" y="2417"/>
                    <a:pt x="677" y="3205"/>
                    <a:pt x="1579" y="3275"/>
                  </a:cubicBezTo>
                  <a:cubicBezTo>
                    <a:pt x="1623" y="3279"/>
                    <a:pt x="1667" y="3281"/>
                    <a:pt x="1711" y="3281"/>
                  </a:cubicBezTo>
                  <a:cubicBezTo>
                    <a:pt x="2558" y="3281"/>
                    <a:pt x="3275" y="2627"/>
                    <a:pt x="3342" y="1770"/>
                  </a:cubicBezTo>
                  <a:cubicBezTo>
                    <a:pt x="3412" y="868"/>
                    <a:pt x="2736" y="76"/>
                    <a:pt x="1834" y="6"/>
                  </a:cubicBezTo>
                  <a:cubicBezTo>
                    <a:pt x="1790" y="2"/>
                    <a:pt x="1746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9"/>
            <p:cNvSpPr/>
            <p:nvPr/>
          </p:nvSpPr>
          <p:spPr>
            <a:xfrm>
              <a:off x="8128820" y="3746623"/>
              <a:ext cx="118286" cy="113690"/>
            </a:xfrm>
            <a:custGeom>
              <a:avLst/>
              <a:gdLst/>
              <a:ahLst/>
              <a:cxnLst/>
              <a:rect l="l" t="t" r="r" b="b"/>
              <a:pathLst>
                <a:path w="2728" h="2622" extrusionOk="0">
                  <a:moveTo>
                    <a:pt x="1362" y="1"/>
                  </a:moveTo>
                  <a:cubicBezTo>
                    <a:pt x="685" y="1"/>
                    <a:pt x="111" y="524"/>
                    <a:pt x="58" y="1210"/>
                  </a:cubicBezTo>
                  <a:cubicBezTo>
                    <a:pt x="1" y="1931"/>
                    <a:pt x="540" y="2563"/>
                    <a:pt x="1262" y="2618"/>
                  </a:cubicBezTo>
                  <a:cubicBezTo>
                    <a:pt x="1296" y="2620"/>
                    <a:pt x="1330" y="2622"/>
                    <a:pt x="1364" y="2622"/>
                  </a:cubicBezTo>
                  <a:cubicBezTo>
                    <a:pt x="2042" y="2622"/>
                    <a:pt x="2616" y="2101"/>
                    <a:pt x="2670" y="1414"/>
                  </a:cubicBezTo>
                  <a:cubicBezTo>
                    <a:pt x="2728" y="692"/>
                    <a:pt x="2186" y="61"/>
                    <a:pt x="1466" y="5"/>
                  </a:cubicBezTo>
                  <a:cubicBezTo>
                    <a:pt x="1431" y="2"/>
                    <a:pt x="1396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9"/>
            <p:cNvSpPr/>
            <p:nvPr/>
          </p:nvSpPr>
          <p:spPr>
            <a:xfrm>
              <a:off x="8141655" y="3758981"/>
              <a:ext cx="92660" cy="89018"/>
            </a:xfrm>
            <a:custGeom>
              <a:avLst/>
              <a:gdLst/>
              <a:ahLst/>
              <a:cxnLst/>
              <a:rect l="l" t="t" r="r" b="b"/>
              <a:pathLst>
                <a:path w="2137" h="2053" extrusionOk="0">
                  <a:moveTo>
                    <a:pt x="1067" y="0"/>
                  </a:moveTo>
                  <a:cubicBezTo>
                    <a:pt x="535" y="0"/>
                    <a:pt x="86" y="409"/>
                    <a:pt x="45" y="947"/>
                  </a:cubicBezTo>
                  <a:cubicBezTo>
                    <a:pt x="1" y="1512"/>
                    <a:pt x="423" y="2006"/>
                    <a:pt x="989" y="2049"/>
                  </a:cubicBezTo>
                  <a:cubicBezTo>
                    <a:pt x="1016" y="2051"/>
                    <a:pt x="1043" y="2052"/>
                    <a:pt x="1070" y="2052"/>
                  </a:cubicBezTo>
                  <a:cubicBezTo>
                    <a:pt x="1599" y="2052"/>
                    <a:pt x="2049" y="1644"/>
                    <a:pt x="2091" y="1106"/>
                  </a:cubicBezTo>
                  <a:cubicBezTo>
                    <a:pt x="2137" y="540"/>
                    <a:pt x="1714" y="48"/>
                    <a:pt x="1149" y="4"/>
                  </a:cubicBezTo>
                  <a:cubicBezTo>
                    <a:pt x="1122" y="1"/>
                    <a:pt x="1094" y="0"/>
                    <a:pt x="1067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9"/>
            <p:cNvSpPr/>
            <p:nvPr/>
          </p:nvSpPr>
          <p:spPr>
            <a:xfrm>
              <a:off x="8170403" y="3764054"/>
              <a:ext cx="60054" cy="71891"/>
            </a:xfrm>
            <a:custGeom>
              <a:avLst/>
              <a:gdLst/>
              <a:ahLst/>
              <a:cxnLst/>
              <a:rect l="l" t="t" r="r" b="b"/>
              <a:pathLst>
                <a:path w="1385" h="1658" extrusionOk="0">
                  <a:moveTo>
                    <a:pt x="459" y="0"/>
                  </a:moveTo>
                  <a:cubicBezTo>
                    <a:pt x="293" y="0"/>
                    <a:pt x="134" y="46"/>
                    <a:pt x="1" y="126"/>
                  </a:cubicBezTo>
                  <a:lnTo>
                    <a:pt x="911" y="1657"/>
                  </a:lnTo>
                  <a:cubicBezTo>
                    <a:pt x="1153" y="1514"/>
                    <a:pt x="1323" y="1261"/>
                    <a:pt x="1346" y="962"/>
                  </a:cubicBezTo>
                  <a:cubicBezTo>
                    <a:pt x="1385" y="472"/>
                    <a:pt x="1018" y="43"/>
                    <a:pt x="526" y="3"/>
                  </a:cubicBezTo>
                  <a:cubicBezTo>
                    <a:pt x="503" y="1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9"/>
            <p:cNvSpPr/>
            <p:nvPr/>
          </p:nvSpPr>
          <p:spPr>
            <a:xfrm>
              <a:off x="8089232" y="3591525"/>
              <a:ext cx="407974" cy="512732"/>
            </a:xfrm>
            <a:custGeom>
              <a:avLst/>
              <a:gdLst/>
              <a:ahLst/>
              <a:cxnLst/>
              <a:rect l="l" t="t" r="r" b="b"/>
              <a:pathLst>
                <a:path w="9409" h="11825" extrusionOk="0">
                  <a:moveTo>
                    <a:pt x="5351" y="4978"/>
                  </a:moveTo>
                  <a:cubicBezTo>
                    <a:pt x="5691" y="4978"/>
                    <a:pt x="6050" y="5057"/>
                    <a:pt x="6395" y="5224"/>
                  </a:cubicBezTo>
                  <a:cubicBezTo>
                    <a:pt x="7413" y="5718"/>
                    <a:pt x="7915" y="6789"/>
                    <a:pt x="7514" y="7619"/>
                  </a:cubicBezTo>
                  <a:cubicBezTo>
                    <a:pt x="7249" y="8170"/>
                    <a:pt x="6652" y="8476"/>
                    <a:pt x="5984" y="8476"/>
                  </a:cubicBezTo>
                  <a:cubicBezTo>
                    <a:pt x="5644" y="8476"/>
                    <a:pt x="5285" y="8397"/>
                    <a:pt x="4942" y="8230"/>
                  </a:cubicBezTo>
                  <a:cubicBezTo>
                    <a:pt x="3921" y="7736"/>
                    <a:pt x="3419" y="6664"/>
                    <a:pt x="3821" y="5834"/>
                  </a:cubicBezTo>
                  <a:cubicBezTo>
                    <a:pt x="4087" y="5284"/>
                    <a:pt x="4682" y="4978"/>
                    <a:pt x="5351" y="4978"/>
                  </a:cubicBezTo>
                  <a:close/>
                  <a:moveTo>
                    <a:pt x="7053" y="0"/>
                  </a:moveTo>
                  <a:lnTo>
                    <a:pt x="6760" y="483"/>
                  </a:lnTo>
                  <a:cubicBezTo>
                    <a:pt x="6874" y="579"/>
                    <a:pt x="6976" y="690"/>
                    <a:pt x="7058" y="822"/>
                  </a:cubicBezTo>
                  <a:cubicBezTo>
                    <a:pt x="7563" y="1630"/>
                    <a:pt x="7154" y="2795"/>
                    <a:pt x="6144" y="3425"/>
                  </a:cubicBezTo>
                  <a:cubicBezTo>
                    <a:pt x="5722" y="3687"/>
                    <a:pt x="5265" y="3814"/>
                    <a:pt x="4837" y="3814"/>
                  </a:cubicBezTo>
                  <a:cubicBezTo>
                    <a:pt x="4803" y="3814"/>
                    <a:pt x="4769" y="3813"/>
                    <a:pt x="4736" y="3811"/>
                  </a:cubicBezTo>
                  <a:lnTo>
                    <a:pt x="2581" y="7357"/>
                  </a:lnTo>
                  <a:cubicBezTo>
                    <a:pt x="3051" y="7815"/>
                    <a:pt x="3286" y="8590"/>
                    <a:pt x="3128" y="9401"/>
                  </a:cubicBezTo>
                  <a:cubicBezTo>
                    <a:pt x="2926" y="10458"/>
                    <a:pt x="2136" y="11215"/>
                    <a:pt x="1293" y="11215"/>
                  </a:cubicBezTo>
                  <a:cubicBezTo>
                    <a:pt x="1205" y="11215"/>
                    <a:pt x="1117" y="11206"/>
                    <a:pt x="1028" y="11189"/>
                  </a:cubicBezTo>
                  <a:cubicBezTo>
                    <a:pt x="802" y="11146"/>
                    <a:pt x="597" y="11048"/>
                    <a:pt x="420" y="10910"/>
                  </a:cubicBezTo>
                  <a:lnTo>
                    <a:pt x="0" y="11599"/>
                  </a:lnTo>
                  <a:cubicBezTo>
                    <a:pt x="553" y="11751"/>
                    <a:pt x="1120" y="11825"/>
                    <a:pt x="1688" y="11825"/>
                  </a:cubicBezTo>
                  <a:cubicBezTo>
                    <a:pt x="3986" y="11825"/>
                    <a:pt x="6291" y="10609"/>
                    <a:pt x="7662" y="8424"/>
                  </a:cubicBezTo>
                  <a:cubicBezTo>
                    <a:pt x="9408" y="5636"/>
                    <a:pt x="9075" y="2169"/>
                    <a:pt x="705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9"/>
            <p:cNvSpPr/>
            <p:nvPr/>
          </p:nvSpPr>
          <p:spPr>
            <a:xfrm>
              <a:off x="8208646" y="3591048"/>
              <a:ext cx="214675" cy="170882"/>
            </a:xfrm>
            <a:custGeom>
              <a:avLst/>
              <a:gdLst/>
              <a:ahLst/>
              <a:cxnLst/>
              <a:rect l="l" t="t" r="r" b="b"/>
              <a:pathLst>
                <a:path w="4951" h="3941" extrusionOk="0">
                  <a:moveTo>
                    <a:pt x="2831" y="309"/>
                  </a:moveTo>
                  <a:cubicBezTo>
                    <a:pt x="3366" y="309"/>
                    <a:pt x="3847" y="529"/>
                    <a:pt x="4110" y="951"/>
                  </a:cubicBezTo>
                  <a:cubicBezTo>
                    <a:pt x="4564" y="1675"/>
                    <a:pt x="4196" y="2718"/>
                    <a:pt x="3293" y="3282"/>
                  </a:cubicBezTo>
                  <a:cubicBezTo>
                    <a:pt x="2915" y="3518"/>
                    <a:pt x="2503" y="3633"/>
                    <a:pt x="2118" y="3633"/>
                  </a:cubicBezTo>
                  <a:cubicBezTo>
                    <a:pt x="1583" y="3633"/>
                    <a:pt x="1101" y="3412"/>
                    <a:pt x="838" y="2990"/>
                  </a:cubicBezTo>
                  <a:cubicBezTo>
                    <a:pt x="387" y="2266"/>
                    <a:pt x="752" y="1223"/>
                    <a:pt x="1655" y="658"/>
                  </a:cubicBezTo>
                  <a:cubicBezTo>
                    <a:pt x="2034" y="423"/>
                    <a:pt x="2446" y="309"/>
                    <a:pt x="2831" y="309"/>
                  </a:cubicBezTo>
                  <a:close/>
                  <a:moveTo>
                    <a:pt x="2899" y="1"/>
                  </a:moveTo>
                  <a:cubicBezTo>
                    <a:pt x="2443" y="1"/>
                    <a:pt x="1954" y="136"/>
                    <a:pt x="1505" y="415"/>
                  </a:cubicBezTo>
                  <a:cubicBezTo>
                    <a:pt x="433" y="1084"/>
                    <a:pt x="0" y="2322"/>
                    <a:pt x="536" y="3181"/>
                  </a:cubicBezTo>
                  <a:cubicBezTo>
                    <a:pt x="846" y="3680"/>
                    <a:pt x="1417" y="3941"/>
                    <a:pt x="2050" y="3941"/>
                  </a:cubicBezTo>
                  <a:cubicBezTo>
                    <a:pt x="2507" y="3941"/>
                    <a:pt x="2996" y="3805"/>
                    <a:pt x="3445" y="3526"/>
                  </a:cubicBezTo>
                  <a:cubicBezTo>
                    <a:pt x="4517" y="2859"/>
                    <a:pt x="4951" y="1620"/>
                    <a:pt x="4415" y="762"/>
                  </a:cubicBezTo>
                  <a:cubicBezTo>
                    <a:pt x="4104" y="262"/>
                    <a:pt x="3533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9"/>
            <p:cNvSpPr/>
            <p:nvPr/>
          </p:nvSpPr>
          <p:spPr>
            <a:xfrm>
              <a:off x="8234792" y="3802341"/>
              <a:ext cx="206524" cy="161343"/>
            </a:xfrm>
            <a:custGeom>
              <a:avLst/>
              <a:gdLst/>
              <a:ahLst/>
              <a:cxnLst/>
              <a:rect l="l" t="t" r="r" b="b"/>
              <a:pathLst>
                <a:path w="4763" h="3721" extrusionOk="0">
                  <a:moveTo>
                    <a:pt x="2070" y="289"/>
                  </a:moveTo>
                  <a:cubicBezTo>
                    <a:pt x="2475" y="289"/>
                    <a:pt x="2908" y="417"/>
                    <a:pt x="3288" y="678"/>
                  </a:cubicBezTo>
                  <a:cubicBezTo>
                    <a:pt x="4120" y="1250"/>
                    <a:pt x="4388" y="2240"/>
                    <a:pt x="3890" y="2893"/>
                  </a:cubicBezTo>
                  <a:cubicBezTo>
                    <a:pt x="3617" y="3247"/>
                    <a:pt x="3174" y="3429"/>
                    <a:pt x="2691" y="3429"/>
                  </a:cubicBezTo>
                  <a:cubicBezTo>
                    <a:pt x="2287" y="3429"/>
                    <a:pt x="1855" y="3301"/>
                    <a:pt x="1475" y="3040"/>
                  </a:cubicBezTo>
                  <a:cubicBezTo>
                    <a:pt x="643" y="2469"/>
                    <a:pt x="375" y="1479"/>
                    <a:pt x="873" y="824"/>
                  </a:cubicBezTo>
                  <a:cubicBezTo>
                    <a:pt x="1146" y="470"/>
                    <a:pt x="1589" y="289"/>
                    <a:pt x="2070" y="289"/>
                  </a:cubicBezTo>
                  <a:close/>
                  <a:moveTo>
                    <a:pt x="2015" y="0"/>
                  </a:moveTo>
                  <a:cubicBezTo>
                    <a:pt x="1444" y="0"/>
                    <a:pt x="917" y="215"/>
                    <a:pt x="594" y="636"/>
                  </a:cubicBezTo>
                  <a:cubicBezTo>
                    <a:pt x="0" y="1409"/>
                    <a:pt x="319" y="2584"/>
                    <a:pt x="1307" y="3261"/>
                  </a:cubicBezTo>
                  <a:cubicBezTo>
                    <a:pt x="1758" y="3569"/>
                    <a:pt x="2269" y="3720"/>
                    <a:pt x="2749" y="3720"/>
                  </a:cubicBezTo>
                  <a:cubicBezTo>
                    <a:pt x="3320" y="3720"/>
                    <a:pt x="3846" y="3505"/>
                    <a:pt x="4169" y="3085"/>
                  </a:cubicBezTo>
                  <a:cubicBezTo>
                    <a:pt x="4763" y="2312"/>
                    <a:pt x="4444" y="1137"/>
                    <a:pt x="3456" y="459"/>
                  </a:cubicBezTo>
                  <a:cubicBezTo>
                    <a:pt x="3006" y="151"/>
                    <a:pt x="2495" y="0"/>
                    <a:pt x="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9"/>
            <p:cNvSpPr/>
            <p:nvPr/>
          </p:nvSpPr>
          <p:spPr>
            <a:xfrm>
              <a:off x="8066425" y="3888280"/>
              <a:ext cx="168714" cy="195554"/>
            </a:xfrm>
            <a:custGeom>
              <a:avLst/>
              <a:gdLst/>
              <a:ahLst/>
              <a:cxnLst/>
              <a:rect l="l" t="t" r="r" b="b"/>
              <a:pathLst>
                <a:path w="3891" h="4510" extrusionOk="0">
                  <a:moveTo>
                    <a:pt x="2076" y="363"/>
                  </a:moveTo>
                  <a:cubicBezTo>
                    <a:pt x="2152" y="363"/>
                    <a:pt x="2229" y="371"/>
                    <a:pt x="2306" y="386"/>
                  </a:cubicBezTo>
                  <a:cubicBezTo>
                    <a:pt x="3109" y="543"/>
                    <a:pt x="3601" y="1502"/>
                    <a:pt x="3426" y="2520"/>
                  </a:cubicBezTo>
                  <a:cubicBezTo>
                    <a:pt x="3265" y="3466"/>
                    <a:pt x="2582" y="4167"/>
                    <a:pt x="1839" y="4167"/>
                  </a:cubicBezTo>
                  <a:cubicBezTo>
                    <a:pt x="1790" y="4167"/>
                    <a:pt x="1741" y="4164"/>
                    <a:pt x="1691" y="4158"/>
                  </a:cubicBezTo>
                  <a:cubicBezTo>
                    <a:pt x="873" y="4056"/>
                    <a:pt x="319" y="3114"/>
                    <a:pt x="483" y="2048"/>
                  </a:cubicBezTo>
                  <a:cubicBezTo>
                    <a:pt x="634" y="1068"/>
                    <a:pt x="1329" y="363"/>
                    <a:pt x="2076" y="363"/>
                  </a:cubicBezTo>
                  <a:close/>
                  <a:moveTo>
                    <a:pt x="2084" y="1"/>
                  </a:moveTo>
                  <a:cubicBezTo>
                    <a:pt x="1198" y="1"/>
                    <a:pt x="372" y="839"/>
                    <a:pt x="194" y="2003"/>
                  </a:cubicBezTo>
                  <a:cubicBezTo>
                    <a:pt x="1" y="3270"/>
                    <a:pt x="662" y="4385"/>
                    <a:pt x="1636" y="4500"/>
                  </a:cubicBezTo>
                  <a:cubicBezTo>
                    <a:pt x="1690" y="4506"/>
                    <a:pt x="1744" y="4509"/>
                    <a:pt x="1798" y="4509"/>
                  </a:cubicBezTo>
                  <a:cubicBezTo>
                    <a:pt x="2680" y="4509"/>
                    <a:pt x="3493" y="3680"/>
                    <a:pt x="3686" y="2562"/>
                  </a:cubicBezTo>
                  <a:cubicBezTo>
                    <a:pt x="3890" y="1359"/>
                    <a:pt x="3315" y="222"/>
                    <a:pt x="2364" y="29"/>
                  </a:cubicBezTo>
                  <a:cubicBezTo>
                    <a:pt x="2271" y="10"/>
                    <a:pt x="2177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9"/>
            <p:cNvSpPr/>
            <p:nvPr/>
          </p:nvSpPr>
          <p:spPr>
            <a:xfrm>
              <a:off x="7858946" y="3505542"/>
              <a:ext cx="441361" cy="521100"/>
            </a:xfrm>
            <a:custGeom>
              <a:avLst/>
              <a:gdLst/>
              <a:ahLst/>
              <a:cxnLst/>
              <a:rect l="l" t="t" r="r" b="b"/>
              <a:pathLst>
                <a:path w="10179" h="12018" extrusionOk="0">
                  <a:moveTo>
                    <a:pt x="5520" y="1079"/>
                  </a:moveTo>
                  <a:cubicBezTo>
                    <a:pt x="6295" y="1079"/>
                    <a:pt x="7074" y="1701"/>
                    <a:pt x="7391" y="2643"/>
                  </a:cubicBezTo>
                  <a:cubicBezTo>
                    <a:pt x="7769" y="3771"/>
                    <a:pt x="7343" y="4931"/>
                    <a:pt x="6439" y="5233"/>
                  </a:cubicBezTo>
                  <a:cubicBezTo>
                    <a:pt x="6292" y="5282"/>
                    <a:pt x="6142" y="5306"/>
                    <a:pt x="5991" y="5306"/>
                  </a:cubicBezTo>
                  <a:cubicBezTo>
                    <a:pt x="5216" y="5306"/>
                    <a:pt x="4436" y="4684"/>
                    <a:pt x="4119" y="3740"/>
                  </a:cubicBezTo>
                  <a:cubicBezTo>
                    <a:pt x="3741" y="2613"/>
                    <a:pt x="4166" y="1455"/>
                    <a:pt x="5071" y="1152"/>
                  </a:cubicBezTo>
                  <a:cubicBezTo>
                    <a:pt x="5218" y="1102"/>
                    <a:pt x="5369" y="1079"/>
                    <a:pt x="5520" y="1079"/>
                  </a:cubicBezTo>
                  <a:close/>
                  <a:moveTo>
                    <a:pt x="7772" y="1"/>
                  </a:moveTo>
                  <a:cubicBezTo>
                    <a:pt x="5475" y="1"/>
                    <a:pt x="3171" y="1217"/>
                    <a:pt x="1801" y="3404"/>
                  </a:cubicBezTo>
                  <a:cubicBezTo>
                    <a:pt x="0" y="6274"/>
                    <a:pt x="407" y="9865"/>
                    <a:pt x="2593" y="12017"/>
                  </a:cubicBezTo>
                  <a:lnTo>
                    <a:pt x="4915" y="8485"/>
                  </a:lnTo>
                  <a:lnTo>
                    <a:pt x="4915" y="8485"/>
                  </a:lnTo>
                  <a:cubicBezTo>
                    <a:pt x="4653" y="8756"/>
                    <a:pt x="4309" y="8979"/>
                    <a:pt x="3904" y="9118"/>
                  </a:cubicBezTo>
                  <a:cubicBezTo>
                    <a:pt x="3622" y="9214"/>
                    <a:pt x="3338" y="9259"/>
                    <a:pt x="3066" y="9259"/>
                  </a:cubicBezTo>
                  <a:cubicBezTo>
                    <a:pt x="2250" y="9259"/>
                    <a:pt x="1540" y="8852"/>
                    <a:pt x="1310" y="8176"/>
                  </a:cubicBezTo>
                  <a:cubicBezTo>
                    <a:pt x="1005" y="7274"/>
                    <a:pt x="1668" y="6232"/>
                    <a:pt x="2795" y="5850"/>
                  </a:cubicBezTo>
                  <a:cubicBezTo>
                    <a:pt x="3076" y="5754"/>
                    <a:pt x="3361" y="5709"/>
                    <a:pt x="3633" y="5709"/>
                  </a:cubicBezTo>
                  <a:cubicBezTo>
                    <a:pt x="4448" y="5709"/>
                    <a:pt x="5157" y="6115"/>
                    <a:pt x="5387" y="6792"/>
                  </a:cubicBezTo>
                  <a:cubicBezTo>
                    <a:pt x="5502" y="7130"/>
                    <a:pt x="5480" y="7488"/>
                    <a:pt x="5348" y="7824"/>
                  </a:cubicBezTo>
                  <a:lnTo>
                    <a:pt x="10178" y="473"/>
                  </a:lnTo>
                  <a:cubicBezTo>
                    <a:pt x="9405" y="154"/>
                    <a:pt x="8589" y="1"/>
                    <a:pt x="777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9"/>
            <p:cNvSpPr/>
            <p:nvPr/>
          </p:nvSpPr>
          <p:spPr>
            <a:xfrm>
              <a:off x="7892030" y="3747404"/>
              <a:ext cx="213288" cy="161386"/>
            </a:xfrm>
            <a:custGeom>
              <a:avLst/>
              <a:gdLst/>
              <a:ahLst/>
              <a:cxnLst/>
              <a:rect l="l" t="t" r="r" b="b"/>
              <a:pathLst>
                <a:path w="4919" h="3722" extrusionOk="0">
                  <a:moveTo>
                    <a:pt x="2653" y="292"/>
                  </a:moveTo>
                  <a:cubicBezTo>
                    <a:pt x="3469" y="292"/>
                    <a:pt x="4168" y="730"/>
                    <a:pt x="4333" y="1409"/>
                  </a:cubicBezTo>
                  <a:cubicBezTo>
                    <a:pt x="4534" y="2239"/>
                    <a:pt x="3858" y="3114"/>
                    <a:pt x="2823" y="3364"/>
                  </a:cubicBezTo>
                  <a:cubicBezTo>
                    <a:pt x="2634" y="3410"/>
                    <a:pt x="2447" y="3432"/>
                    <a:pt x="2265" y="3432"/>
                  </a:cubicBezTo>
                  <a:cubicBezTo>
                    <a:pt x="1450" y="3432"/>
                    <a:pt x="750" y="2995"/>
                    <a:pt x="584" y="2316"/>
                  </a:cubicBezTo>
                  <a:cubicBezTo>
                    <a:pt x="384" y="1486"/>
                    <a:pt x="1061" y="610"/>
                    <a:pt x="2095" y="359"/>
                  </a:cubicBezTo>
                  <a:cubicBezTo>
                    <a:pt x="2283" y="314"/>
                    <a:pt x="2471" y="292"/>
                    <a:pt x="2653" y="292"/>
                  </a:cubicBezTo>
                  <a:close/>
                  <a:moveTo>
                    <a:pt x="2689" y="1"/>
                  </a:moveTo>
                  <a:cubicBezTo>
                    <a:pt x="2474" y="1"/>
                    <a:pt x="2252" y="26"/>
                    <a:pt x="2029" y="80"/>
                  </a:cubicBezTo>
                  <a:cubicBezTo>
                    <a:pt x="802" y="378"/>
                    <a:pt x="0" y="1416"/>
                    <a:pt x="238" y="2398"/>
                  </a:cubicBezTo>
                  <a:cubicBezTo>
                    <a:pt x="432" y="3203"/>
                    <a:pt x="1262" y="3722"/>
                    <a:pt x="2229" y="3722"/>
                  </a:cubicBezTo>
                  <a:cubicBezTo>
                    <a:pt x="2445" y="3722"/>
                    <a:pt x="2667" y="3696"/>
                    <a:pt x="2890" y="3642"/>
                  </a:cubicBezTo>
                  <a:cubicBezTo>
                    <a:pt x="4117" y="3347"/>
                    <a:pt x="4919" y="2309"/>
                    <a:pt x="4681" y="1324"/>
                  </a:cubicBezTo>
                  <a:cubicBezTo>
                    <a:pt x="4487" y="520"/>
                    <a:pt x="3656" y="1"/>
                    <a:pt x="2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9"/>
            <p:cNvSpPr/>
            <p:nvPr/>
          </p:nvSpPr>
          <p:spPr>
            <a:xfrm>
              <a:off x="8007888" y="3546040"/>
              <a:ext cx="189266" cy="192779"/>
            </a:xfrm>
            <a:custGeom>
              <a:avLst/>
              <a:gdLst/>
              <a:ahLst/>
              <a:cxnLst/>
              <a:rect l="l" t="t" r="r" b="b"/>
              <a:pathLst>
                <a:path w="4365" h="4446" extrusionOk="0">
                  <a:moveTo>
                    <a:pt x="1925" y="352"/>
                  </a:moveTo>
                  <a:cubicBezTo>
                    <a:pt x="2585" y="352"/>
                    <a:pt x="3270" y="839"/>
                    <a:pt x="3603" y="1615"/>
                  </a:cubicBezTo>
                  <a:cubicBezTo>
                    <a:pt x="4023" y="2593"/>
                    <a:pt x="3729" y="3661"/>
                    <a:pt x="2943" y="3997"/>
                  </a:cubicBezTo>
                  <a:cubicBezTo>
                    <a:pt x="2781" y="4066"/>
                    <a:pt x="2611" y="4099"/>
                    <a:pt x="2440" y="4099"/>
                  </a:cubicBezTo>
                  <a:cubicBezTo>
                    <a:pt x="1780" y="4099"/>
                    <a:pt x="1095" y="3612"/>
                    <a:pt x="762" y="2835"/>
                  </a:cubicBezTo>
                  <a:cubicBezTo>
                    <a:pt x="342" y="1857"/>
                    <a:pt x="636" y="790"/>
                    <a:pt x="1422" y="454"/>
                  </a:cubicBezTo>
                  <a:cubicBezTo>
                    <a:pt x="1584" y="384"/>
                    <a:pt x="1754" y="352"/>
                    <a:pt x="1925" y="352"/>
                  </a:cubicBezTo>
                  <a:close/>
                  <a:moveTo>
                    <a:pt x="1877" y="1"/>
                  </a:moveTo>
                  <a:cubicBezTo>
                    <a:pt x="1674" y="1"/>
                    <a:pt x="1472" y="40"/>
                    <a:pt x="1281" y="122"/>
                  </a:cubicBezTo>
                  <a:cubicBezTo>
                    <a:pt x="350" y="521"/>
                    <a:pt x="1" y="1784"/>
                    <a:pt x="499" y="2946"/>
                  </a:cubicBezTo>
                  <a:cubicBezTo>
                    <a:pt x="895" y="3867"/>
                    <a:pt x="1704" y="4446"/>
                    <a:pt x="2486" y="4446"/>
                  </a:cubicBezTo>
                  <a:cubicBezTo>
                    <a:pt x="2690" y="4446"/>
                    <a:pt x="2892" y="4406"/>
                    <a:pt x="3084" y="4323"/>
                  </a:cubicBezTo>
                  <a:cubicBezTo>
                    <a:pt x="4015" y="3925"/>
                    <a:pt x="4364" y="2661"/>
                    <a:pt x="3866" y="1500"/>
                  </a:cubicBezTo>
                  <a:cubicBezTo>
                    <a:pt x="3472" y="580"/>
                    <a:pt x="2660" y="1"/>
                    <a:pt x="1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9"/>
            <p:cNvSpPr/>
            <p:nvPr/>
          </p:nvSpPr>
          <p:spPr>
            <a:xfrm>
              <a:off x="8239822" y="3968409"/>
              <a:ext cx="118416" cy="102330"/>
            </a:xfrm>
            <a:custGeom>
              <a:avLst/>
              <a:gdLst/>
              <a:ahLst/>
              <a:cxnLst/>
              <a:rect l="l" t="t" r="r" b="b"/>
              <a:pathLst>
                <a:path w="2731" h="2360" extrusionOk="0">
                  <a:moveTo>
                    <a:pt x="1978" y="1"/>
                  </a:moveTo>
                  <a:lnTo>
                    <a:pt x="0" y="1371"/>
                  </a:lnTo>
                  <a:lnTo>
                    <a:pt x="611" y="2360"/>
                  </a:lnTo>
                  <a:lnTo>
                    <a:pt x="2730" y="1222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9"/>
            <p:cNvSpPr/>
            <p:nvPr/>
          </p:nvSpPr>
          <p:spPr>
            <a:xfrm>
              <a:off x="8255258" y="3983889"/>
              <a:ext cx="86503" cy="73755"/>
            </a:xfrm>
            <a:custGeom>
              <a:avLst/>
              <a:gdLst/>
              <a:ahLst/>
              <a:cxnLst/>
              <a:rect l="l" t="t" r="r" b="b"/>
              <a:pathLst>
                <a:path w="1995" h="1701" extrusionOk="0">
                  <a:moveTo>
                    <a:pt x="1511" y="0"/>
                  </a:moveTo>
                  <a:lnTo>
                    <a:pt x="1" y="982"/>
                  </a:lnTo>
                  <a:lnTo>
                    <a:pt x="441" y="1701"/>
                  </a:lnTo>
                  <a:lnTo>
                    <a:pt x="1995" y="8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9"/>
            <p:cNvSpPr/>
            <p:nvPr/>
          </p:nvSpPr>
          <p:spPr>
            <a:xfrm>
              <a:off x="8710888" y="3767263"/>
              <a:ext cx="13225" cy="54937"/>
            </a:xfrm>
            <a:custGeom>
              <a:avLst/>
              <a:gdLst/>
              <a:ahLst/>
              <a:cxnLst/>
              <a:rect l="l" t="t" r="r" b="b"/>
              <a:pathLst>
                <a:path w="305" h="1267" extrusionOk="0">
                  <a:moveTo>
                    <a:pt x="200" y="0"/>
                  </a:moveTo>
                  <a:lnTo>
                    <a:pt x="0" y="19"/>
                  </a:lnTo>
                  <a:lnTo>
                    <a:pt x="36" y="1267"/>
                  </a:lnTo>
                  <a:lnTo>
                    <a:pt x="305" y="122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9"/>
            <p:cNvSpPr/>
            <p:nvPr/>
          </p:nvSpPr>
          <p:spPr>
            <a:xfrm>
              <a:off x="8643766" y="3776411"/>
              <a:ext cx="24802" cy="58146"/>
            </a:xfrm>
            <a:custGeom>
              <a:avLst/>
              <a:gdLst/>
              <a:ahLst/>
              <a:cxnLst/>
              <a:rect l="l" t="t" r="r" b="b"/>
              <a:pathLst>
                <a:path w="572" h="1341" extrusionOk="0">
                  <a:moveTo>
                    <a:pt x="202" y="1"/>
                  </a:moveTo>
                  <a:lnTo>
                    <a:pt x="1" y="53"/>
                  </a:lnTo>
                  <a:lnTo>
                    <a:pt x="331" y="1341"/>
                  </a:lnTo>
                  <a:lnTo>
                    <a:pt x="572" y="1242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9"/>
            <p:cNvSpPr/>
            <p:nvPr/>
          </p:nvSpPr>
          <p:spPr>
            <a:xfrm>
              <a:off x="8585794" y="3809408"/>
              <a:ext cx="35902" cy="53983"/>
            </a:xfrm>
            <a:custGeom>
              <a:avLst/>
              <a:gdLst/>
              <a:ahLst/>
              <a:cxnLst/>
              <a:rect l="l" t="t" r="r" b="b"/>
              <a:pathLst>
                <a:path w="828" h="1245" extrusionOk="0">
                  <a:moveTo>
                    <a:pt x="219" y="0"/>
                  </a:moveTo>
                  <a:lnTo>
                    <a:pt x="0" y="232"/>
                  </a:lnTo>
                  <a:lnTo>
                    <a:pt x="602" y="1244"/>
                  </a:lnTo>
                  <a:lnTo>
                    <a:pt x="828" y="113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9"/>
            <p:cNvSpPr/>
            <p:nvPr/>
          </p:nvSpPr>
          <p:spPr>
            <a:xfrm>
              <a:off x="8544341" y="3844834"/>
              <a:ext cx="27100" cy="54287"/>
            </a:xfrm>
            <a:custGeom>
              <a:avLst/>
              <a:gdLst/>
              <a:ahLst/>
              <a:cxnLst/>
              <a:rect l="l" t="t" r="r" b="b"/>
              <a:pathLst>
                <a:path w="625" h="1252" extrusionOk="0">
                  <a:moveTo>
                    <a:pt x="162" y="1"/>
                  </a:moveTo>
                  <a:lnTo>
                    <a:pt x="0" y="171"/>
                  </a:lnTo>
                  <a:lnTo>
                    <a:pt x="431" y="1252"/>
                  </a:lnTo>
                  <a:lnTo>
                    <a:pt x="624" y="11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9"/>
            <p:cNvSpPr/>
            <p:nvPr/>
          </p:nvSpPr>
          <p:spPr>
            <a:xfrm>
              <a:off x="8503106" y="3884725"/>
              <a:ext cx="32000" cy="46916"/>
            </a:xfrm>
            <a:custGeom>
              <a:avLst/>
              <a:gdLst/>
              <a:ahLst/>
              <a:cxnLst/>
              <a:rect l="l" t="t" r="r" b="b"/>
              <a:pathLst>
                <a:path w="738" h="1082" extrusionOk="0">
                  <a:moveTo>
                    <a:pt x="130" y="1"/>
                  </a:moveTo>
                  <a:lnTo>
                    <a:pt x="1" y="158"/>
                  </a:lnTo>
                  <a:lnTo>
                    <a:pt x="559" y="1082"/>
                  </a:lnTo>
                  <a:lnTo>
                    <a:pt x="738" y="92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9"/>
            <p:cNvSpPr/>
            <p:nvPr/>
          </p:nvSpPr>
          <p:spPr>
            <a:xfrm>
              <a:off x="8467854" y="3912865"/>
              <a:ext cx="21767" cy="54807"/>
            </a:xfrm>
            <a:custGeom>
              <a:avLst/>
              <a:gdLst/>
              <a:ahLst/>
              <a:cxnLst/>
              <a:rect l="l" t="t" r="r" b="b"/>
              <a:pathLst>
                <a:path w="502" h="1264" extrusionOk="0">
                  <a:moveTo>
                    <a:pt x="111" y="0"/>
                  </a:moveTo>
                  <a:lnTo>
                    <a:pt x="1" y="111"/>
                  </a:lnTo>
                  <a:lnTo>
                    <a:pt x="311" y="1263"/>
                  </a:lnTo>
                  <a:lnTo>
                    <a:pt x="502" y="114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9"/>
            <p:cNvSpPr/>
            <p:nvPr/>
          </p:nvSpPr>
          <p:spPr>
            <a:xfrm>
              <a:off x="8201145" y="3747577"/>
              <a:ext cx="140009" cy="183023"/>
            </a:xfrm>
            <a:custGeom>
              <a:avLst/>
              <a:gdLst/>
              <a:ahLst/>
              <a:cxnLst/>
              <a:rect l="l" t="t" r="r" b="b"/>
              <a:pathLst>
                <a:path w="3229" h="4221" extrusionOk="0">
                  <a:moveTo>
                    <a:pt x="3228" y="0"/>
                  </a:moveTo>
                  <a:lnTo>
                    <a:pt x="3228" y="0"/>
                  </a:lnTo>
                  <a:cubicBezTo>
                    <a:pt x="2903" y="144"/>
                    <a:pt x="2566" y="213"/>
                    <a:pt x="2246" y="213"/>
                  </a:cubicBezTo>
                  <a:cubicBezTo>
                    <a:pt x="2215" y="213"/>
                    <a:pt x="2185" y="212"/>
                    <a:pt x="2155" y="211"/>
                  </a:cubicBezTo>
                  <a:lnTo>
                    <a:pt x="0" y="3755"/>
                  </a:lnTo>
                  <a:cubicBezTo>
                    <a:pt x="135" y="3887"/>
                    <a:pt x="248" y="4044"/>
                    <a:pt x="342" y="4220"/>
                  </a:cubicBezTo>
                  <a:lnTo>
                    <a:pt x="1120" y="3081"/>
                  </a:lnTo>
                  <a:cubicBezTo>
                    <a:pt x="1075" y="2793"/>
                    <a:pt x="1110" y="2501"/>
                    <a:pt x="1239" y="2235"/>
                  </a:cubicBezTo>
                  <a:cubicBezTo>
                    <a:pt x="1430" y="1837"/>
                    <a:pt x="1797" y="1569"/>
                    <a:pt x="2236" y="1449"/>
                  </a:cubicBezTo>
                  <a:lnTo>
                    <a:pt x="322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9"/>
            <p:cNvSpPr/>
            <p:nvPr/>
          </p:nvSpPr>
          <p:spPr>
            <a:xfrm>
              <a:off x="8089232" y="4064582"/>
              <a:ext cx="30092" cy="32997"/>
            </a:xfrm>
            <a:custGeom>
              <a:avLst/>
              <a:gdLst/>
              <a:ahLst/>
              <a:cxnLst/>
              <a:rect l="l" t="t" r="r" b="b"/>
              <a:pathLst>
                <a:path w="694" h="761" extrusionOk="0">
                  <a:moveTo>
                    <a:pt x="420" y="0"/>
                  </a:moveTo>
                  <a:lnTo>
                    <a:pt x="0" y="689"/>
                  </a:lnTo>
                  <a:cubicBezTo>
                    <a:pt x="96" y="716"/>
                    <a:pt x="192" y="739"/>
                    <a:pt x="289" y="760"/>
                  </a:cubicBezTo>
                  <a:lnTo>
                    <a:pt x="693" y="168"/>
                  </a:lnTo>
                  <a:cubicBezTo>
                    <a:pt x="597" y="123"/>
                    <a:pt x="503" y="66"/>
                    <a:pt x="420" y="0"/>
                  </a:cubicBezTo>
                  <a:close/>
                </a:path>
              </a:pathLst>
            </a:custGeom>
            <a:solidFill>
              <a:srgbClr val="FFF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9"/>
            <p:cNvSpPr/>
            <p:nvPr/>
          </p:nvSpPr>
          <p:spPr>
            <a:xfrm>
              <a:off x="8382217" y="3593216"/>
              <a:ext cx="40975" cy="62048"/>
            </a:xfrm>
            <a:custGeom>
              <a:avLst/>
              <a:gdLst/>
              <a:ahLst/>
              <a:cxnLst/>
              <a:rect l="l" t="t" r="r" b="b"/>
              <a:pathLst>
                <a:path w="945" h="1431" extrusionOk="0">
                  <a:moveTo>
                    <a:pt x="271" y="0"/>
                  </a:moveTo>
                  <a:lnTo>
                    <a:pt x="0" y="444"/>
                  </a:lnTo>
                  <a:cubicBezTo>
                    <a:pt x="115" y="540"/>
                    <a:pt x="218" y="651"/>
                    <a:pt x="299" y="783"/>
                  </a:cubicBezTo>
                  <a:cubicBezTo>
                    <a:pt x="422" y="981"/>
                    <a:pt x="491" y="1201"/>
                    <a:pt x="508" y="1430"/>
                  </a:cubicBezTo>
                  <a:lnTo>
                    <a:pt x="945" y="793"/>
                  </a:lnTo>
                  <a:cubicBezTo>
                    <a:pt x="880" y="693"/>
                    <a:pt x="813" y="597"/>
                    <a:pt x="742" y="500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9"/>
            <p:cNvSpPr/>
            <p:nvPr/>
          </p:nvSpPr>
          <p:spPr>
            <a:xfrm>
              <a:off x="7847716" y="3563297"/>
              <a:ext cx="561078" cy="541003"/>
            </a:xfrm>
            <a:custGeom>
              <a:avLst/>
              <a:gdLst/>
              <a:ahLst/>
              <a:cxnLst/>
              <a:rect l="l" t="t" r="r" b="b"/>
              <a:pathLst>
                <a:path w="12940" h="12477" extrusionOk="0">
                  <a:moveTo>
                    <a:pt x="3994" y="0"/>
                  </a:moveTo>
                  <a:cubicBezTo>
                    <a:pt x="3248" y="538"/>
                    <a:pt x="2584" y="1233"/>
                    <a:pt x="2060" y="2070"/>
                  </a:cubicBezTo>
                  <a:cubicBezTo>
                    <a:pt x="0" y="5357"/>
                    <a:pt x="830" y="9590"/>
                    <a:pt x="3915" y="11522"/>
                  </a:cubicBezTo>
                  <a:cubicBezTo>
                    <a:pt x="4947" y="12169"/>
                    <a:pt x="6100" y="12477"/>
                    <a:pt x="7255" y="12477"/>
                  </a:cubicBezTo>
                  <a:cubicBezTo>
                    <a:pt x="9398" y="12477"/>
                    <a:pt x="11548" y="11418"/>
                    <a:pt x="12940" y="9501"/>
                  </a:cubicBezTo>
                  <a:lnTo>
                    <a:pt x="12940" y="9501"/>
                  </a:lnTo>
                  <a:cubicBezTo>
                    <a:pt x="12341" y="9657"/>
                    <a:pt x="11715" y="9739"/>
                    <a:pt x="11072" y="9739"/>
                  </a:cubicBezTo>
                  <a:cubicBezTo>
                    <a:pt x="10876" y="9739"/>
                    <a:pt x="10677" y="9732"/>
                    <a:pt x="10477" y="9716"/>
                  </a:cubicBezTo>
                  <a:cubicBezTo>
                    <a:pt x="9872" y="9670"/>
                    <a:pt x="9291" y="9550"/>
                    <a:pt x="8740" y="9371"/>
                  </a:cubicBezTo>
                  <a:lnTo>
                    <a:pt x="8740" y="9371"/>
                  </a:lnTo>
                  <a:cubicBezTo>
                    <a:pt x="8755" y="9591"/>
                    <a:pt x="8744" y="9820"/>
                    <a:pt x="8698" y="10052"/>
                  </a:cubicBezTo>
                  <a:cubicBezTo>
                    <a:pt x="8496" y="11109"/>
                    <a:pt x="7706" y="11866"/>
                    <a:pt x="6863" y="11866"/>
                  </a:cubicBezTo>
                  <a:cubicBezTo>
                    <a:pt x="6775" y="11866"/>
                    <a:pt x="6687" y="11857"/>
                    <a:pt x="6598" y="11840"/>
                  </a:cubicBezTo>
                  <a:cubicBezTo>
                    <a:pt x="5662" y="11661"/>
                    <a:pt x="5086" y="10568"/>
                    <a:pt x="5310" y="9401"/>
                  </a:cubicBezTo>
                  <a:cubicBezTo>
                    <a:pt x="5430" y="8777"/>
                    <a:pt x="5755" y="8256"/>
                    <a:pt x="6176" y="7937"/>
                  </a:cubicBezTo>
                  <a:cubicBezTo>
                    <a:pt x="5852" y="7659"/>
                    <a:pt x="5554" y="7354"/>
                    <a:pt x="5284" y="7029"/>
                  </a:cubicBezTo>
                  <a:cubicBezTo>
                    <a:pt x="5012" y="7357"/>
                    <a:pt x="4628" y="7629"/>
                    <a:pt x="4163" y="7786"/>
                  </a:cubicBezTo>
                  <a:cubicBezTo>
                    <a:pt x="3881" y="7882"/>
                    <a:pt x="3597" y="7927"/>
                    <a:pt x="3325" y="7927"/>
                  </a:cubicBezTo>
                  <a:cubicBezTo>
                    <a:pt x="2509" y="7927"/>
                    <a:pt x="1799" y="7520"/>
                    <a:pt x="1569" y="6844"/>
                  </a:cubicBezTo>
                  <a:cubicBezTo>
                    <a:pt x="1264" y="5942"/>
                    <a:pt x="1927" y="4902"/>
                    <a:pt x="3054" y="4518"/>
                  </a:cubicBezTo>
                  <a:cubicBezTo>
                    <a:pt x="3330" y="4424"/>
                    <a:pt x="3612" y="4379"/>
                    <a:pt x="3880" y="4376"/>
                  </a:cubicBezTo>
                  <a:cubicBezTo>
                    <a:pt x="3645" y="3563"/>
                    <a:pt x="3550" y="2694"/>
                    <a:pt x="3620" y="1800"/>
                  </a:cubicBezTo>
                  <a:cubicBezTo>
                    <a:pt x="3669" y="1173"/>
                    <a:pt x="3798" y="568"/>
                    <a:pt x="399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9"/>
            <p:cNvSpPr/>
            <p:nvPr/>
          </p:nvSpPr>
          <p:spPr>
            <a:xfrm>
              <a:off x="8631409" y="3765398"/>
              <a:ext cx="182372" cy="96172"/>
            </a:xfrm>
            <a:custGeom>
              <a:avLst/>
              <a:gdLst/>
              <a:ahLst/>
              <a:cxnLst/>
              <a:rect l="l" t="t" r="r" b="b"/>
              <a:pathLst>
                <a:path w="4206" h="2218" extrusionOk="0">
                  <a:moveTo>
                    <a:pt x="1600" y="0"/>
                  </a:moveTo>
                  <a:cubicBezTo>
                    <a:pt x="1069" y="0"/>
                    <a:pt x="595" y="119"/>
                    <a:pt x="150" y="321"/>
                  </a:cubicBezTo>
                  <a:lnTo>
                    <a:pt x="1" y="2218"/>
                  </a:lnTo>
                  <a:cubicBezTo>
                    <a:pt x="808" y="1698"/>
                    <a:pt x="1492" y="1441"/>
                    <a:pt x="2156" y="1441"/>
                  </a:cubicBezTo>
                  <a:cubicBezTo>
                    <a:pt x="2826" y="1441"/>
                    <a:pt x="3474" y="1702"/>
                    <a:pt x="4205" y="2218"/>
                  </a:cubicBezTo>
                  <a:lnTo>
                    <a:pt x="3673" y="1224"/>
                  </a:lnTo>
                  <a:lnTo>
                    <a:pt x="3305" y="359"/>
                  </a:lnTo>
                  <a:cubicBezTo>
                    <a:pt x="2668" y="109"/>
                    <a:pt x="2108" y="0"/>
                    <a:pt x="16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9"/>
            <p:cNvSpPr/>
            <p:nvPr/>
          </p:nvSpPr>
          <p:spPr>
            <a:xfrm>
              <a:off x="8753945" y="3789203"/>
              <a:ext cx="23501" cy="34124"/>
            </a:xfrm>
            <a:custGeom>
              <a:avLst/>
              <a:gdLst/>
              <a:ahLst/>
              <a:cxnLst/>
              <a:rect l="l" t="t" r="r" b="b"/>
              <a:pathLst>
                <a:path w="542" h="787" extrusionOk="0">
                  <a:moveTo>
                    <a:pt x="155" y="1"/>
                  </a:moveTo>
                  <a:lnTo>
                    <a:pt x="0" y="568"/>
                  </a:lnTo>
                  <a:lnTo>
                    <a:pt x="542" y="787"/>
                  </a:lnTo>
                  <a:lnTo>
                    <a:pt x="281" y="71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9"/>
            <p:cNvSpPr/>
            <p:nvPr/>
          </p:nvSpPr>
          <p:spPr>
            <a:xfrm>
              <a:off x="8158435" y="4028767"/>
              <a:ext cx="187619" cy="99078"/>
            </a:xfrm>
            <a:custGeom>
              <a:avLst/>
              <a:gdLst/>
              <a:ahLst/>
              <a:cxnLst/>
              <a:rect l="l" t="t" r="r" b="b"/>
              <a:pathLst>
                <a:path w="4327" h="2285" extrusionOk="0">
                  <a:moveTo>
                    <a:pt x="0" y="0"/>
                  </a:moveTo>
                  <a:lnTo>
                    <a:pt x="35" y="241"/>
                  </a:lnTo>
                  <a:lnTo>
                    <a:pt x="4129" y="2285"/>
                  </a:lnTo>
                  <a:lnTo>
                    <a:pt x="4326" y="1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9"/>
            <p:cNvSpPr/>
            <p:nvPr/>
          </p:nvSpPr>
          <p:spPr>
            <a:xfrm>
              <a:off x="8131552" y="4028897"/>
              <a:ext cx="33561" cy="37203"/>
            </a:xfrm>
            <a:custGeom>
              <a:avLst/>
              <a:gdLst/>
              <a:ahLst/>
              <a:cxnLst/>
              <a:rect l="l" t="t" r="r" b="b"/>
              <a:pathLst>
                <a:path w="774" h="858" extrusionOk="0">
                  <a:moveTo>
                    <a:pt x="639" y="0"/>
                  </a:moveTo>
                  <a:lnTo>
                    <a:pt x="1" y="345"/>
                  </a:lnTo>
                  <a:lnTo>
                    <a:pt x="267" y="857"/>
                  </a:lnTo>
                  <a:lnTo>
                    <a:pt x="774" y="23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9"/>
            <p:cNvSpPr/>
            <p:nvPr/>
          </p:nvSpPr>
          <p:spPr>
            <a:xfrm>
              <a:off x="7893764" y="4021786"/>
              <a:ext cx="97126" cy="92097"/>
            </a:xfrm>
            <a:custGeom>
              <a:avLst/>
              <a:gdLst/>
              <a:ahLst/>
              <a:cxnLst/>
              <a:rect l="l" t="t" r="r" b="b"/>
              <a:pathLst>
                <a:path w="2240" h="2124" extrusionOk="0">
                  <a:moveTo>
                    <a:pt x="2239" y="1"/>
                  </a:moveTo>
                  <a:lnTo>
                    <a:pt x="146" y="1125"/>
                  </a:lnTo>
                  <a:lnTo>
                    <a:pt x="0" y="2124"/>
                  </a:lnTo>
                  <a:lnTo>
                    <a:pt x="2229" y="17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9"/>
            <p:cNvSpPr/>
            <p:nvPr/>
          </p:nvSpPr>
          <p:spPr>
            <a:xfrm>
              <a:off x="7985124" y="4021786"/>
              <a:ext cx="39458" cy="29225"/>
            </a:xfrm>
            <a:custGeom>
              <a:avLst/>
              <a:gdLst/>
              <a:ahLst/>
              <a:cxnLst/>
              <a:rect l="l" t="t" r="r" b="b"/>
              <a:pathLst>
                <a:path w="910" h="674" extrusionOk="0">
                  <a:moveTo>
                    <a:pt x="132" y="1"/>
                  </a:moveTo>
                  <a:lnTo>
                    <a:pt x="1" y="250"/>
                  </a:lnTo>
                  <a:lnTo>
                    <a:pt x="616" y="674"/>
                  </a:lnTo>
                  <a:lnTo>
                    <a:pt x="910" y="10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9"/>
            <p:cNvSpPr/>
            <p:nvPr/>
          </p:nvSpPr>
          <p:spPr>
            <a:xfrm>
              <a:off x="7897406" y="4063585"/>
              <a:ext cx="452548" cy="158611"/>
            </a:xfrm>
            <a:custGeom>
              <a:avLst/>
              <a:gdLst/>
              <a:ahLst/>
              <a:cxnLst/>
              <a:rect l="l" t="t" r="r" b="b"/>
              <a:pathLst>
                <a:path w="10437" h="3658" extrusionOk="0">
                  <a:moveTo>
                    <a:pt x="55" y="0"/>
                  </a:moveTo>
                  <a:lnTo>
                    <a:pt x="1" y="3658"/>
                  </a:lnTo>
                  <a:lnTo>
                    <a:pt x="1" y="3658"/>
                  </a:lnTo>
                  <a:lnTo>
                    <a:pt x="4194" y="2888"/>
                  </a:lnTo>
                  <a:lnTo>
                    <a:pt x="4725" y="894"/>
                  </a:lnTo>
                  <a:lnTo>
                    <a:pt x="6285" y="975"/>
                  </a:lnTo>
                  <a:lnTo>
                    <a:pt x="6504" y="2941"/>
                  </a:lnTo>
                  <a:lnTo>
                    <a:pt x="10100" y="3165"/>
                  </a:lnTo>
                  <a:lnTo>
                    <a:pt x="10437" y="428"/>
                  </a:lnTo>
                  <a:cubicBezTo>
                    <a:pt x="6516" y="421"/>
                    <a:pt x="4116" y="35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9"/>
            <p:cNvSpPr/>
            <p:nvPr/>
          </p:nvSpPr>
          <p:spPr>
            <a:xfrm>
              <a:off x="8079303" y="4081319"/>
              <a:ext cx="115468" cy="34124"/>
            </a:xfrm>
            <a:custGeom>
              <a:avLst/>
              <a:gdLst/>
              <a:ahLst/>
              <a:cxnLst/>
              <a:rect l="l" t="t" r="r" b="b"/>
              <a:pathLst>
                <a:path w="2663" h="787" extrusionOk="0">
                  <a:moveTo>
                    <a:pt x="39" y="1"/>
                  </a:moveTo>
                  <a:lnTo>
                    <a:pt x="0" y="787"/>
                  </a:lnTo>
                  <a:lnTo>
                    <a:pt x="2575" y="659"/>
                  </a:lnTo>
                  <a:lnTo>
                    <a:pt x="2663" y="128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9"/>
            <p:cNvSpPr/>
            <p:nvPr/>
          </p:nvSpPr>
          <p:spPr>
            <a:xfrm>
              <a:off x="7892030" y="4066316"/>
              <a:ext cx="201581" cy="158611"/>
            </a:xfrm>
            <a:custGeom>
              <a:avLst/>
              <a:gdLst/>
              <a:ahLst/>
              <a:cxnLst/>
              <a:rect l="l" t="t" r="r" b="b"/>
              <a:pathLst>
                <a:path w="4649" h="3658" extrusionOk="0">
                  <a:moveTo>
                    <a:pt x="53" y="0"/>
                  </a:moveTo>
                  <a:lnTo>
                    <a:pt x="0" y="3658"/>
                  </a:lnTo>
                  <a:lnTo>
                    <a:pt x="4291" y="2868"/>
                  </a:lnTo>
                  <a:lnTo>
                    <a:pt x="4648" y="36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9"/>
            <p:cNvSpPr/>
            <p:nvPr/>
          </p:nvSpPr>
          <p:spPr>
            <a:xfrm>
              <a:off x="7893678" y="4082186"/>
              <a:ext cx="237960" cy="143392"/>
            </a:xfrm>
            <a:custGeom>
              <a:avLst/>
              <a:gdLst/>
              <a:ahLst/>
              <a:cxnLst/>
              <a:rect l="l" t="t" r="r" b="b"/>
              <a:pathLst>
                <a:path w="5488" h="3307" extrusionOk="0">
                  <a:moveTo>
                    <a:pt x="4603" y="1"/>
                  </a:moveTo>
                  <a:lnTo>
                    <a:pt x="1" y="3306"/>
                  </a:lnTo>
                  <a:lnTo>
                    <a:pt x="4261" y="2492"/>
                  </a:lnTo>
                  <a:lnTo>
                    <a:pt x="4520" y="529"/>
                  </a:lnTo>
                  <a:lnTo>
                    <a:pt x="5207" y="550"/>
                  </a:lnTo>
                  <a:lnTo>
                    <a:pt x="5488" y="54"/>
                  </a:lnTo>
                  <a:lnTo>
                    <a:pt x="460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9"/>
            <p:cNvSpPr/>
            <p:nvPr/>
          </p:nvSpPr>
          <p:spPr>
            <a:xfrm>
              <a:off x="7914490" y="4093113"/>
              <a:ext cx="161429" cy="108010"/>
            </a:xfrm>
            <a:custGeom>
              <a:avLst/>
              <a:gdLst/>
              <a:ahLst/>
              <a:cxnLst/>
              <a:rect l="l" t="t" r="r" b="b"/>
              <a:pathLst>
                <a:path w="3723" h="2491" extrusionOk="0">
                  <a:moveTo>
                    <a:pt x="19" y="1"/>
                  </a:moveTo>
                  <a:lnTo>
                    <a:pt x="0" y="2490"/>
                  </a:lnTo>
                  <a:lnTo>
                    <a:pt x="3479" y="1854"/>
                  </a:lnTo>
                  <a:lnTo>
                    <a:pt x="3722" y="11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9"/>
            <p:cNvSpPr/>
            <p:nvPr/>
          </p:nvSpPr>
          <p:spPr>
            <a:xfrm>
              <a:off x="8161947" y="4086002"/>
              <a:ext cx="185537" cy="117722"/>
            </a:xfrm>
            <a:custGeom>
              <a:avLst/>
              <a:gdLst/>
              <a:ahLst/>
              <a:cxnLst/>
              <a:rect l="l" t="t" r="r" b="b"/>
              <a:pathLst>
                <a:path w="4279" h="2715" extrusionOk="0">
                  <a:moveTo>
                    <a:pt x="1" y="0"/>
                  </a:moveTo>
                  <a:lnTo>
                    <a:pt x="277" y="2488"/>
                  </a:lnTo>
                  <a:lnTo>
                    <a:pt x="3975" y="2714"/>
                  </a:lnTo>
                  <a:lnTo>
                    <a:pt x="4278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9"/>
            <p:cNvSpPr/>
            <p:nvPr/>
          </p:nvSpPr>
          <p:spPr>
            <a:xfrm>
              <a:off x="8173958" y="4086609"/>
              <a:ext cx="173397" cy="117115"/>
            </a:xfrm>
            <a:custGeom>
              <a:avLst/>
              <a:gdLst/>
              <a:ahLst/>
              <a:cxnLst/>
              <a:rect l="l" t="t" r="r" b="b"/>
              <a:pathLst>
                <a:path w="3999" h="2701" extrusionOk="0">
                  <a:moveTo>
                    <a:pt x="3999" y="0"/>
                  </a:moveTo>
                  <a:lnTo>
                    <a:pt x="0" y="2474"/>
                  </a:lnTo>
                  <a:lnTo>
                    <a:pt x="3698" y="2700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9"/>
            <p:cNvSpPr/>
            <p:nvPr/>
          </p:nvSpPr>
          <p:spPr>
            <a:xfrm>
              <a:off x="8189047" y="4105600"/>
              <a:ext cx="145343" cy="76964"/>
            </a:xfrm>
            <a:custGeom>
              <a:avLst/>
              <a:gdLst/>
              <a:ahLst/>
              <a:cxnLst/>
              <a:rect l="l" t="t" r="r" b="b"/>
              <a:pathLst>
                <a:path w="3352" h="1775" extrusionOk="0">
                  <a:moveTo>
                    <a:pt x="3351" y="0"/>
                  </a:moveTo>
                  <a:lnTo>
                    <a:pt x="0" y="19"/>
                  </a:lnTo>
                  <a:lnTo>
                    <a:pt x="0" y="1602"/>
                  </a:lnTo>
                  <a:lnTo>
                    <a:pt x="3162" y="1774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9"/>
            <p:cNvSpPr/>
            <p:nvPr/>
          </p:nvSpPr>
          <p:spPr>
            <a:xfrm>
              <a:off x="7919000" y="4097232"/>
              <a:ext cx="149288" cy="99945"/>
            </a:xfrm>
            <a:custGeom>
              <a:avLst/>
              <a:gdLst/>
              <a:ahLst/>
              <a:cxnLst/>
              <a:rect l="l" t="t" r="r" b="b"/>
              <a:pathLst>
                <a:path w="3443" h="2305" extrusionOk="0">
                  <a:moveTo>
                    <a:pt x="4" y="0"/>
                  </a:moveTo>
                  <a:lnTo>
                    <a:pt x="1" y="2305"/>
                  </a:lnTo>
                  <a:lnTo>
                    <a:pt x="3220" y="1711"/>
                  </a:lnTo>
                  <a:lnTo>
                    <a:pt x="3442" y="1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9"/>
            <p:cNvSpPr/>
            <p:nvPr/>
          </p:nvSpPr>
          <p:spPr>
            <a:xfrm>
              <a:off x="7917916" y="4096798"/>
              <a:ext cx="90839" cy="99945"/>
            </a:xfrm>
            <a:custGeom>
              <a:avLst/>
              <a:gdLst/>
              <a:ahLst/>
              <a:cxnLst/>
              <a:rect l="l" t="t" r="r" b="b"/>
              <a:pathLst>
                <a:path w="2095" h="2305" extrusionOk="0">
                  <a:moveTo>
                    <a:pt x="4" y="0"/>
                  </a:moveTo>
                  <a:lnTo>
                    <a:pt x="0" y="2305"/>
                  </a:lnTo>
                  <a:lnTo>
                    <a:pt x="2094" y="9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9"/>
            <p:cNvSpPr/>
            <p:nvPr/>
          </p:nvSpPr>
          <p:spPr>
            <a:xfrm>
              <a:off x="8191649" y="4109459"/>
              <a:ext cx="135543" cy="69376"/>
            </a:xfrm>
            <a:custGeom>
              <a:avLst/>
              <a:gdLst/>
              <a:ahLst/>
              <a:cxnLst/>
              <a:rect l="l" t="t" r="r" b="b"/>
              <a:pathLst>
                <a:path w="3126" h="1600" extrusionOk="0">
                  <a:moveTo>
                    <a:pt x="3125" y="0"/>
                  </a:moveTo>
                  <a:lnTo>
                    <a:pt x="0" y="23"/>
                  </a:lnTo>
                  <a:lnTo>
                    <a:pt x="13" y="1417"/>
                  </a:lnTo>
                  <a:lnTo>
                    <a:pt x="2953" y="1599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9"/>
            <p:cNvSpPr/>
            <p:nvPr/>
          </p:nvSpPr>
          <p:spPr>
            <a:xfrm>
              <a:off x="8192083" y="4110067"/>
              <a:ext cx="78872" cy="61918"/>
            </a:xfrm>
            <a:custGeom>
              <a:avLst/>
              <a:gdLst/>
              <a:ahLst/>
              <a:cxnLst/>
              <a:rect l="l" t="t" r="r" b="b"/>
              <a:pathLst>
                <a:path w="1819" h="1428" extrusionOk="0">
                  <a:moveTo>
                    <a:pt x="1818" y="0"/>
                  </a:moveTo>
                  <a:lnTo>
                    <a:pt x="0" y="32"/>
                  </a:lnTo>
                  <a:lnTo>
                    <a:pt x="15" y="1428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9"/>
            <p:cNvSpPr/>
            <p:nvPr/>
          </p:nvSpPr>
          <p:spPr>
            <a:xfrm>
              <a:off x="7946967" y="4110543"/>
              <a:ext cx="96606" cy="73799"/>
            </a:xfrm>
            <a:custGeom>
              <a:avLst/>
              <a:gdLst/>
              <a:ahLst/>
              <a:cxnLst/>
              <a:rect l="l" t="t" r="r" b="b"/>
              <a:pathLst>
                <a:path w="2228" h="1702" extrusionOk="0">
                  <a:moveTo>
                    <a:pt x="1204" y="1"/>
                  </a:moveTo>
                  <a:lnTo>
                    <a:pt x="0" y="1268"/>
                  </a:lnTo>
                  <a:lnTo>
                    <a:pt x="24" y="1702"/>
                  </a:lnTo>
                  <a:lnTo>
                    <a:pt x="2228" y="140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9"/>
            <p:cNvSpPr/>
            <p:nvPr/>
          </p:nvSpPr>
          <p:spPr>
            <a:xfrm>
              <a:off x="8205654" y="4115530"/>
              <a:ext cx="87761" cy="50731"/>
            </a:xfrm>
            <a:custGeom>
              <a:avLst/>
              <a:gdLst/>
              <a:ahLst/>
              <a:cxnLst/>
              <a:rect l="l" t="t" r="r" b="b"/>
              <a:pathLst>
                <a:path w="2024" h="1170" extrusionOk="0">
                  <a:moveTo>
                    <a:pt x="1355" y="0"/>
                  </a:moveTo>
                  <a:lnTo>
                    <a:pt x="1" y="1081"/>
                  </a:lnTo>
                  <a:lnTo>
                    <a:pt x="1653" y="1170"/>
                  </a:lnTo>
                  <a:lnTo>
                    <a:pt x="2024" y="105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9"/>
            <p:cNvSpPr/>
            <p:nvPr/>
          </p:nvSpPr>
          <p:spPr>
            <a:xfrm>
              <a:off x="7888041" y="4080192"/>
              <a:ext cx="9929" cy="12531"/>
            </a:xfrm>
            <a:custGeom>
              <a:avLst/>
              <a:gdLst/>
              <a:ahLst/>
              <a:cxnLst/>
              <a:rect l="l" t="t" r="r" b="b"/>
              <a:pathLst>
                <a:path w="229" h="289" extrusionOk="0">
                  <a:moveTo>
                    <a:pt x="5" y="1"/>
                  </a:moveTo>
                  <a:lnTo>
                    <a:pt x="1" y="284"/>
                  </a:lnTo>
                  <a:lnTo>
                    <a:pt x="224" y="289"/>
                  </a:lnTo>
                  <a:lnTo>
                    <a:pt x="228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9"/>
            <p:cNvSpPr/>
            <p:nvPr/>
          </p:nvSpPr>
          <p:spPr>
            <a:xfrm>
              <a:off x="8340938" y="4092419"/>
              <a:ext cx="11013" cy="13225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29" y="1"/>
                  </a:moveTo>
                  <a:lnTo>
                    <a:pt x="0" y="281"/>
                  </a:lnTo>
                  <a:lnTo>
                    <a:pt x="222" y="304"/>
                  </a:lnTo>
                  <a:lnTo>
                    <a:pt x="253" y="25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9"/>
            <p:cNvSpPr/>
            <p:nvPr/>
          </p:nvSpPr>
          <p:spPr>
            <a:xfrm>
              <a:off x="7560671" y="3722125"/>
              <a:ext cx="66948" cy="150849"/>
            </a:xfrm>
            <a:custGeom>
              <a:avLst/>
              <a:gdLst/>
              <a:ahLst/>
              <a:cxnLst/>
              <a:rect l="l" t="t" r="r" b="b"/>
              <a:pathLst>
                <a:path w="1544" h="3479" extrusionOk="0">
                  <a:moveTo>
                    <a:pt x="1117" y="0"/>
                  </a:moveTo>
                  <a:cubicBezTo>
                    <a:pt x="344" y="733"/>
                    <a:pt x="1" y="1607"/>
                    <a:pt x="762" y="2564"/>
                  </a:cubicBezTo>
                  <a:lnTo>
                    <a:pt x="1468" y="3479"/>
                  </a:lnTo>
                  <a:lnTo>
                    <a:pt x="1468" y="3479"/>
                  </a:lnTo>
                  <a:cubicBezTo>
                    <a:pt x="1464" y="3472"/>
                    <a:pt x="979" y="2491"/>
                    <a:pt x="1544" y="1346"/>
                  </a:cubicBezTo>
                  <a:lnTo>
                    <a:pt x="1117" y="0"/>
                  </a:lnTo>
                  <a:close/>
                  <a:moveTo>
                    <a:pt x="1468" y="3479"/>
                  </a:moveTo>
                  <a:cubicBezTo>
                    <a:pt x="1468" y="3479"/>
                    <a:pt x="1468" y="3479"/>
                    <a:pt x="1468" y="3479"/>
                  </a:cubicBezTo>
                  <a:cubicBezTo>
                    <a:pt x="1468" y="3479"/>
                    <a:pt x="1468" y="3479"/>
                    <a:pt x="1468" y="3479"/>
                  </a:cubicBezTo>
                  <a:lnTo>
                    <a:pt x="1468" y="3479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9"/>
            <p:cNvSpPr/>
            <p:nvPr/>
          </p:nvSpPr>
          <p:spPr>
            <a:xfrm>
              <a:off x="7570904" y="3787902"/>
              <a:ext cx="185451" cy="156746"/>
            </a:xfrm>
            <a:custGeom>
              <a:avLst/>
              <a:gdLst/>
              <a:ahLst/>
              <a:cxnLst/>
              <a:rect l="l" t="t" r="r" b="b"/>
              <a:pathLst>
                <a:path w="4277" h="3615" extrusionOk="0">
                  <a:moveTo>
                    <a:pt x="100" y="1"/>
                  </a:moveTo>
                  <a:lnTo>
                    <a:pt x="100" y="1"/>
                  </a:lnTo>
                  <a:cubicBezTo>
                    <a:pt x="1" y="2395"/>
                    <a:pt x="1688" y="3615"/>
                    <a:pt x="3602" y="3615"/>
                  </a:cubicBezTo>
                  <a:cubicBezTo>
                    <a:pt x="3825" y="3615"/>
                    <a:pt x="4050" y="3598"/>
                    <a:pt x="4277" y="3565"/>
                  </a:cubicBezTo>
                  <a:lnTo>
                    <a:pt x="4202" y="3311"/>
                  </a:lnTo>
                  <a:lnTo>
                    <a:pt x="3886" y="3341"/>
                  </a:lnTo>
                  <a:lnTo>
                    <a:pt x="3551" y="2088"/>
                  </a:lnTo>
                  <a:lnTo>
                    <a:pt x="3846" y="2087"/>
                  </a:lnTo>
                  <a:lnTo>
                    <a:pt x="3776" y="1837"/>
                  </a:lnTo>
                  <a:cubicBezTo>
                    <a:pt x="3776" y="1837"/>
                    <a:pt x="3770" y="1838"/>
                    <a:pt x="3759" y="1838"/>
                  </a:cubicBezTo>
                  <a:cubicBezTo>
                    <a:pt x="3503" y="1838"/>
                    <a:pt x="376" y="180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9"/>
            <p:cNvSpPr/>
            <p:nvPr/>
          </p:nvSpPr>
          <p:spPr>
            <a:xfrm>
              <a:off x="7579619" y="3822113"/>
              <a:ext cx="143305" cy="109571"/>
            </a:xfrm>
            <a:custGeom>
              <a:avLst/>
              <a:gdLst/>
              <a:ahLst/>
              <a:cxnLst/>
              <a:rect l="l" t="t" r="r" b="b"/>
              <a:pathLst>
                <a:path w="3305" h="2527" extrusionOk="0">
                  <a:moveTo>
                    <a:pt x="0" y="1"/>
                  </a:moveTo>
                  <a:cubicBezTo>
                    <a:pt x="499" y="2439"/>
                    <a:pt x="2918" y="2526"/>
                    <a:pt x="3263" y="2526"/>
                  </a:cubicBezTo>
                  <a:cubicBezTo>
                    <a:pt x="3290" y="2526"/>
                    <a:pt x="3304" y="2526"/>
                    <a:pt x="3304" y="2526"/>
                  </a:cubicBezTo>
                  <a:lnTo>
                    <a:pt x="3062" y="1319"/>
                  </a:lnTo>
                  <a:cubicBezTo>
                    <a:pt x="419" y="110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9"/>
            <p:cNvSpPr/>
            <p:nvPr/>
          </p:nvSpPr>
          <p:spPr>
            <a:xfrm>
              <a:off x="7652855" y="3865213"/>
              <a:ext cx="12574" cy="63219"/>
            </a:xfrm>
            <a:custGeom>
              <a:avLst/>
              <a:gdLst/>
              <a:ahLst/>
              <a:cxnLst/>
              <a:rect l="l" t="t" r="r" b="b"/>
              <a:pathLst>
                <a:path w="290" h="1458" extrusionOk="0">
                  <a:moveTo>
                    <a:pt x="1" y="0"/>
                  </a:moveTo>
                  <a:lnTo>
                    <a:pt x="94" y="1346"/>
                  </a:lnTo>
                  <a:lnTo>
                    <a:pt x="290" y="145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9"/>
            <p:cNvSpPr/>
            <p:nvPr/>
          </p:nvSpPr>
          <p:spPr>
            <a:xfrm>
              <a:off x="7604551" y="3844270"/>
              <a:ext cx="8889" cy="51989"/>
            </a:xfrm>
            <a:custGeom>
              <a:avLst/>
              <a:gdLst/>
              <a:ahLst/>
              <a:cxnLst/>
              <a:rect l="l" t="t" r="r" b="b"/>
              <a:pathLst>
                <a:path w="205" h="1199" extrusionOk="0">
                  <a:moveTo>
                    <a:pt x="1" y="1"/>
                  </a:moveTo>
                  <a:lnTo>
                    <a:pt x="84" y="1041"/>
                  </a:lnTo>
                  <a:lnTo>
                    <a:pt x="204" y="1199"/>
                  </a:lnTo>
                  <a:lnTo>
                    <a:pt x="204" y="1199"/>
                  </a:lnTo>
                  <a:lnTo>
                    <a:pt x="112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9"/>
            <p:cNvSpPr/>
            <p:nvPr/>
          </p:nvSpPr>
          <p:spPr>
            <a:xfrm>
              <a:off x="7571988" y="3787902"/>
              <a:ext cx="91013" cy="145126"/>
            </a:xfrm>
            <a:custGeom>
              <a:avLst/>
              <a:gdLst/>
              <a:ahLst/>
              <a:cxnLst/>
              <a:rect l="l" t="t" r="r" b="b"/>
              <a:pathLst>
                <a:path w="2099" h="3347" extrusionOk="0">
                  <a:moveTo>
                    <a:pt x="73" y="1"/>
                  </a:moveTo>
                  <a:cubicBezTo>
                    <a:pt x="0" y="1744"/>
                    <a:pt x="878" y="2865"/>
                    <a:pt x="2099" y="3346"/>
                  </a:cubicBezTo>
                  <a:lnTo>
                    <a:pt x="1357" y="1405"/>
                  </a:lnTo>
                  <a:cubicBezTo>
                    <a:pt x="723" y="1136"/>
                    <a:pt x="182" y="704"/>
                    <a:pt x="73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73" name="Google Shape;2973;p69"/>
          <p:cNvCxnSpPr/>
          <p:nvPr/>
        </p:nvCxnSpPr>
        <p:spPr>
          <a:xfrm>
            <a:off x="4379625" y="3886502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74" name="Google Shape;2974;p69"/>
          <p:cNvGrpSpPr/>
          <p:nvPr/>
        </p:nvGrpSpPr>
        <p:grpSpPr>
          <a:xfrm>
            <a:off x="7874700" y="1658138"/>
            <a:ext cx="249800" cy="541650"/>
            <a:chOff x="5458600" y="3719400"/>
            <a:chExt cx="249800" cy="541650"/>
          </a:xfrm>
        </p:grpSpPr>
        <p:sp>
          <p:nvSpPr>
            <p:cNvPr id="2975" name="Google Shape;2975;p69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9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9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9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9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9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9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9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9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4" name="Google Shape;2984;p69"/>
          <p:cNvGrpSpPr/>
          <p:nvPr/>
        </p:nvGrpSpPr>
        <p:grpSpPr>
          <a:xfrm>
            <a:off x="8207350" y="964638"/>
            <a:ext cx="164400" cy="515125"/>
            <a:chOff x="5791250" y="3025900"/>
            <a:chExt cx="164400" cy="515125"/>
          </a:xfrm>
        </p:grpSpPr>
        <p:sp>
          <p:nvSpPr>
            <p:cNvPr id="2985" name="Google Shape;2985;p69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9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9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9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9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9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9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9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9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69"/>
          <p:cNvGrpSpPr/>
          <p:nvPr/>
        </p:nvGrpSpPr>
        <p:grpSpPr>
          <a:xfrm>
            <a:off x="1320175" y="1029700"/>
            <a:ext cx="190750" cy="283225"/>
            <a:chOff x="923775" y="1828850"/>
            <a:chExt cx="190750" cy="283225"/>
          </a:xfrm>
        </p:grpSpPr>
        <p:sp>
          <p:nvSpPr>
            <p:cNvPr id="2995" name="Google Shape;2995;p69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9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9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9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9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9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9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9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9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69"/>
          <p:cNvGrpSpPr/>
          <p:nvPr/>
        </p:nvGrpSpPr>
        <p:grpSpPr>
          <a:xfrm>
            <a:off x="6117975" y="1029700"/>
            <a:ext cx="272300" cy="211525"/>
            <a:chOff x="962400" y="2223200"/>
            <a:chExt cx="272300" cy="211525"/>
          </a:xfrm>
        </p:grpSpPr>
        <p:sp>
          <p:nvSpPr>
            <p:cNvPr id="3005" name="Google Shape;3005;p69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9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9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9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9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9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9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69"/>
          <p:cNvGrpSpPr/>
          <p:nvPr/>
        </p:nvGrpSpPr>
        <p:grpSpPr>
          <a:xfrm>
            <a:off x="1668750" y="1585075"/>
            <a:ext cx="338500" cy="515525"/>
            <a:chOff x="1514325" y="1004350"/>
            <a:chExt cx="338500" cy="515525"/>
          </a:xfrm>
        </p:grpSpPr>
        <p:sp>
          <p:nvSpPr>
            <p:cNvPr id="3014" name="Google Shape;3014;p69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9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9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9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9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9" name="Google Shape;3019;p69"/>
          <p:cNvGrpSpPr/>
          <p:nvPr/>
        </p:nvGrpSpPr>
        <p:grpSpPr>
          <a:xfrm>
            <a:off x="7077050" y="4132975"/>
            <a:ext cx="430550" cy="271450"/>
            <a:chOff x="1515225" y="1844850"/>
            <a:chExt cx="430550" cy="271450"/>
          </a:xfrm>
        </p:grpSpPr>
        <p:sp>
          <p:nvSpPr>
            <p:cNvPr id="3020" name="Google Shape;3020;p69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9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9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9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9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9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9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9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194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Kumbh Sans</vt:lpstr>
      <vt:lpstr>Arial</vt:lpstr>
      <vt:lpstr>Yeseva One</vt:lpstr>
      <vt:lpstr>Luxury Cinema Theater Pitch Deck XL by Slidesgo</vt:lpstr>
      <vt:lpstr>CINEMA  XXI</vt:lpstr>
      <vt:lpstr>BIOSKOP</vt:lpstr>
      <vt:lpstr>I.</vt:lpstr>
      <vt:lpstr>Positif :</vt:lpstr>
      <vt:lpstr>DESAIN APLIKASI</vt:lpstr>
      <vt:lpstr>PowerPoint Presentation</vt:lpstr>
      <vt:lpstr>Button simpan digunakan untuk menyimpan data yang ingin ditambahkan</vt:lpstr>
      <vt:lpstr>output</vt:lpstr>
      <vt:lpstr>Kesimpulan</vt:lpstr>
      <vt:lpstr>Sekian dan terimahkasi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 XXI</dc:title>
  <cp:lastModifiedBy>USER</cp:lastModifiedBy>
  <cp:revision>5</cp:revision>
  <dcterms:modified xsi:type="dcterms:W3CDTF">2023-05-26T01:08:33Z</dcterms:modified>
</cp:coreProperties>
</file>