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1" r:id="rId2"/>
    <p:sldMasterId id="2147483653" r:id="rId3"/>
  </p:sldMasterIdLst>
  <p:notesMasterIdLst>
    <p:notesMasterId r:id="rId5"/>
  </p:notesMasterIdLst>
  <p:sldIdLst>
    <p:sldId id="256" r:id="rId4"/>
  </p:sldIdLst>
  <p:sldSz cx="10369550" cy="7251700"/>
  <p:notesSz cx="6797675" cy="99282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9">
          <p15:clr>
            <a:srgbClr val="A4A3A4"/>
          </p15:clr>
        </p15:guide>
        <p15:guide id="2" orient="horz" pos="3737">
          <p15:clr>
            <a:srgbClr val="A4A3A4"/>
          </p15:clr>
        </p15:guide>
        <p15:guide id="3" orient="horz" pos="741">
          <p15:clr>
            <a:srgbClr val="A4A3A4"/>
          </p15:clr>
        </p15:guide>
        <p15:guide id="4" orient="horz" pos="4213">
          <p15:clr>
            <a:srgbClr val="A4A3A4"/>
          </p15:clr>
        </p15:guide>
        <p15:guide id="5" pos="6282">
          <p15:clr>
            <a:srgbClr val="A4A3A4"/>
          </p15:clr>
        </p15:guide>
        <p15:guide id="6" pos="1724">
          <p15:clr>
            <a:srgbClr val="A4A3A4"/>
          </p15:clr>
        </p15:guide>
        <p15:guide id="7" pos="250">
          <p15:clr>
            <a:srgbClr val="A4A3A4"/>
          </p15:clr>
        </p15:guide>
        <p15:guide id="8" pos="1542">
          <p15:clr>
            <a:srgbClr val="A4A3A4"/>
          </p15:clr>
        </p15:guide>
        <p15:guide id="9" pos="3266">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FXRaeNlQ95bWZBjyRM9YFLwq/z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E00F2F-E1E6-4DDA-B49A-4818988867DC}">
  <a:tblStyle styleId="{97E00F2F-E1E6-4DDA-B49A-4818988867D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8E6E6"/>
          </a:solidFill>
        </a:fill>
      </a:tcStyle>
    </a:wholeTbl>
    <a:band1H>
      <a:tcTxStyle/>
      <a:tcStyle>
        <a:tcBdr/>
        <a:fill>
          <a:solidFill>
            <a:srgbClr val="F1CACA"/>
          </a:solidFill>
        </a:fill>
      </a:tcStyle>
    </a:band1H>
    <a:band2H>
      <a:tcTxStyle/>
      <a:tcStyle>
        <a:tcBdr/>
      </a:tcStyle>
    </a:band2H>
    <a:band1V>
      <a:tcTxStyle/>
      <a:tcStyle>
        <a:tcBdr/>
        <a:fill>
          <a:solidFill>
            <a:srgbClr val="F1CAC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p:cViewPr varScale="1">
        <p:scale>
          <a:sx n="101" d="100"/>
          <a:sy n="101" d="100"/>
        </p:scale>
        <p:origin x="1584" y="184"/>
      </p:cViewPr>
      <p:guideLst>
        <p:guide orient="horz" pos="469"/>
        <p:guide orient="horz" pos="3737"/>
        <p:guide orient="horz" pos="741"/>
        <p:guide orient="horz" pos="4213"/>
        <p:guide pos="6282"/>
        <p:guide pos="1724"/>
        <p:guide pos="250"/>
        <p:guide pos="1542"/>
        <p:guide pos="3266"/>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presProps" Target="presProps.xml"/><Relationship Id="rId5" Type="http://schemas.openxmlformats.org/officeDocument/2006/relationships/notesMaster" Target="notesMasters/notesMaster1.xml"/><Relationship Id="rId10" Type="http://customschemas.google.com/relationships/presentationmetadata" Target="metadata"/><Relationship Id="rId4" Type="http://schemas.openxmlformats.org/officeDocument/2006/relationships/slide" Target="slides/slid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4813" cy="496888"/>
          </a:xfrm>
          <a:prstGeom prst="rect">
            <a:avLst/>
          </a:prstGeom>
          <a:noFill/>
          <a:ln>
            <a:noFill/>
          </a:ln>
        </p:spPr>
        <p:txBody>
          <a:bodyPr spcFirstLastPara="1" wrap="square" lIns="19375" tIns="0" rIns="19375" bIns="0" anchor="t" anchorCtr="0">
            <a:noAutofit/>
          </a:bodyPr>
          <a:lstStyle>
            <a:lvl1pPr marR="0" lvl="0" algn="l" rtl="0">
              <a:spcBef>
                <a:spcPts val="0"/>
              </a:spcBef>
              <a:spcAft>
                <a:spcPts val="0"/>
              </a:spcAft>
              <a:buSzPts val="1400"/>
              <a:buNone/>
              <a:defRPr sz="1000" b="0" i="1"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2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2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2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2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2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2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2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200" b="1"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52863" y="0"/>
            <a:ext cx="2944812" cy="496888"/>
          </a:xfrm>
          <a:prstGeom prst="rect">
            <a:avLst/>
          </a:prstGeom>
          <a:noFill/>
          <a:ln>
            <a:noFill/>
          </a:ln>
        </p:spPr>
        <p:txBody>
          <a:bodyPr spcFirstLastPara="1" wrap="square" lIns="19375" tIns="0" rIns="19375" bIns="0" anchor="t" anchorCtr="0">
            <a:noAutofit/>
          </a:bodyPr>
          <a:lstStyle>
            <a:lvl1pPr marR="0" lvl="0" algn="r" rtl="0">
              <a:spcBef>
                <a:spcPts val="0"/>
              </a:spcBef>
              <a:spcAft>
                <a:spcPts val="0"/>
              </a:spcAft>
              <a:buSzPts val="1400"/>
              <a:buNone/>
              <a:defRPr sz="1000" b="0" i="1"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2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2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2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2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2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2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2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200" b="1"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747713" y="752475"/>
            <a:ext cx="5302250" cy="3708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6" name="Google Shape;6;n"/>
          <p:cNvSpPr txBox="1">
            <a:spLocks noGrp="1"/>
          </p:cNvSpPr>
          <p:nvPr>
            <p:ph type="body" idx="1"/>
          </p:nvPr>
        </p:nvSpPr>
        <p:spPr>
          <a:xfrm>
            <a:off x="906463" y="4714876"/>
            <a:ext cx="4984750" cy="4467225"/>
          </a:xfrm>
          <a:prstGeom prst="rect">
            <a:avLst/>
          </a:prstGeom>
          <a:noFill/>
          <a:ln>
            <a:noFill/>
          </a:ln>
        </p:spPr>
        <p:txBody>
          <a:bodyPr spcFirstLastPara="1" wrap="square" lIns="93675" tIns="46825" rIns="93675" bIns="468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31339"/>
            <a:ext cx="2944813" cy="496887"/>
          </a:xfrm>
          <a:prstGeom prst="rect">
            <a:avLst/>
          </a:prstGeom>
          <a:noFill/>
          <a:ln>
            <a:noFill/>
          </a:ln>
        </p:spPr>
        <p:txBody>
          <a:bodyPr spcFirstLastPara="1" wrap="square" lIns="19375" tIns="0" rIns="19375" bIns="0" anchor="b" anchorCtr="0">
            <a:noAutofit/>
          </a:bodyPr>
          <a:lstStyle>
            <a:lvl1pPr marR="0" lvl="0" algn="l" rtl="0">
              <a:spcBef>
                <a:spcPts val="0"/>
              </a:spcBef>
              <a:spcAft>
                <a:spcPts val="0"/>
              </a:spcAft>
              <a:buSzPts val="1400"/>
              <a:buNone/>
              <a:defRPr sz="1000" b="0" i="1"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2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2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2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2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2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2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2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200" b="1"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52863" y="9431339"/>
            <a:ext cx="2944812" cy="496887"/>
          </a:xfrm>
          <a:prstGeom prst="rect">
            <a:avLst/>
          </a:prstGeom>
          <a:noFill/>
          <a:ln>
            <a:noFill/>
          </a:ln>
        </p:spPr>
        <p:txBody>
          <a:bodyPr spcFirstLastPara="1" wrap="square" lIns="19375" tIns="0" rIns="19375" bIns="0" anchor="b" anchorCtr="0">
            <a:noAutofit/>
          </a:bodyPr>
          <a:lstStyle/>
          <a:p>
            <a:pPr marL="0" marR="0" lvl="0" indent="0" algn="r" rtl="0">
              <a:spcBef>
                <a:spcPts val="0"/>
              </a:spcBef>
              <a:spcAft>
                <a:spcPts val="0"/>
              </a:spcAft>
              <a:buNone/>
            </a:pPr>
            <a:fld id="{00000000-1234-1234-1234-123412341234}" type="slidenum">
              <a:rPr lang="en-AU" sz="1000" b="0" i="1" u="none" strike="noStrike" cap="none">
                <a:solidFill>
                  <a:schemeClr val="dk1"/>
                </a:solidFill>
                <a:latin typeface="Times New Roman"/>
                <a:ea typeface="Times New Roman"/>
                <a:cs typeface="Times New Roman"/>
                <a:sym typeface="Times New Roman"/>
              </a:rPr>
              <a:t>‹#›</a:t>
            </a:fld>
            <a:endParaRPr sz="1000" b="0" i="1"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906463" y="4714876"/>
            <a:ext cx="4984750" cy="4467225"/>
          </a:xfrm>
          <a:prstGeom prst="rect">
            <a:avLst/>
          </a:prstGeom>
        </p:spPr>
        <p:txBody>
          <a:bodyPr spcFirstLastPara="1" wrap="square" lIns="93675" tIns="46825" rIns="93675" bIns="46825" anchor="t" anchorCtr="0">
            <a:noAutofit/>
          </a:bodyPr>
          <a:lstStyle/>
          <a:p>
            <a:pPr marL="0" lvl="0" indent="0" algn="l" rtl="0">
              <a:spcBef>
                <a:spcPts val="360"/>
              </a:spcBef>
              <a:spcAft>
                <a:spcPts val="0"/>
              </a:spcAft>
              <a:buNone/>
            </a:pPr>
            <a:endParaRPr/>
          </a:p>
        </p:txBody>
      </p:sp>
      <p:sp>
        <p:nvSpPr>
          <p:cNvPr id="99" name="Google Shape;99;p1:notes"/>
          <p:cNvSpPr>
            <a:spLocks noGrp="1" noRot="1" noChangeAspect="1"/>
          </p:cNvSpPr>
          <p:nvPr>
            <p:ph type="sldImg" idx="2"/>
          </p:nvPr>
        </p:nvSpPr>
        <p:spPr>
          <a:xfrm>
            <a:off x="747713" y="752475"/>
            <a:ext cx="5302250" cy="3708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12750" y="415436"/>
            <a:ext cx="9540875" cy="24929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body" idx="1"/>
          </p:nvPr>
        </p:nvSpPr>
        <p:spPr>
          <a:xfrm>
            <a:off x="412750" y="744563"/>
            <a:ext cx="9540875"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200"/>
              </a:spcBef>
              <a:spcAft>
                <a:spcPts val="0"/>
              </a:spcAft>
              <a:buClr>
                <a:schemeClr val="dk2"/>
              </a:buClr>
              <a:buSzPts val="1800"/>
              <a:buFont typeface="Noto Sans Symbols"/>
              <a:buNone/>
              <a:defRPr sz="1800" b="0" i="0" u="none" strike="noStrike" cap="none">
                <a:solidFill>
                  <a:schemeClr val="dk1"/>
                </a:solidFill>
                <a:latin typeface="Arial"/>
                <a:ea typeface="Arial"/>
                <a:cs typeface="Arial"/>
                <a:sym typeface="Arial"/>
              </a:defRPr>
            </a:lvl1pPr>
            <a:lvl2pPr marL="914400" marR="0" lvl="1" indent="-308610" algn="l" rtl="0">
              <a:lnSpc>
                <a:spcPct val="100000"/>
              </a:lnSpc>
              <a:spcBef>
                <a:spcPts val="200"/>
              </a:spcBef>
              <a:spcAft>
                <a:spcPts val="0"/>
              </a:spcAft>
              <a:buClr>
                <a:srgbClr val="DB0011"/>
              </a:buClr>
              <a:buSzPts val="1260"/>
              <a:buFont typeface="Noto Sans Symbols"/>
              <a:buChar char="◆"/>
              <a:defRPr sz="1400" b="0" i="0" u="none" strike="noStrike" cap="none">
                <a:solidFill>
                  <a:schemeClr val="dk1"/>
                </a:solidFill>
                <a:latin typeface="Arial"/>
                <a:ea typeface="Arial"/>
                <a:cs typeface="Arial"/>
                <a:sym typeface="Arial"/>
              </a:defRPr>
            </a:lvl2pPr>
            <a:lvl3pPr marL="1371600" marR="0" lvl="2" indent="-304800" algn="l" rtl="0">
              <a:lnSpc>
                <a:spcPct val="100000"/>
              </a:lnSpc>
              <a:spcBef>
                <a:spcPts val="200"/>
              </a:spcBef>
              <a:spcAft>
                <a:spcPts val="0"/>
              </a:spcAft>
              <a:buClr>
                <a:srgbClr val="DB001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292100" algn="l" rtl="0">
              <a:lnSpc>
                <a:spcPct val="100000"/>
              </a:lnSpc>
              <a:spcBef>
                <a:spcPts val="200"/>
              </a:spcBef>
              <a:spcAft>
                <a:spcPts val="0"/>
              </a:spcAft>
              <a:buClr>
                <a:srgbClr val="DB0011"/>
              </a:buClr>
              <a:buSzPts val="1000"/>
              <a:buFont typeface="Helvetica Neue"/>
              <a:buChar char="–"/>
              <a:defRPr sz="1000" b="0" i="0" u="none" strike="noStrike" cap="none">
                <a:solidFill>
                  <a:schemeClr val="dk1"/>
                </a:solidFill>
                <a:latin typeface="Arial"/>
                <a:ea typeface="Arial"/>
                <a:cs typeface="Arial"/>
                <a:sym typeface="Arial"/>
              </a:defRPr>
            </a:lvl4pPr>
            <a:lvl5pPr marL="2286000" marR="0" lvl="4" indent="-285750" algn="l" rtl="0">
              <a:lnSpc>
                <a:spcPct val="100000"/>
              </a:lnSpc>
              <a:spcBef>
                <a:spcPts val="200"/>
              </a:spcBef>
              <a:spcAft>
                <a:spcPts val="0"/>
              </a:spcAft>
              <a:buClr>
                <a:srgbClr val="DB0011"/>
              </a:buClr>
              <a:buSzPts val="900"/>
              <a:buFont typeface="Helvetica Neue"/>
              <a:buChar char="–"/>
              <a:defRPr sz="900" b="0" i="0" u="none" strike="noStrike" cap="none">
                <a:solidFill>
                  <a:schemeClr val="dk1"/>
                </a:solidFill>
                <a:latin typeface="Arial"/>
                <a:ea typeface="Arial"/>
                <a:cs typeface="Arial"/>
                <a:sym typeface="Arial"/>
              </a:defRPr>
            </a:lvl5pPr>
            <a:lvl6pPr marL="2743200" marR="0" lvl="5"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6pPr>
            <a:lvl7pPr marL="3200400" marR="0" lvl="6"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7pPr>
            <a:lvl8pPr marL="3657600" marR="0" lvl="7"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8pPr>
            <a:lvl9pPr marL="4114800" marR="0" lvl="8"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9pPr>
          </a:lstStyle>
          <a:p>
            <a:endParaRPr/>
          </a:p>
        </p:txBody>
      </p:sp>
      <p:sp>
        <p:nvSpPr>
          <p:cNvPr id="17" name="Google Shape;17;p3"/>
          <p:cNvSpPr txBox="1">
            <a:spLocks noGrp="1"/>
          </p:cNvSpPr>
          <p:nvPr>
            <p:ph type="ftr" idx="11"/>
          </p:nvPr>
        </p:nvSpPr>
        <p:spPr>
          <a:xfrm>
            <a:off x="7638825" y="6710140"/>
            <a:ext cx="2314800" cy="173736"/>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body" idx="2"/>
          </p:nvPr>
        </p:nvSpPr>
        <p:spPr>
          <a:xfrm>
            <a:off x="2743199" y="1304923"/>
            <a:ext cx="7210425" cy="5294376"/>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200"/>
              </a:spcBef>
              <a:spcAft>
                <a:spcPts val="0"/>
              </a:spcAft>
              <a:buClr>
                <a:schemeClr val="dk2"/>
              </a:buClr>
              <a:buSzPts val="1400"/>
              <a:buFont typeface="Noto Sans Symbols"/>
              <a:buNone/>
              <a:defRPr sz="1400" b="0" i="0" u="none" strike="noStrike" cap="none">
                <a:solidFill>
                  <a:schemeClr val="dk1"/>
                </a:solidFill>
                <a:latin typeface="Arial"/>
                <a:ea typeface="Arial"/>
                <a:cs typeface="Arial"/>
                <a:sym typeface="Arial"/>
              </a:defRPr>
            </a:lvl1pPr>
            <a:lvl2pPr marL="914400" marR="0" lvl="1" indent="-308610" algn="l" rtl="0">
              <a:lnSpc>
                <a:spcPct val="100000"/>
              </a:lnSpc>
              <a:spcBef>
                <a:spcPts val="200"/>
              </a:spcBef>
              <a:spcAft>
                <a:spcPts val="0"/>
              </a:spcAft>
              <a:buClr>
                <a:srgbClr val="DB0011"/>
              </a:buClr>
              <a:buSzPts val="1260"/>
              <a:buFont typeface="Noto Sans Symbols"/>
              <a:buChar char="◆"/>
              <a:defRPr sz="1400" b="0" i="0" u="none" strike="noStrike" cap="none">
                <a:solidFill>
                  <a:schemeClr val="dk1"/>
                </a:solidFill>
                <a:latin typeface="Arial"/>
                <a:ea typeface="Arial"/>
                <a:cs typeface="Arial"/>
                <a:sym typeface="Arial"/>
              </a:defRPr>
            </a:lvl2pPr>
            <a:lvl3pPr marL="1371600" marR="0" lvl="2" indent="-304800" algn="l" rtl="0">
              <a:lnSpc>
                <a:spcPct val="100000"/>
              </a:lnSpc>
              <a:spcBef>
                <a:spcPts val="200"/>
              </a:spcBef>
              <a:spcAft>
                <a:spcPts val="0"/>
              </a:spcAft>
              <a:buClr>
                <a:srgbClr val="DB001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292100" algn="l" rtl="0">
              <a:lnSpc>
                <a:spcPct val="100000"/>
              </a:lnSpc>
              <a:spcBef>
                <a:spcPts val="200"/>
              </a:spcBef>
              <a:spcAft>
                <a:spcPts val="0"/>
              </a:spcAft>
              <a:buClr>
                <a:srgbClr val="DB0011"/>
              </a:buClr>
              <a:buSzPts val="1000"/>
              <a:buFont typeface="Helvetica Neue"/>
              <a:buChar char="–"/>
              <a:defRPr sz="1000" b="0" i="0" u="none" strike="noStrike" cap="none">
                <a:solidFill>
                  <a:schemeClr val="dk1"/>
                </a:solidFill>
                <a:latin typeface="Arial"/>
                <a:ea typeface="Arial"/>
                <a:cs typeface="Arial"/>
                <a:sym typeface="Arial"/>
              </a:defRPr>
            </a:lvl4pPr>
            <a:lvl5pPr marL="2286000" marR="0" lvl="4" indent="-285750" algn="l" rtl="0">
              <a:lnSpc>
                <a:spcPct val="100000"/>
              </a:lnSpc>
              <a:spcBef>
                <a:spcPts val="200"/>
              </a:spcBef>
              <a:spcAft>
                <a:spcPts val="0"/>
              </a:spcAft>
              <a:buClr>
                <a:srgbClr val="DB0011"/>
              </a:buClr>
              <a:buSzPts val="900"/>
              <a:buFont typeface="Helvetica Neue"/>
              <a:buChar char="–"/>
              <a:defRPr sz="900" b="0" i="0" u="none" strike="noStrike" cap="none">
                <a:solidFill>
                  <a:schemeClr val="dk1"/>
                </a:solidFill>
                <a:latin typeface="Arial"/>
                <a:ea typeface="Arial"/>
                <a:cs typeface="Arial"/>
                <a:sym typeface="Arial"/>
              </a:defRPr>
            </a:lvl5pPr>
            <a:lvl6pPr marL="2743200" marR="0" lvl="5"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6pPr>
            <a:lvl7pPr marL="3200400" marR="0" lvl="6"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7pPr>
            <a:lvl8pPr marL="3657600" marR="0" lvl="7"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8pPr>
            <a:lvl9pPr marL="4114800" marR="0" lvl="8"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9pPr>
          </a:lstStyle>
          <a:p>
            <a:endParaRPr/>
          </a:p>
        </p:txBody>
      </p:sp>
      <p:sp>
        <p:nvSpPr>
          <p:cNvPr id="19" name="Google Shape;19;p3"/>
          <p:cNvSpPr txBox="1">
            <a:spLocks noGrp="1"/>
          </p:cNvSpPr>
          <p:nvPr>
            <p:ph type="body" idx="3"/>
          </p:nvPr>
        </p:nvSpPr>
        <p:spPr>
          <a:xfrm>
            <a:off x="411480" y="1304923"/>
            <a:ext cx="2021681" cy="5295901"/>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200"/>
              </a:spcBef>
              <a:spcAft>
                <a:spcPts val="0"/>
              </a:spcAft>
              <a:buClr>
                <a:schemeClr val="dk2"/>
              </a:buClr>
              <a:buSzPts val="1000"/>
              <a:buFont typeface="Noto Sans Symbols"/>
              <a:buNone/>
              <a:defRPr sz="1000" b="0" i="0" u="none" strike="noStrike" cap="none">
                <a:solidFill>
                  <a:schemeClr val="dk1"/>
                </a:solidFill>
                <a:latin typeface="Arial"/>
                <a:ea typeface="Arial"/>
                <a:cs typeface="Arial"/>
                <a:sym typeface="Arial"/>
              </a:defRPr>
            </a:lvl1pPr>
            <a:lvl2pPr marL="914400" marR="0" lvl="1" indent="-285750" algn="l" rtl="0">
              <a:lnSpc>
                <a:spcPct val="100000"/>
              </a:lnSpc>
              <a:spcBef>
                <a:spcPts val="200"/>
              </a:spcBef>
              <a:spcAft>
                <a:spcPts val="0"/>
              </a:spcAft>
              <a:buClr>
                <a:srgbClr val="DB0011"/>
              </a:buClr>
              <a:buSzPts val="900"/>
              <a:buFont typeface="Noto Sans Symbols"/>
              <a:buChar char="◆"/>
              <a:defRPr sz="1000" b="0" i="0" u="none" strike="noStrike" cap="none">
                <a:solidFill>
                  <a:schemeClr val="dk1"/>
                </a:solidFill>
                <a:latin typeface="Arial"/>
                <a:ea typeface="Arial"/>
                <a:cs typeface="Arial"/>
                <a:sym typeface="Arial"/>
              </a:defRPr>
            </a:lvl2pPr>
            <a:lvl3pPr marL="1371600" marR="0" lvl="2" indent="-285750" algn="l" rtl="0">
              <a:lnSpc>
                <a:spcPct val="100000"/>
              </a:lnSpc>
              <a:spcBef>
                <a:spcPts val="200"/>
              </a:spcBef>
              <a:spcAft>
                <a:spcPts val="0"/>
              </a:spcAft>
              <a:buClr>
                <a:srgbClr val="DB0011"/>
              </a:buClr>
              <a:buSzPts val="900"/>
              <a:buFont typeface="Noto Sans Symbols"/>
              <a:buChar char="⚫"/>
              <a:defRPr sz="900" b="0" i="0" u="none" strike="noStrike" cap="none">
                <a:solidFill>
                  <a:schemeClr val="dk1"/>
                </a:solidFill>
                <a:latin typeface="Arial"/>
                <a:ea typeface="Arial"/>
                <a:cs typeface="Arial"/>
                <a:sym typeface="Arial"/>
              </a:defRPr>
            </a:lvl3pPr>
            <a:lvl4pPr marL="1828800" marR="0" lvl="3" indent="-279400" algn="l" rtl="0">
              <a:lnSpc>
                <a:spcPct val="100000"/>
              </a:lnSpc>
              <a:spcBef>
                <a:spcPts val="200"/>
              </a:spcBef>
              <a:spcAft>
                <a:spcPts val="0"/>
              </a:spcAft>
              <a:buClr>
                <a:srgbClr val="DB0011"/>
              </a:buClr>
              <a:buSzPts val="800"/>
              <a:buFont typeface="Helvetica Neue"/>
              <a:buChar char="–"/>
              <a:defRPr sz="800" b="0" i="0" u="none" strike="noStrike" cap="none">
                <a:solidFill>
                  <a:schemeClr val="dk1"/>
                </a:solidFill>
                <a:latin typeface="Arial"/>
                <a:ea typeface="Arial"/>
                <a:cs typeface="Arial"/>
                <a:sym typeface="Arial"/>
              </a:defRPr>
            </a:lvl4pPr>
            <a:lvl5pPr marL="2286000" marR="0" lvl="4" indent="-285750" algn="l" rtl="0">
              <a:lnSpc>
                <a:spcPct val="100000"/>
              </a:lnSpc>
              <a:spcBef>
                <a:spcPts val="200"/>
              </a:spcBef>
              <a:spcAft>
                <a:spcPts val="0"/>
              </a:spcAft>
              <a:buClr>
                <a:srgbClr val="DB0011"/>
              </a:buClr>
              <a:buSzPts val="900"/>
              <a:buFont typeface="Helvetica Neue"/>
              <a:buChar char="–"/>
              <a:defRPr sz="900" b="0" i="0" u="none" strike="noStrike" cap="none">
                <a:solidFill>
                  <a:schemeClr val="dk1"/>
                </a:solidFill>
                <a:latin typeface="Arial"/>
                <a:ea typeface="Arial"/>
                <a:cs typeface="Arial"/>
                <a:sym typeface="Arial"/>
              </a:defRPr>
            </a:lvl5pPr>
            <a:lvl6pPr marL="2743200" marR="0" lvl="5"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6pPr>
            <a:lvl7pPr marL="3200400" marR="0" lvl="6"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7pPr>
            <a:lvl8pPr marL="3657600" marR="0" lvl="7"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8pPr>
            <a:lvl9pPr marL="4114800" marR="0" lvl="8"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2"/>
        <p:cNvGrpSpPr/>
        <p:nvPr/>
      </p:nvGrpSpPr>
      <p:grpSpPr>
        <a:xfrm>
          <a:off x="0" y="0"/>
          <a:ext cx="0" cy="0"/>
          <a:chOff x="0" y="0"/>
          <a:chExt cx="0" cy="0"/>
        </a:xfrm>
      </p:grpSpPr>
      <p:sp>
        <p:nvSpPr>
          <p:cNvPr id="83" name="Google Shape;83;p14"/>
          <p:cNvSpPr txBox="1">
            <a:spLocks noGrp="1"/>
          </p:cNvSpPr>
          <p:nvPr>
            <p:ph type="title"/>
          </p:nvPr>
        </p:nvSpPr>
        <p:spPr>
          <a:xfrm>
            <a:off x="412749" y="415436"/>
            <a:ext cx="9540875" cy="24929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4"/>
          <p:cNvSpPr txBox="1">
            <a:spLocks noGrp="1"/>
          </p:cNvSpPr>
          <p:nvPr>
            <p:ph type="body" idx="1"/>
          </p:nvPr>
        </p:nvSpPr>
        <p:spPr>
          <a:xfrm>
            <a:off x="412750" y="744563"/>
            <a:ext cx="9540875" cy="276999"/>
          </a:xfrm>
          <a:prstGeom prst="rect">
            <a:avLst/>
          </a:prstGeom>
          <a:noFill/>
          <a:ln>
            <a:noFill/>
          </a:ln>
        </p:spPr>
        <p:txBody>
          <a:bodyPr spcFirstLastPara="1" wrap="square" lIns="0" tIns="0" rIns="0" bIns="0" anchor="t" anchorCtr="0">
            <a:spAutoFit/>
          </a:bodyPr>
          <a:lstStyle>
            <a:lvl1pPr marL="457200" marR="0" lvl="0" indent="-228600" algn="l" rtl="0">
              <a:spcBef>
                <a:spcPts val="200"/>
              </a:spcBef>
              <a:spcAft>
                <a:spcPts val="0"/>
              </a:spcAft>
              <a:buClr>
                <a:schemeClr val="dk2"/>
              </a:buClr>
              <a:buSzPts val="1800"/>
              <a:buFont typeface="Noto Sans Symbols"/>
              <a:buNone/>
              <a:defRPr sz="1800" b="0" i="0" u="none" strike="noStrike" cap="none">
                <a:solidFill>
                  <a:schemeClr val="dk1"/>
                </a:solidFill>
                <a:latin typeface="Arial"/>
                <a:ea typeface="Arial"/>
                <a:cs typeface="Arial"/>
                <a:sym typeface="Arial"/>
              </a:defRPr>
            </a:lvl1pPr>
            <a:lvl2pPr marL="914400" marR="0" lvl="1" indent="-308610" algn="l" rtl="0">
              <a:spcBef>
                <a:spcPts val="200"/>
              </a:spcBef>
              <a:spcAft>
                <a:spcPts val="0"/>
              </a:spcAft>
              <a:buClr>
                <a:schemeClr val="accent1"/>
              </a:buClr>
              <a:buSzPts val="1260"/>
              <a:buFont typeface="Noto Sans Symbols"/>
              <a:buChar char="◆"/>
              <a:defRPr sz="1400" b="0" i="0" u="none" strike="noStrike" cap="none">
                <a:solidFill>
                  <a:schemeClr val="dk1"/>
                </a:solidFill>
                <a:latin typeface="Arial"/>
                <a:ea typeface="Arial"/>
                <a:cs typeface="Arial"/>
                <a:sym typeface="Arial"/>
              </a:defRPr>
            </a:lvl2pPr>
            <a:lvl3pPr marL="1371600" marR="0" lvl="2" indent="-304800" algn="l" rtl="0">
              <a:spcBef>
                <a:spcPts val="200"/>
              </a:spcBef>
              <a:spcAft>
                <a:spcPts val="0"/>
              </a:spcAft>
              <a:buClr>
                <a:schemeClr val="accent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292100" algn="l" rtl="0">
              <a:spcBef>
                <a:spcPts val="200"/>
              </a:spcBef>
              <a:spcAft>
                <a:spcPts val="0"/>
              </a:spcAft>
              <a:buClr>
                <a:schemeClr val="accent1"/>
              </a:buClr>
              <a:buSzPts val="1000"/>
              <a:buFont typeface="Helvetica Neue"/>
              <a:buChar char="–"/>
              <a:defRPr sz="1000" b="0" i="0" u="none" strike="noStrike" cap="none">
                <a:solidFill>
                  <a:schemeClr val="dk1"/>
                </a:solidFill>
                <a:latin typeface="Arial"/>
                <a:ea typeface="Arial"/>
                <a:cs typeface="Arial"/>
                <a:sym typeface="Arial"/>
              </a:defRPr>
            </a:lvl4pPr>
            <a:lvl5pPr marL="2286000" marR="0" lvl="4" indent="-285750" algn="l" rtl="0">
              <a:spcBef>
                <a:spcPts val="200"/>
              </a:spcBef>
              <a:spcAft>
                <a:spcPts val="0"/>
              </a:spcAft>
              <a:buClr>
                <a:schemeClr val="accent1"/>
              </a:buClr>
              <a:buSzPts val="900"/>
              <a:buFont typeface="Helvetica Neue"/>
              <a:buChar char="–"/>
              <a:defRPr sz="900" b="0" i="0" u="none" strike="noStrike" cap="none">
                <a:solidFill>
                  <a:schemeClr val="dk1"/>
                </a:solidFill>
                <a:latin typeface="Arial"/>
                <a:ea typeface="Arial"/>
                <a:cs typeface="Arial"/>
                <a:sym typeface="Arial"/>
              </a:defRPr>
            </a:lvl5pPr>
            <a:lvl6pPr marL="2743200" marR="0" lvl="5"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6pPr>
            <a:lvl7pPr marL="3200400" marR="0" lvl="6"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7pPr>
            <a:lvl8pPr marL="3657600" marR="0" lvl="7"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8pPr>
            <a:lvl9pPr marL="4114800" marR="0" lvl="8"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9pPr>
          </a:lstStyle>
          <a:p>
            <a:endParaRPr/>
          </a:p>
        </p:txBody>
      </p:sp>
      <p:sp>
        <p:nvSpPr>
          <p:cNvPr id="85" name="Google Shape;85;p14"/>
          <p:cNvSpPr txBox="1">
            <a:spLocks noGrp="1"/>
          </p:cNvSpPr>
          <p:nvPr>
            <p:ph type="ftr" idx="11"/>
          </p:nvPr>
        </p:nvSpPr>
        <p:spPr>
          <a:xfrm>
            <a:off x="7638825" y="6712330"/>
            <a:ext cx="2314800" cy="1692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4"/>
          <p:cNvSpPr txBox="1">
            <a:spLocks noGrp="1"/>
          </p:cNvSpPr>
          <p:nvPr>
            <p:ph type="body" idx="2"/>
          </p:nvPr>
        </p:nvSpPr>
        <p:spPr>
          <a:xfrm>
            <a:off x="411480" y="1304923"/>
            <a:ext cx="9534525" cy="5294376"/>
          </a:xfrm>
          <a:prstGeom prst="rect">
            <a:avLst/>
          </a:prstGeom>
          <a:noFill/>
          <a:ln>
            <a:noFill/>
          </a:ln>
        </p:spPr>
        <p:txBody>
          <a:bodyPr spcFirstLastPara="1" wrap="square" lIns="0" tIns="0" rIns="0" bIns="0" anchor="t" anchorCtr="0">
            <a:noAutofit/>
          </a:bodyPr>
          <a:lstStyle>
            <a:lvl1pPr marL="457200" marR="0" lvl="0" indent="-228600" algn="l" rtl="0">
              <a:spcBef>
                <a:spcPts val="200"/>
              </a:spcBef>
              <a:spcAft>
                <a:spcPts val="0"/>
              </a:spcAft>
              <a:buClr>
                <a:schemeClr val="dk2"/>
              </a:buClr>
              <a:buSzPts val="1400"/>
              <a:buFont typeface="Noto Sans Symbols"/>
              <a:buNone/>
              <a:defRPr sz="1400" b="0" i="0" u="none" strike="noStrike" cap="none">
                <a:solidFill>
                  <a:schemeClr val="dk1"/>
                </a:solidFill>
                <a:latin typeface="Arial"/>
                <a:ea typeface="Arial"/>
                <a:cs typeface="Arial"/>
                <a:sym typeface="Arial"/>
              </a:defRPr>
            </a:lvl1pPr>
            <a:lvl2pPr marL="914400" marR="0" lvl="1" indent="-308610" algn="l" rtl="0">
              <a:spcBef>
                <a:spcPts val="200"/>
              </a:spcBef>
              <a:spcAft>
                <a:spcPts val="0"/>
              </a:spcAft>
              <a:buClr>
                <a:schemeClr val="accent1"/>
              </a:buClr>
              <a:buSzPts val="1260"/>
              <a:buFont typeface="Noto Sans Symbols"/>
              <a:buChar char="◆"/>
              <a:defRPr sz="1400" b="0" i="0" u="none" strike="noStrike" cap="none">
                <a:solidFill>
                  <a:schemeClr val="dk1"/>
                </a:solidFill>
                <a:latin typeface="Arial"/>
                <a:ea typeface="Arial"/>
                <a:cs typeface="Arial"/>
                <a:sym typeface="Arial"/>
              </a:defRPr>
            </a:lvl2pPr>
            <a:lvl3pPr marL="1371600" marR="0" lvl="2" indent="-304800" algn="l" rtl="0">
              <a:spcBef>
                <a:spcPts val="200"/>
              </a:spcBef>
              <a:spcAft>
                <a:spcPts val="0"/>
              </a:spcAft>
              <a:buClr>
                <a:schemeClr val="accent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292100" algn="l" rtl="0">
              <a:spcBef>
                <a:spcPts val="200"/>
              </a:spcBef>
              <a:spcAft>
                <a:spcPts val="0"/>
              </a:spcAft>
              <a:buClr>
                <a:schemeClr val="accent1"/>
              </a:buClr>
              <a:buSzPts val="1000"/>
              <a:buFont typeface="Helvetica Neue"/>
              <a:buChar char="–"/>
              <a:defRPr sz="1000" b="0" i="0" u="none" strike="noStrike" cap="none">
                <a:solidFill>
                  <a:schemeClr val="dk1"/>
                </a:solidFill>
                <a:latin typeface="Arial"/>
                <a:ea typeface="Arial"/>
                <a:cs typeface="Arial"/>
                <a:sym typeface="Arial"/>
              </a:defRPr>
            </a:lvl4pPr>
            <a:lvl5pPr marL="2286000" marR="0" lvl="4" indent="-285750" algn="l" rtl="0">
              <a:spcBef>
                <a:spcPts val="200"/>
              </a:spcBef>
              <a:spcAft>
                <a:spcPts val="0"/>
              </a:spcAft>
              <a:buClr>
                <a:schemeClr val="accent1"/>
              </a:buClr>
              <a:buSzPts val="900"/>
              <a:buFont typeface="Helvetica Neue"/>
              <a:buChar char="–"/>
              <a:defRPr sz="900" b="0" i="0" u="none" strike="noStrike" cap="none">
                <a:solidFill>
                  <a:schemeClr val="dk1"/>
                </a:solidFill>
                <a:latin typeface="Arial"/>
                <a:ea typeface="Arial"/>
                <a:cs typeface="Arial"/>
                <a:sym typeface="Arial"/>
              </a:defRPr>
            </a:lvl5pPr>
            <a:lvl6pPr marL="2743200" marR="0" lvl="5"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6pPr>
            <a:lvl7pPr marL="3200400" marR="0" lvl="6"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7pPr>
            <a:lvl8pPr marL="3657600" marR="0" lvl="7"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8pPr>
            <a:lvl9pPr marL="4114800" marR="0" lvl="8"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87"/>
        <p:cNvGrpSpPr/>
        <p:nvPr/>
      </p:nvGrpSpPr>
      <p:grpSpPr>
        <a:xfrm>
          <a:off x="0" y="0"/>
          <a:ext cx="0" cy="0"/>
          <a:chOff x="0" y="0"/>
          <a:chExt cx="0" cy="0"/>
        </a:xfrm>
      </p:grpSpPr>
      <p:sp>
        <p:nvSpPr>
          <p:cNvPr id="88" name="Google Shape;88;p15"/>
          <p:cNvSpPr/>
          <p:nvPr/>
        </p:nvSpPr>
        <p:spPr>
          <a:xfrm>
            <a:off x="4027488" y="3019425"/>
            <a:ext cx="2314575" cy="12128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a:solidFill>
                <a:schemeClr val="dk1"/>
              </a:solidFill>
              <a:latin typeface="Arial"/>
              <a:ea typeface="Arial"/>
              <a:cs typeface="Arial"/>
              <a:sym typeface="Arial"/>
            </a:endParaRPr>
          </a:p>
        </p:txBody>
      </p:sp>
      <p:grpSp>
        <p:nvGrpSpPr>
          <p:cNvPr id="89" name="Google Shape;89;p15"/>
          <p:cNvGrpSpPr/>
          <p:nvPr/>
        </p:nvGrpSpPr>
        <p:grpSpPr>
          <a:xfrm>
            <a:off x="2877016" y="2476497"/>
            <a:ext cx="4615518" cy="2298700"/>
            <a:chOff x="4433888" y="3424238"/>
            <a:chExt cx="809625" cy="403225"/>
          </a:xfrm>
        </p:grpSpPr>
        <p:sp>
          <p:nvSpPr>
            <p:cNvPr id="90" name="Google Shape;90;p15"/>
            <p:cNvSpPr/>
            <p:nvPr/>
          </p:nvSpPr>
          <p:spPr>
            <a:xfrm>
              <a:off x="4635501" y="3424238"/>
              <a:ext cx="404813" cy="40322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a:solidFill>
                  <a:schemeClr val="dk1"/>
                </a:solidFill>
                <a:latin typeface="Arial"/>
                <a:ea typeface="Arial"/>
                <a:cs typeface="Arial"/>
                <a:sym typeface="Arial"/>
              </a:endParaRPr>
            </a:p>
          </p:txBody>
        </p:sp>
        <p:sp>
          <p:nvSpPr>
            <p:cNvPr id="91" name="Google Shape;91;p15"/>
            <p:cNvSpPr/>
            <p:nvPr/>
          </p:nvSpPr>
          <p:spPr>
            <a:xfrm>
              <a:off x="5040313" y="3424238"/>
              <a:ext cx="203200" cy="403225"/>
            </a:xfrm>
            <a:custGeom>
              <a:avLst/>
              <a:gdLst/>
              <a:ahLst/>
              <a:cxnLst/>
              <a:rect l="l" t="t" r="r" b="b"/>
              <a:pathLst>
                <a:path w="128" h="254" extrusionOk="0">
                  <a:moveTo>
                    <a:pt x="128" y="127"/>
                  </a:moveTo>
                  <a:lnTo>
                    <a:pt x="0" y="0"/>
                  </a:lnTo>
                  <a:lnTo>
                    <a:pt x="0" y="254"/>
                  </a:lnTo>
                  <a:lnTo>
                    <a:pt x="128" y="127"/>
                  </a:lnTo>
                  <a:close/>
                </a:path>
              </a:pathLst>
            </a:custGeom>
            <a:solidFill>
              <a:srgbClr val="DB00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a:solidFill>
                  <a:schemeClr val="dk1"/>
                </a:solidFill>
                <a:latin typeface="Arial"/>
                <a:ea typeface="Arial"/>
                <a:cs typeface="Arial"/>
                <a:sym typeface="Arial"/>
              </a:endParaRPr>
            </a:p>
          </p:txBody>
        </p:sp>
        <p:sp>
          <p:nvSpPr>
            <p:cNvPr id="92" name="Google Shape;92;p15"/>
            <p:cNvSpPr/>
            <p:nvPr/>
          </p:nvSpPr>
          <p:spPr>
            <a:xfrm>
              <a:off x="4635501" y="3424238"/>
              <a:ext cx="404813" cy="201613"/>
            </a:xfrm>
            <a:custGeom>
              <a:avLst/>
              <a:gdLst/>
              <a:ahLst/>
              <a:cxnLst/>
              <a:rect l="l" t="t" r="r" b="b"/>
              <a:pathLst>
                <a:path w="255" h="127" extrusionOk="0">
                  <a:moveTo>
                    <a:pt x="128" y="127"/>
                  </a:moveTo>
                  <a:lnTo>
                    <a:pt x="255" y="0"/>
                  </a:lnTo>
                  <a:lnTo>
                    <a:pt x="0" y="0"/>
                  </a:lnTo>
                  <a:lnTo>
                    <a:pt x="128" y="127"/>
                  </a:lnTo>
                  <a:close/>
                </a:path>
              </a:pathLst>
            </a:custGeom>
            <a:solidFill>
              <a:srgbClr val="DB00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a:solidFill>
                  <a:schemeClr val="dk1"/>
                </a:solidFill>
                <a:latin typeface="Arial"/>
                <a:ea typeface="Arial"/>
                <a:cs typeface="Arial"/>
                <a:sym typeface="Arial"/>
              </a:endParaRPr>
            </a:p>
          </p:txBody>
        </p:sp>
        <p:sp>
          <p:nvSpPr>
            <p:cNvPr id="93" name="Google Shape;93;p15"/>
            <p:cNvSpPr/>
            <p:nvPr/>
          </p:nvSpPr>
          <p:spPr>
            <a:xfrm>
              <a:off x="4433888" y="3424238"/>
              <a:ext cx="201613" cy="403225"/>
            </a:xfrm>
            <a:custGeom>
              <a:avLst/>
              <a:gdLst/>
              <a:ahLst/>
              <a:cxnLst/>
              <a:rect l="l" t="t" r="r" b="b"/>
              <a:pathLst>
                <a:path w="127" h="254" extrusionOk="0">
                  <a:moveTo>
                    <a:pt x="0" y="127"/>
                  </a:moveTo>
                  <a:lnTo>
                    <a:pt x="127" y="254"/>
                  </a:lnTo>
                  <a:lnTo>
                    <a:pt x="127" y="0"/>
                  </a:lnTo>
                  <a:lnTo>
                    <a:pt x="0" y="127"/>
                  </a:lnTo>
                  <a:close/>
                </a:path>
              </a:pathLst>
            </a:custGeom>
            <a:solidFill>
              <a:srgbClr val="DB00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a:solidFill>
                  <a:schemeClr val="dk1"/>
                </a:solidFill>
                <a:latin typeface="Arial"/>
                <a:ea typeface="Arial"/>
                <a:cs typeface="Arial"/>
                <a:sym typeface="Arial"/>
              </a:endParaRPr>
            </a:p>
          </p:txBody>
        </p:sp>
        <p:sp>
          <p:nvSpPr>
            <p:cNvPr id="94" name="Google Shape;94;p15"/>
            <p:cNvSpPr/>
            <p:nvPr/>
          </p:nvSpPr>
          <p:spPr>
            <a:xfrm>
              <a:off x="4635501" y="3625850"/>
              <a:ext cx="404813" cy="201613"/>
            </a:xfrm>
            <a:custGeom>
              <a:avLst/>
              <a:gdLst/>
              <a:ahLst/>
              <a:cxnLst/>
              <a:rect l="l" t="t" r="r" b="b"/>
              <a:pathLst>
                <a:path w="255" h="127" extrusionOk="0">
                  <a:moveTo>
                    <a:pt x="128" y="0"/>
                  </a:moveTo>
                  <a:lnTo>
                    <a:pt x="0" y="127"/>
                  </a:lnTo>
                  <a:lnTo>
                    <a:pt x="255" y="127"/>
                  </a:lnTo>
                  <a:lnTo>
                    <a:pt x="128" y="0"/>
                  </a:lnTo>
                  <a:close/>
                </a:path>
              </a:pathLst>
            </a:custGeom>
            <a:solidFill>
              <a:srgbClr val="DB00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1">
                <a:solidFill>
                  <a:schemeClr val="dk1"/>
                </a:solidFill>
                <a:latin typeface="Arial"/>
                <a:ea typeface="Arial"/>
                <a:cs typeface="Arial"/>
                <a:sym typeface="Arial"/>
              </a:endParaRPr>
            </a:p>
          </p:txBody>
        </p:sp>
      </p:grpSp>
      <p:sp>
        <p:nvSpPr>
          <p:cNvPr id="95" name="Google Shape;95;p15"/>
          <p:cNvSpPr/>
          <p:nvPr/>
        </p:nvSpPr>
        <p:spPr>
          <a:xfrm>
            <a:off x="5048250" y="6667500"/>
            <a:ext cx="257175" cy="238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600"/>
              <a:buFont typeface="Arial"/>
              <a:buNone/>
            </a:pPr>
            <a:endParaRPr sz="600" b="1" i="1" u="none" strike="noStrike" cap="none">
              <a:solidFill>
                <a:schemeClr val="dk1"/>
              </a:solidFill>
              <a:latin typeface="Arial"/>
              <a:ea typeface="Arial"/>
              <a:cs typeface="Arial"/>
              <a:sym typeface="Arial"/>
            </a:endParaRPr>
          </a:p>
        </p:txBody>
      </p:sp>
      <p:sp>
        <p:nvSpPr>
          <p:cNvPr id="96" name="Google Shape;96;p15"/>
          <p:cNvSpPr txBox="1">
            <a:spLocks noGrp="1"/>
          </p:cNvSpPr>
          <p:nvPr>
            <p:ph type="ftr" idx="11"/>
          </p:nvPr>
        </p:nvSpPr>
        <p:spPr>
          <a:xfrm>
            <a:off x="7638825" y="6712330"/>
            <a:ext cx="2314800" cy="1692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Divider 4">
  <p:cSld name="Section Divider 4">
    <p:spTree>
      <p:nvGrpSpPr>
        <p:cNvPr id="1"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a:stretch/>
        </p:blipFill>
        <p:spPr>
          <a:xfrm>
            <a:off x="0" y="0"/>
            <a:ext cx="10369550" cy="7251700"/>
          </a:xfrm>
          <a:prstGeom prst="rect">
            <a:avLst/>
          </a:prstGeom>
          <a:noFill/>
          <a:ln>
            <a:noFill/>
          </a:ln>
        </p:spPr>
      </p:pic>
      <p:sp>
        <p:nvSpPr>
          <p:cNvPr id="22" name="Google Shape;22;p4"/>
          <p:cNvSpPr txBox="1">
            <a:spLocks noGrp="1"/>
          </p:cNvSpPr>
          <p:nvPr>
            <p:ph type="subTitle" idx="1"/>
          </p:nvPr>
        </p:nvSpPr>
        <p:spPr>
          <a:xfrm>
            <a:off x="409088" y="939802"/>
            <a:ext cx="9537192" cy="400110"/>
          </a:xfrm>
          <a:prstGeom prst="rect">
            <a:avLst/>
          </a:prstGeom>
          <a:noFill/>
          <a:ln>
            <a:noFill/>
          </a:ln>
        </p:spPr>
        <p:txBody>
          <a:bodyPr spcFirstLastPara="1" wrap="square" lIns="0" tIns="0" rIns="91425" bIns="45700" anchor="t" anchorCtr="0">
            <a:noAutofit/>
          </a:bodyPr>
          <a:lstStyle>
            <a:lvl1pPr marR="0" lvl="0" algn="l" rtl="0">
              <a:lnSpc>
                <a:spcPct val="100000"/>
              </a:lnSpc>
              <a:spcBef>
                <a:spcPts val="200"/>
              </a:spcBef>
              <a:spcAft>
                <a:spcPts val="0"/>
              </a:spcAft>
              <a:buClr>
                <a:schemeClr val="dk1"/>
              </a:buClr>
              <a:buSzPts val="2600"/>
              <a:buFont typeface="Noto Sans Symbols"/>
              <a:buNone/>
              <a:defRPr sz="2600" b="1" i="0" u="none" strike="noStrike" cap="none">
                <a:solidFill>
                  <a:schemeClr val="dk1"/>
                </a:solidFill>
                <a:latin typeface="Arial"/>
                <a:ea typeface="Arial"/>
                <a:cs typeface="Arial"/>
                <a:sym typeface="Arial"/>
              </a:defRPr>
            </a:lvl1pPr>
            <a:lvl2pPr marR="0" lvl="1" algn="l" rtl="0">
              <a:lnSpc>
                <a:spcPct val="100000"/>
              </a:lnSpc>
              <a:spcBef>
                <a:spcPts val="200"/>
              </a:spcBef>
              <a:spcAft>
                <a:spcPts val="0"/>
              </a:spcAft>
              <a:buClr>
                <a:srgbClr val="DB0011"/>
              </a:buClr>
              <a:buSzPts val="1260"/>
              <a:buFont typeface="Noto Sans Symbols"/>
              <a:buChar char="◆"/>
              <a:defRPr sz="1400" b="0" i="0" u="none" strike="noStrike" cap="none">
                <a:solidFill>
                  <a:schemeClr val="dk1"/>
                </a:solidFill>
                <a:latin typeface="Arial"/>
                <a:ea typeface="Arial"/>
                <a:cs typeface="Arial"/>
                <a:sym typeface="Arial"/>
              </a:defRPr>
            </a:lvl2pPr>
            <a:lvl3pPr marR="0" lvl="2" algn="l" rtl="0">
              <a:lnSpc>
                <a:spcPct val="100000"/>
              </a:lnSpc>
              <a:spcBef>
                <a:spcPts val="200"/>
              </a:spcBef>
              <a:spcAft>
                <a:spcPts val="0"/>
              </a:spcAft>
              <a:buClr>
                <a:srgbClr val="DB0011"/>
              </a:buClr>
              <a:buSzPts val="1200"/>
              <a:buFont typeface="Noto Sans Symbols"/>
              <a:buChar char="⚫"/>
              <a:defRPr sz="1200" b="0" i="0" u="none" strike="noStrike" cap="none">
                <a:solidFill>
                  <a:schemeClr val="dk1"/>
                </a:solidFill>
                <a:latin typeface="Arial"/>
                <a:ea typeface="Arial"/>
                <a:cs typeface="Arial"/>
                <a:sym typeface="Arial"/>
              </a:defRPr>
            </a:lvl3pPr>
            <a:lvl4pPr marR="0" lvl="3" algn="l" rtl="0">
              <a:lnSpc>
                <a:spcPct val="100000"/>
              </a:lnSpc>
              <a:spcBef>
                <a:spcPts val="200"/>
              </a:spcBef>
              <a:spcAft>
                <a:spcPts val="0"/>
              </a:spcAft>
              <a:buClr>
                <a:srgbClr val="DB0011"/>
              </a:buClr>
              <a:buSzPts val="1000"/>
              <a:buFont typeface="Helvetica Neue"/>
              <a:buChar char="–"/>
              <a:defRPr sz="1000" b="0" i="0" u="none" strike="noStrike" cap="none">
                <a:solidFill>
                  <a:schemeClr val="dk1"/>
                </a:solidFill>
                <a:latin typeface="Arial"/>
                <a:ea typeface="Arial"/>
                <a:cs typeface="Arial"/>
                <a:sym typeface="Arial"/>
              </a:defRPr>
            </a:lvl4pPr>
            <a:lvl5pPr marR="0" lvl="4" algn="l" rtl="0">
              <a:lnSpc>
                <a:spcPct val="100000"/>
              </a:lnSpc>
              <a:spcBef>
                <a:spcPts val="200"/>
              </a:spcBef>
              <a:spcAft>
                <a:spcPts val="0"/>
              </a:spcAft>
              <a:buClr>
                <a:srgbClr val="DB0011"/>
              </a:buClr>
              <a:buSzPts val="900"/>
              <a:buFont typeface="Helvetica Neue"/>
              <a:buChar char="–"/>
              <a:defRPr sz="900" b="0" i="0" u="none" strike="noStrike" cap="none">
                <a:solidFill>
                  <a:schemeClr val="dk1"/>
                </a:solidFill>
                <a:latin typeface="Arial"/>
                <a:ea typeface="Arial"/>
                <a:cs typeface="Arial"/>
                <a:sym typeface="Arial"/>
              </a:defRPr>
            </a:lvl5pPr>
            <a:lvl6pPr marR="0" lvl="5"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6pPr>
            <a:lvl7pPr marR="0" lvl="6"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7pPr>
            <a:lvl8pPr marR="0" lvl="7"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8pPr>
            <a:lvl9pPr marR="0" lvl="8"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9pPr>
          </a:lstStyle>
          <a:p>
            <a:endParaRPr/>
          </a:p>
        </p:txBody>
      </p:sp>
      <p:sp>
        <p:nvSpPr>
          <p:cNvPr id="23" name="Google Shape;23;p4"/>
          <p:cNvSpPr txBox="1">
            <a:spLocks noGrp="1"/>
          </p:cNvSpPr>
          <p:nvPr>
            <p:ph type="ftr" idx="11"/>
          </p:nvPr>
        </p:nvSpPr>
        <p:spPr>
          <a:xfrm>
            <a:off x="7638825" y="6710140"/>
            <a:ext cx="2314800" cy="173736"/>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1400"/>
              <a:buNone/>
              <a:defRPr>
                <a:solidFill>
                  <a:srgbClr val="76767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p:nvPr/>
        </p:nvSpPr>
        <p:spPr>
          <a:xfrm>
            <a:off x="5099014" y="6710062"/>
            <a:ext cx="171522" cy="17373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fld id="{00000000-1234-1234-1234-123412341234}" type="slidenum">
              <a:rPr lang="en-AU"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pic>
        <p:nvPicPr>
          <p:cNvPr id="25" name="Google Shape;25;p4"/>
          <p:cNvPicPr preferRelativeResize="0"/>
          <p:nvPr/>
        </p:nvPicPr>
        <p:blipFill rotWithShape="1">
          <a:blip r:embed="rId3">
            <a:alphaModFix/>
          </a:blip>
          <a:srcRect/>
          <a:stretch/>
        </p:blipFill>
        <p:spPr>
          <a:xfrm>
            <a:off x="0" y="6018137"/>
            <a:ext cx="2346638" cy="123356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412750" y="415436"/>
            <a:ext cx="9540875" cy="24929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412750" y="744563"/>
            <a:ext cx="9540875"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200"/>
              </a:spcBef>
              <a:spcAft>
                <a:spcPts val="0"/>
              </a:spcAft>
              <a:buClr>
                <a:schemeClr val="dk2"/>
              </a:buClr>
              <a:buSzPts val="1800"/>
              <a:buFont typeface="Noto Sans Symbols"/>
              <a:buNone/>
              <a:defRPr sz="1800" b="0" i="0" u="none" strike="noStrike" cap="none">
                <a:solidFill>
                  <a:schemeClr val="dk1"/>
                </a:solidFill>
                <a:latin typeface="Arial"/>
                <a:ea typeface="Arial"/>
                <a:cs typeface="Arial"/>
                <a:sym typeface="Arial"/>
              </a:defRPr>
            </a:lvl1pPr>
            <a:lvl2pPr marL="914400" marR="0" lvl="1" indent="-308610" algn="l" rtl="0">
              <a:lnSpc>
                <a:spcPct val="100000"/>
              </a:lnSpc>
              <a:spcBef>
                <a:spcPts val="200"/>
              </a:spcBef>
              <a:spcAft>
                <a:spcPts val="0"/>
              </a:spcAft>
              <a:buClr>
                <a:srgbClr val="DB0011"/>
              </a:buClr>
              <a:buSzPts val="1260"/>
              <a:buFont typeface="Noto Sans Symbols"/>
              <a:buChar char="◆"/>
              <a:defRPr sz="1400" b="0" i="0" u="none" strike="noStrike" cap="none">
                <a:solidFill>
                  <a:schemeClr val="dk1"/>
                </a:solidFill>
                <a:latin typeface="Arial"/>
                <a:ea typeface="Arial"/>
                <a:cs typeface="Arial"/>
                <a:sym typeface="Arial"/>
              </a:defRPr>
            </a:lvl2pPr>
            <a:lvl3pPr marL="1371600" marR="0" lvl="2" indent="-304800" algn="l" rtl="0">
              <a:lnSpc>
                <a:spcPct val="100000"/>
              </a:lnSpc>
              <a:spcBef>
                <a:spcPts val="200"/>
              </a:spcBef>
              <a:spcAft>
                <a:spcPts val="0"/>
              </a:spcAft>
              <a:buClr>
                <a:srgbClr val="DB001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292100" algn="l" rtl="0">
              <a:lnSpc>
                <a:spcPct val="100000"/>
              </a:lnSpc>
              <a:spcBef>
                <a:spcPts val="200"/>
              </a:spcBef>
              <a:spcAft>
                <a:spcPts val="0"/>
              </a:spcAft>
              <a:buClr>
                <a:srgbClr val="DB0011"/>
              </a:buClr>
              <a:buSzPts val="1000"/>
              <a:buFont typeface="Helvetica Neue"/>
              <a:buChar char="–"/>
              <a:defRPr sz="1000" b="0" i="0" u="none" strike="noStrike" cap="none">
                <a:solidFill>
                  <a:schemeClr val="dk1"/>
                </a:solidFill>
                <a:latin typeface="Arial"/>
                <a:ea typeface="Arial"/>
                <a:cs typeface="Arial"/>
                <a:sym typeface="Arial"/>
              </a:defRPr>
            </a:lvl4pPr>
            <a:lvl5pPr marL="2286000" marR="0" lvl="4" indent="-285750" algn="l" rtl="0">
              <a:lnSpc>
                <a:spcPct val="100000"/>
              </a:lnSpc>
              <a:spcBef>
                <a:spcPts val="200"/>
              </a:spcBef>
              <a:spcAft>
                <a:spcPts val="0"/>
              </a:spcAft>
              <a:buClr>
                <a:srgbClr val="DB0011"/>
              </a:buClr>
              <a:buSzPts val="900"/>
              <a:buFont typeface="Helvetica Neue"/>
              <a:buChar char="–"/>
              <a:defRPr sz="900" b="0" i="0" u="none" strike="noStrike" cap="none">
                <a:solidFill>
                  <a:schemeClr val="dk1"/>
                </a:solidFill>
                <a:latin typeface="Arial"/>
                <a:ea typeface="Arial"/>
                <a:cs typeface="Arial"/>
                <a:sym typeface="Arial"/>
              </a:defRPr>
            </a:lvl5pPr>
            <a:lvl6pPr marL="2743200" marR="0" lvl="5"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6pPr>
            <a:lvl7pPr marL="3200400" marR="0" lvl="6"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7pPr>
            <a:lvl8pPr marL="3657600" marR="0" lvl="7"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8pPr>
            <a:lvl9pPr marL="4114800" marR="0" lvl="8"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9pPr>
          </a:lstStyle>
          <a:p>
            <a:endParaRPr/>
          </a:p>
        </p:txBody>
      </p:sp>
      <p:sp>
        <p:nvSpPr>
          <p:cNvPr id="35" name="Google Shape;35;p6"/>
          <p:cNvSpPr txBox="1">
            <a:spLocks noGrp="1"/>
          </p:cNvSpPr>
          <p:nvPr>
            <p:ph type="ftr" idx="11"/>
          </p:nvPr>
        </p:nvSpPr>
        <p:spPr>
          <a:xfrm>
            <a:off x="7638825" y="6710140"/>
            <a:ext cx="2314800" cy="173736"/>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body" idx="2"/>
          </p:nvPr>
        </p:nvSpPr>
        <p:spPr>
          <a:xfrm>
            <a:off x="2743199" y="1304923"/>
            <a:ext cx="7210425" cy="5294376"/>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200"/>
              </a:spcBef>
              <a:spcAft>
                <a:spcPts val="0"/>
              </a:spcAft>
              <a:buClr>
                <a:schemeClr val="dk2"/>
              </a:buClr>
              <a:buSzPts val="1400"/>
              <a:buFont typeface="Noto Sans Symbols"/>
              <a:buNone/>
              <a:defRPr sz="1400" b="0" i="0" u="none" strike="noStrike" cap="none">
                <a:solidFill>
                  <a:schemeClr val="dk1"/>
                </a:solidFill>
                <a:latin typeface="Arial"/>
                <a:ea typeface="Arial"/>
                <a:cs typeface="Arial"/>
                <a:sym typeface="Arial"/>
              </a:defRPr>
            </a:lvl1pPr>
            <a:lvl2pPr marL="914400" marR="0" lvl="1" indent="-308610" algn="l" rtl="0">
              <a:lnSpc>
                <a:spcPct val="100000"/>
              </a:lnSpc>
              <a:spcBef>
                <a:spcPts val="200"/>
              </a:spcBef>
              <a:spcAft>
                <a:spcPts val="0"/>
              </a:spcAft>
              <a:buClr>
                <a:srgbClr val="DB0011"/>
              </a:buClr>
              <a:buSzPts val="1260"/>
              <a:buFont typeface="Noto Sans Symbols"/>
              <a:buChar char="◆"/>
              <a:defRPr sz="1400" b="0" i="0" u="none" strike="noStrike" cap="none">
                <a:solidFill>
                  <a:schemeClr val="dk1"/>
                </a:solidFill>
                <a:latin typeface="Arial"/>
                <a:ea typeface="Arial"/>
                <a:cs typeface="Arial"/>
                <a:sym typeface="Arial"/>
              </a:defRPr>
            </a:lvl2pPr>
            <a:lvl3pPr marL="1371600" marR="0" lvl="2" indent="-304800" algn="l" rtl="0">
              <a:lnSpc>
                <a:spcPct val="100000"/>
              </a:lnSpc>
              <a:spcBef>
                <a:spcPts val="200"/>
              </a:spcBef>
              <a:spcAft>
                <a:spcPts val="0"/>
              </a:spcAft>
              <a:buClr>
                <a:srgbClr val="DB001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292100" algn="l" rtl="0">
              <a:lnSpc>
                <a:spcPct val="100000"/>
              </a:lnSpc>
              <a:spcBef>
                <a:spcPts val="200"/>
              </a:spcBef>
              <a:spcAft>
                <a:spcPts val="0"/>
              </a:spcAft>
              <a:buClr>
                <a:srgbClr val="DB0011"/>
              </a:buClr>
              <a:buSzPts val="1000"/>
              <a:buFont typeface="Helvetica Neue"/>
              <a:buChar char="–"/>
              <a:defRPr sz="1000" b="0" i="0" u="none" strike="noStrike" cap="none">
                <a:solidFill>
                  <a:schemeClr val="dk1"/>
                </a:solidFill>
                <a:latin typeface="Arial"/>
                <a:ea typeface="Arial"/>
                <a:cs typeface="Arial"/>
                <a:sym typeface="Arial"/>
              </a:defRPr>
            </a:lvl4pPr>
            <a:lvl5pPr marL="2286000" marR="0" lvl="4" indent="-285750" algn="l" rtl="0">
              <a:lnSpc>
                <a:spcPct val="100000"/>
              </a:lnSpc>
              <a:spcBef>
                <a:spcPts val="200"/>
              </a:spcBef>
              <a:spcAft>
                <a:spcPts val="0"/>
              </a:spcAft>
              <a:buClr>
                <a:srgbClr val="DB0011"/>
              </a:buClr>
              <a:buSzPts val="900"/>
              <a:buFont typeface="Helvetica Neue"/>
              <a:buChar char="–"/>
              <a:defRPr sz="900" b="0" i="0" u="none" strike="noStrike" cap="none">
                <a:solidFill>
                  <a:schemeClr val="dk1"/>
                </a:solidFill>
                <a:latin typeface="Arial"/>
                <a:ea typeface="Arial"/>
                <a:cs typeface="Arial"/>
                <a:sym typeface="Arial"/>
              </a:defRPr>
            </a:lvl5pPr>
            <a:lvl6pPr marL="2743200" marR="0" lvl="5"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6pPr>
            <a:lvl7pPr marL="3200400" marR="0" lvl="6"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7pPr>
            <a:lvl8pPr marL="3657600" marR="0" lvl="7"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8pPr>
            <a:lvl9pPr marL="4114800" marR="0" lvl="8"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9pPr>
          </a:lstStyle>
          <a:p>
            <a:endParaRPr/>
          </a:p>
        </p:txBody>
      </p:sp>
      <p:sp>
        <p:nvSpPr>
          <p:cNvPr id="37" name="Google Shape;37;p6"/>
          <p:cNvSpPr txBox="1">
            <a:spLocks noGrp="1"/>
          </p:cNvSpPr>
          <p:nvPr>
            <p:ph type="body" idx="3"/>
          </p:nvPr>
        </p:nvSpPr>
        <p:spPr>
          <a:xfrm>
            <a:off x="411480" y="1304923"/>
            <a:ext cx="2021681" cy="5295901"/>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200"/>
              </a:spcBef>
              <a:spcAft>
                <a:spcPts val="0"/>
              </a:spcAft>
              <a:buClr>
                <a:schemeClr val="dk2"/>
              </a:buClr>
              <a:buSzPts val="1000"/>
              <a:buFont typeface="Noto Sans Symbols"/>
              <a:buNone/>
              <a:defRPr sz="1000" b="0" i="0" u="none" strike="noStrike" cap="none">
                <a:solidFill>
                  <a:schemeClr val="dk1"/>
                </a:solidFill>
                <a:latin typeface="Arial"/>
                <a:ea typeface="Arial"/>
                <a:cs typeface="Arial"/>
                <a:sym typeface="Arial"/>
              </a:defRPr>
            </a:lvl1pPr>
            <a:lvl2pPr marL="914400" marR="0" lvl="1" indent="-285750" algn="l" rtl="0">
              <a:lnSpc>
                <a:spcPct val="100000"/>
              </a:lnSpc>
              <a:spcBef>
                <a:spcPts val="200"/>
              </a:spcBef>
              <a:spcAft>
                <a:spcPts val="0"/>
              </a:spcAft>
              <a:buClr>
                <a:srgbClr val="DB0011"/>
              </a:buClr>
              <a:buSzPts val="900"/>
              <a:buFont typeface="Noto Sans Symbols"/>
              <a:buChar char="◆"/>
              <a:defRPr sz="1000" b="0" i="0" u="none" strike="noStrike" cap="none">
                <a:solidFill>
                  <a:schemeClr val="dk1"/>
                </a:solidFill>
                <a:latin typeface="Arial"/>
                <a:ea typeface="Arial"/>
                <a:cs typeface="Arial"/>
                <a:sym typeface="Arial"/>
              </a:defRPr>
            </a:lvl2pPr>
            <a:lvl3pPr marL="1371600" marR="0" lvl="2" indent="-285750" algn="l" rtl="0">
              <a:lnSpc>
                <a:spcPct val="100000"/>
              </a:lnSpc>
              <a:spcBef>
                <a:spcPts val="200"/>
              </a:spcBef>
              <a:spcAft>
                <a:spcPts val="0"/>
              </a:spcAft>
              <a:buClr>
                <a:srgbClr val="DB0011"/>
              </a:buClr>
              <a:buSzPts val="900"/>
              <a:buFont typeface="Noto Sans Symbols"/>
              <a:buChar char="⚫"/>
              <a:defRPr sz="900" b="0" i="0" u="none" strike="noStrike" cap="none">
                <a:solidFill>
                  <a:schemeClr val="dk1"/>
                </a:solidFill>
                <a:latin typeface="Arial"/>
                <a:ea typeface="Arial"/>
                <a:cs typeface="Arial"/>
                <a:sym typeface="Arial"/>
              </a:defRPr>
            </a:lvl3pPr>
            <a:lvl4pPr marL="1828800" marR="0" lvl="3" indent="-279400" algn="l" rtl="0">
              <a:lnSpc>
                <a:spcPct val="100000"/>
              </a:lnSpc>
              <a:spcBef>
                <a:spcPts val="200"/>
              </a:spcBef>
              <a:spcAft>
                <a:spcPts val="0"/>
              </a:spcAft>
              <a:buClr>
                <a:srgbClr val="DB0011"/>
              </a:buClr>
              <a:buSzPts val="800"/>
              <a:buFont typeface="Helvetica Neue"/>
              <a:buChar char="–"/>
              <a:defRPr sz="800" b="0" i="0" u="none" strike="noStrike" cap="none">
                <a:solidFill>
                  <a:schemeClr val="dk1"/>
                </a:solidFill>
                <a:latin typeface="Arial"/>
                <a:ea typeface="Arial"/>
                <a:cs typeface="Arial"/>
                <a:sym typeface="Arial"/>
              </a:defRPr>
            </a:lvl4pPr>
            <a:lvl5pPr marL="2286000" marR="0" lvl="4" indent="-285750" algn="l" rtl="0">
              <a:lnSpc>
                <a:spcPct val="100000"/>
              </a:lnSpc>
              <a:spcBef>
                <a:spcPts val="200"/>
              </a:spcBef>
              <a:spcAft>
                <a:spcPts val="0"/>
              </a:spcAft>
              <a:buClr>
                <a:srgbClr val="DB0011"/>
              </a:buClr>
              <a:buSzPts val="900"/>
              <a:buFont typeface="Helvetica Neue"/>
              <a:buChar char="–"/>
              <a:defRPr sz="900" b="0" i="0" u="none" strike="noStrike" cap="none">
                <a:solidFill>
                  <a:schemeClr val="dk1"/>
                </a:solidFill>
                <a:latin typeface="Arial"/>
                <a:ea typeface="Arial"/>
                <a:cs typeface="Arial"/>
                <a:sym typeface="Arial"/>
              </a:defRPr>
            </a:lvl5pPr>
            <a:lvl6pPr marL="2743200" marR="0" lvl="5"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6pPr>
            <a:lvl7pPr marL="3200400" marR="0" lvl="6"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7pPr>
            <a:lvl8pPr marL="3657600" marR="0" lvl="7"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8pPr>
            <a:lvl9pPr marL="4114800" marR="0" lvl="8"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ver Page">
  <p:cSld name="Cover Page">
    <p:bg>
      <p:bgPr>
        <a:solidFill>
          <a:srgbClr val="FFFFFF"/>
        </a:solidFill>
        <a:effectLst/>
      </p:bgPr>
    </p:bg>
    <p:spTree>
      <p:nvGrpSpPr>
        <p:cNvPr id="1" name="Shape 43"/>
        <p:cNvGrpSpPr/>
        <p:nvPr/>
      </p:nvGrpSpPr>
      <p:grpSpPr>
        <a:xfrm>
          <a:off x="0" y="0"/>
          <a:ext cx="0" cy="0"/>
          <a:chOff x="0" y="0"/>
          <a:chExt cx="0" cy="0"/>
        </a:xfrm>
      </p:grpSpPr>
      <p:pic>
        <p:nvPicPr>
          <p:cNvPr id="44" name="Google Shape;44;p8"/>
          <p:cNvPicPr preferRelativeResize="0"/>
          <p:nvPr/>
        </p:nvPicPr>
        <p:blipFill rotWithShape="1">
          <a:blip r:embed="rId2">
            <a:alphaModFix/>
          </a:blip>
          <a:srcRect/>
          <a:stretch/>
        </p:blipFill>
        <p:spPr>
          <a:xfrm>
            <a:off x="0" y="1079"/>
            <a:ext cx="10369550" cy="7249542"/>
          </a:xfrm>
          <a:prstGeom prst="rect">
            <a:avLst/>
          </a:prstGeom>
          <a:noFill/>
          <a:ln>
            <a:noFill/>
          </a:ln>
        </p:spPr>
      </p:pic>
      <p:sp>
        <p:nvSpPr>
          <p:cNvPr id="45" name="Google Shape;45;p8"/>
          <p:cNvSpPr txBox="1">
            <a:spLocks noGrp="1"/>
          </p:cNvSpPr>
          <p:nvPr>
            <p:ph type="ftr" idx="11"/>
          </p:nvPr>
        </p:nvSpPr>
        <p:spPr>
          <a:xfrm>
            <a:off x="7638825" y="6712330"/>
            <a:ext cx="2314800" cy="1692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46" name="Google Shape;46;p8"/>
          <p:cNvCxnSpPr/>
          <p:nvPr/>
        </p:nvCxnSpPr>
        <p:spPr>
          <a:xfrm flipH="1">
            <a:off x="2145470" y="6287862"/>
            <a:ext cx="1" cy="694113"/>
          </a:xfrm>
          <a:prstGeom prst="straightConnector1">
            <a:avLst/>
          </a:prstGeom>
          <a:solidFill>
            <a:schemeClr val="accent1"/>
          </a:solidFill>
          <a:ln w="12700" cap="flat" cmpd="sng">
            <a:solidFill>
              <a:schemeClr val="dk1"/>
            </a:solidFill>
            <a:prstDash val="solid"/>
            <a:round/>
            <a:headEnd type="none" w="sm" len="sm"/>
            <a:tailEnd type="none" w="sm" len="sm"/>
          </a:ln>
        </p:spPr>
      </p:cxnSp>
      <p:sp>
        <p:nvSpPr>
          <p:cNvPr id="47" name="Google Shape;47;p8"/>
          <p:cNvSpPr txBox="1">
            <a:spLocks noGrp="1"/>
          </p:cNvSpPr>
          <p:nvPr>
            <p:ph type="body" idx="1"/>
          </p:nvPr>
        </p:nvSpPr>
        <p:spPr>
          <a:xfrm>
            <a:off x="409089" y="1781873"/>
            <a:ext cx="2286000" cy="184666"/>
          </a:xfrm>
          <a:prstGeom prst="rect">
            <a:avLst/>
          </a:prstGeom>
          <a:noFill/>
          <a:ln>
            <a:noFill/>
          </a:ln>
        </p:spPr>
        <p:txBody>
          <a:bodyPr spcFirstLastPara="1" wrap="square" lIns="0" tIns="0" rIns="0" bIns="0" anchor="t" anchorCtr="0">
            <a:noAutofit/>
          </a:bodyPr>
          <a:lstStyle>
            <a:lvl1pPr marL="457200" marR="0" lvl="0" indent="-228600" algn="l" rtl="0">
              <a:spcBef>
                <a:spcPts val="240"/>
              </a:spcBef>
              <a:spcAft>
                <a:spcPts val="0"/>
              </a:spcAft>
              <a:buClr>
                <a:schemeClr val="dk2"/>
              </a:buClr>
              <a:buSzPts val="1200"/>
              <a:buFont typeface="Noto Sans Symbols"/>
              <a:buNone/>
              <a:defRPr sz="1200" b="1" i="0" u="none" strike="noStrike" cap="none">
                <a:solidFill>
                  <a:schemeClr val="dk1"/>
                </a:solidFill>
                <a:latin typeface="Arial"/>
                <a:ea typeface="Arial"/>
                <a:cs typeface="Arial"/>
                <a:sym typeface="Arial"/>
              </a:defRPr>
            </a:lvl1pPr>
            <a:lvl2pPr marL="914400" marR="0" lvl="1" indent="-308610" algn="l" rtl="0">
              <a:spcBef>
                <a:spcPts val="200"/>
              </a:spcBef>
              <a:spcAft>
                <a:spcPts val="0"/>
              </a:spcAft>
              <a:buClr>
                <a:schemeClr val="accent1"/>
              </a:buClr>
              <a:buSzPts val="1260"/>
              <a:buFont typeface="Noto Sans Symbols"/>
              <a:buChar char="◆"/>
              <a:defRPr sz="1400" b="0" i="0" u="none" strike="noStrike" cap="none">
                <a:solidFill>
                  <a:schemeClr val="dk1"/>
                </a:solidFill>
                <a:latin typeface="Arial"/>
                <a:ea typeface="Arial"/>
                <a:cs typeface="Arial"/>
                <a:sym typeface="Arial"/>
              </a:defRPr>
            </a:lvl2pPr>
            <a:lvl3pPr marL="1371600" marR="0" lvl="2" indent="-304800" algn="l" rtl="0">
              <a:spcBef>
                <a:spcPts val="200"/>
              </a:spcBef>
              <a:spcAft>
                <a:spcPts val="0"/>
              </a:spcAft>
              <a:buClr>
                <a:schemeClr val="accent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292100" algn="l" rtl="0">
              <a:spcBef>
                <a:spcPts val="200"/>
              </a:spcBef>
              <a:spcAft>
                <a:spcPts val="0"/>
              </a:spcAft>
              <a:buClr>
                <a:schemeClr val="accent1"/>
              </a:buClr>
              <a:buSzPts val="1000"/>
              <a:buFont typeface="Helvetica Neue"/>
              <a:buChar char="–"/>
              <a:defRPr sz="1000" b="0" i="0" u="none" strike="noStrike" cap="none">
                <a:solidFill>
                  <a:schemeClr val="dk1"/>
                </a:solidFill>
                <a:latin typeface="Arial"/>
                <a:ea typeface="Arial"/>
                <a:cs typeface="Arial"/>
                <a:sym typeface="Arial"/>
              </a:defRPr>
            </a:lvl4pPr>
            <a:lvl5pPr marL="2286000" marR="0" lvl="4" indent="-285750" algn="l" rtl="0">
              <a:spcBef>
                <a:spcPts val="200"/>
              </a:spcBef>
              <a:spcAft>
                <a:spcPts val="0"/>
              </a:spcAft>
              <a:buClr>
                <a:schemeClr val="accent1"/>
              </a:buClr>
              <a:buSzPts val="900"/>
              <a:buFont typeface="Helvetica Neue"/>
              <a:buChar char="–"/>
              <a:defRPr sz="900" b="0" i="0" u="none" strike="noStrike" cap="none">
                <a:solidFill>
                  <a:schemeClr val="dk1"/>
                </a:solidFill>
                <a:latin typeface="Arial"/>
                <a:ea typeface="Arial"/>
                <a:cs typeface="Arial"/>
                <a:sym typeface="Arial"/>
              </a:defRPr>
            </a:lvl5pPr>
            <a:lvl6pPr marL="2743200" marR="0" lvl="5"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6pPr>
            <a:lvl7pPr marL="3200400" marR="0" lvl="6"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7pPr>
            <a:lvl8pPr marL="3657600" marR="0" lvl="7"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8pPr>
            <a:lvl9pPr marL="4114800" marR="0" lvl="8"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9pPr>
          </a:lstStyle>
          <a:p>
            <a:endParaRPr/>
          </a:p>
        </p:txBody>
      </p:sp>
      <p:sp>
        <p:nvSpPr>
          <p:cNvPr id="48" name="Google Shape;48;p8"/>
          <p:cNvSpPr txBox="1">
            <a:spLocks noGrp="1"/>
          </p:cNvSpPr>
          <p:nvPr>
            <p:ph type="body" idx="2"/>
          </p:nvPr>
        </p:nvSpPr>
        <p:spPr>
          <a:xfrm>
            <a:off x="409089" y="2130419"/>
            <a:ext cx="2286000" cy="184666"/>
          </a:xfrm>
          <a:prstGeom prst="rect">
            <a:avLst/>
          </a:prstGeom>
          <a:noFill/>
          <a:ln>
            <a:noFill/>
          </a:ln>
        </p:spPr>
        <p:txBody>
          <a:bodyPr spcFirstLastPara="1" wrap="square" lIns="0" tIns="0" rIns="0" bIns="0" anchor="t" anchorCtr="0">
            <a:noAutofit/>
          </a:bodyPr>
          <a:lstStyle>
            <a:lvl1pPr marL="457200" marR="0" lvl="0" indent="-228600" algn="l" rtl="0">
              <a:spcBef>
                <a:spcPts val="200"/>
              </a:spcBef>
              <a:spcAft>
                <a:spcPts val="0"/>
              </a:spcAft>
              <a:buClr>
                <a:schemeClr val="dk2"/>
              </a:buClr>
              <a:buSzPts val="1200"/>
              <a:buFont typeface="Noto Sans Symbols"/>
              <a:buNone/>
              <a:defRPr sz="1200" b="1" i="0" u="none" strike="noStrike" cap="none">
                <a:solidFill>
                  <a:schemeClr val="dk1"/>
                </a:solidFill>
                <a:latin typeface="Arial"/>
                <a:ea typeface="Arial"/>
                <a:cs typeface="Arial"/>
                <a:sym typeface="Arial"/>
              </a:defRPr>
            </a:lvl1pPr>
            <a:lvl2pPr marL="914400" marR="0" lvl="1" indent="-308610" algn="l" rtl="0">
              <a:spcBef>
                <a:spcPts val="200"/>
              </a:spcBef>
              <a:spcAft>
                <a:spcPts val="0"/>
              </a:spcAft>
              <a:buClr>
                <a:schemeClr val="accent1"/>
              </a:buClr>
              <a:buSzPts val="1260"/>
              <a:buFont typeface="Noto Sans Symbols"/>
              <a:buChar char="◆"/>
              <a:defRPr sz="1400" b="0" i="0" u="none" strike="noStrike" cap="none">
                <a:solidFill>
                  <a:schemeClr val="dk1"/>
                </a:solidFill>
                <a:latin typeface="Arial"/>
                <a:ea typeface="Arial"/>
                <a:cs typeface="Arial"/>
                <a:sym typeface="Arial"/>
              </a:defRPr>
            </a:lvl2pPr>
            <a:lvl3pPr marL="1371600" marR="0" lvl="2" indent="-304800" algn="l" rtl="0">
              <a:spcBef>
                <a:spcPts val="200"/>
              </a:spcBef>
              <a:spcAft>
                <a:spcPts val="0"/>
              </a:spcAft>
              <a:buClr>
                <a:schemeClr val="accent1"/>
              </a:buClr>
              <a:buSzPts val="1200"/>
              <a:buFont typeface="Noto Sans Symbols"/>
              <a:buChar char="⚫"/>
              <a:defRPr sz="1200" b="0" i="0" u="none" strike="noStrike" cap="none">
                <a:solidFill>
                  <a:schemeClr val="dk1"/>
                </a:solidFill>
                <a:latin typeface="Arial"/>
                <a:ea typeface="Arial"/>
                <a:cs typeface="Arial"/>
                <a:sym typeface="Arial"/>
              </a:defRPr>
            </a:lvl3pPr>
            <a:lvl4pPr marL="1828800" marR="0" lvl="3" indent="-292100" algn="l" rtl="0">
              <a:spcBef>
                <a:spcPts val="200"/>
              </a:spcBef>
              <a:spcAft>
                <a:spcPts val="0"/>
              </a:spcAft>
              <a:buClr>
                <a:schemeClr val="accent1"/>
              </a:buClr>
              <a:buSzPts val="1000"/>
              <a:buFont typeface="Helvetica Neue"/>
              <a:buChar char="–"/>
              <a:defRPr sz="1000" b="0" i="0" u="none" strike="noStrike" cap="none">
                <a:solidFill>
                  <a:schemeClr val="dk1"/>
                </a:solidFill>
                <a:latin typeface="Arial"/>
                <a:ea typeface="Arial"/>
                <a:cs typeface="Arial"/>
                <a:sym typeface="Arial"/>
              </a:defRPr>
            </a:lvl4pPr>
            <a:lvl5pPr marL="2286000" marR="0" lvl="4" indent="-285750" algn="l" rtl="0">
              <a:spcBef>
                <a:spcPts val="200"/>
              </a:spcBef>
              <a:spcAft>
                <a:spcPts val="0"/>
              </a:spcAft>
              <a:buClr>
                <a:schemeClr val="accent1"/>
              </a:buClr>
              <a:buSzPts val="900"/>
              <a:buFont typeface="Helvetica Neue"/>
              <a:buChar char="–"/>
              <a:defRPr sz="900" b="0" i="0" u="none" strike="noStrike" cap="none">
                <a:solidFill>
                  <a:schemeClr val="dk1"/>
                </a:solidFill>
                <a:latin typeface="Arial"/>
                <a:ea typeface="Arial"/>
                <a:cs typeface="Arial"/>
                <a:sym typeface="Arial"/>
              </a:defRPr>
            </a:lvl5pPr>
            <a:lvl6pPr marL="2743200" marR="0" lvl="5"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6pPr>
            <a:lvl7pPr marL="3200400" marR="0" lvl="6"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7pPr>
            <a:lvl8pPr marL="3657600" marR="0" lvl="7"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8pPr>
            <a:lvl9pPr marL="4114800" marR="0" lvl="8" indent="-279400"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9pPr>
          </a:lstStyle>
          <a:p>
            <a:endParaRPr/>
          </a:p>
        </p:txBody>
      </p:sp>
      <p:sp>
        <p:nvSpPr>
          <p:cNvPr id="49" name="Google Shape;49;p8"/>
          <p:cNvSpPr txBox="1">
            <a:spLocks noGrp="1"/>
          </p:cNvSpPr>
          <p:nvPr>
            <p:ph type="subTitle" idx="3"/>
          </p:nvPr>
        </p:nvSpPr>
        <p:spPr>
          <a:xfrm>
            <a:off x="409088" y="939802"/>
            <a:ext cx="9537192" cy="400110"/>
          </a:xfrm>
          <a:prstGeom prst="rect">
            <a:avLst/>
          </a:prstGeom>
          <a:noFill/>
          <a:ln>
            <a:noFill/>
          </a:ln>
        </p:spPr>
        <p:txBody>
          <a:bodyPr spcFirstLastPara="1" wrap="square" lIns="0" tIns="0" rIns="0" bIns="0" anchor="t" anchorCtr="0">
            <a:noAutofit/>
          </a:bodyPr>
          <a:lstStyle>
            <a:lvl1pPr marR="0" lvl="0" algn="l" rtl="0">
              <a:spcBef>
                <a:spcPts val="200"/>
              </a:spcBef>
              <a:spcAft>
                <a:spcPts val="0"/>
              </a:spcAft>
              <a:buClr>
                <a:schemeClr val="dk1"/>
              </a:buClr>
              <a:buSzPts val="2600"/>
              <a:buFont typeface="Noto Sans Symbols"/>
              <a:buNone/>
              <a:defRPr sz="2600" b="0" i="0" u="none" strike="noStrike" cap="none">
                <a:solidFill>
                  <a:schemeClr val="dk1"/>
                </a:solidFill>
                <a:latin typeface="Arial"/>
                <a:ea typeface="Arial"/>
                <a:cs typeface="Arial"/>
                <a:sym typeface="Arial"/>
              </a:defRPr>
            </a:lvl1pPr>
            <a:lvl2pPr marR="0" lvl="1" algn="l" rtl="0">
              <a:spcBef>
                <a:spcPts val="200"/>
              </a:spcBef>
              <a:spcAft>
                <a:spcPts val="0"/>
              </a:spcAft>
              <a:buClr>
                <a:schemeClr val="accent1"/>
              </a:buClr>
              <a:buSzPts val="1260"/>
              <a:buFont typeface="Noto Sans Symbols"/>
              <a:buChar char="◆"/>
              <a:defRPr sz="1400" b="0" i="0" u="none" strike="noStrike" cap="none">
                <a:solidFill>
                  <a:schemeClr val="dk1"/>
                </a:solidFill>
                <a:latin typeface="Arial"/>
                <a:ea typeface="Arial"/>
                <a:cs typeface="Arial"/>
                <a:sym typeface="Arial"/>
              </a:defRPr>
            </a:lvl2pPr>
            <a:lvl3pPr marR="0" lvl="2" algn="l" rtl="0">
              <a:spcBef>
                <a:spcPts val="200"/>
              </a:spcBef>
              <a:spcAft>
                <a:spcPts val="0"/>
              </a:spcAft>
              <a:buClr>
                <a:schemeClr val="accent1"/>
              </a:buClr>
              <a:buSzPts val="1200"/>
              <a:buFont typeface="Noto Sans Symbols"/>
              <a:buChar char="⚫"/>
              <a:defRPr sz="1200" b="0" i="0" u="none" strike="noStrike" cap="none">
                <a:solidFill>
                  <a:schemeClr val="dk1"/>
                </a:solidFill>
                <a:latin typeface="Arial"/>
                <a:ea typeface="Arial"/>
                <a:cs typeface="Arial"/>
                <a:sym typeface="Arial"/>
              </a:defRPr>
            </a:lvl3pPr>
            <a:lvl4pPr marR="0" lvl="3" algn="l" rtl="0">
              <a:spcBef>
                <a:spcPts val="200"/>
              </a:spcBef>
              <a:spcAft>
                <a:spcPts val="0"/>
              </a:spcAft>
              <a:buClr>
                <a:schemeClr val="accent1"/>
              </a:buClr>
              <a:buSzPts val="1000"/>
              <a:buFont typeface="Helvetica Neue"/>
              <a:buChar char="–"/>
              <a:defRPr sz="1000" b="0" i="0" u="none" strike="noStrike" cap="none">
                <a:solidFill>
                  <a:schemeClr val="dk1"/>
                </a:solidFill>
                <a:latin typeface="Arial"/>
                <a:ea typeface="Arial"/>
                <a:cs typeface="Arial"/>
                <a:sym typeface="Arial"/>
              </a:defRPr>
            </a:lvl4pPr>
            <a:lvl5pPr marR="0" lvl="4" algn="l" rtl="0">
              <a:spcBef>
                <a:spcPts val="200"/>
              </a:spcBef>
              <a:spcAft>
                <a:spcPts val="0"/>
              </a:spcAft>
              <a:buClr>
                <a:schemeClr val="accent1"/>
              </a:buClr>
              <a:buSzPts val="900"/>
              <a:buFont typeface="Helvetica Neue"/>
              <a:buChar char="–"/>
              <a:defRPr sz="900" b="0" i="0" u="none" strike="noStrike" cap="none">
                <a:solidFill>
                  <a:schemeClr val="dk1"/>
                </a:solidFill>
                <a:latin typeface="Arial"/>
                <a:ea typeface="Arial"/>
                <a:cs typeface="Arial"/>
                <a:sym typeface="Arial"/>
              </a:defRPr>
            </a:lvl5pPr>
            <a:lvl6pPr marR="0" lvl="5"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6pPr>
            <a:lvl7pPr marR="0" lvl="6"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7pPr>
            <a:lvl8pPr marR="0" lvl="7"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8pPr>
            <a:lvl9pPr marR="0" lvl="8"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9pPr>
          </a:lstStyle>
          <a:p>
            <a:endParaRPr/>
          </a:p>
        </p:txBody>
      </p:sp>
      <p:sp>
        <p:nvSpPr>
          <p:cNvPr id="50" name="Google Shape;50;p8"/>
          <p:cNvSpPr txBox="1">
            <a:spLocks noGrp="1"/>
          </p:cNvSpPr>
          <p:nvPr>
            <p:ph type="ctrTitle"/>
          </p:nvPr>
        </p:nvSpPr>
        <p:spPr>
          <a:xfrm>
            <a:off x="409089" y="415436"/>
            <a:ext cx="9537192" cy="40011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2600" b="1">
                <a:solidFill>
                  <a:schemeClr val="dk1"/>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1" name="Google Shape;51;p8"/>
          <p:cNvPicPr preferRelativeResize="0"/>
          <p:nvPr/>
        </p:nvPicPr>
        <p:blipFill rotWithShape="1">
          <a:blip r:embed="rId3">
            <a:alphaModFix/>
          </a:blip>
          <a:srcRect/>
          <a:stretch/>
        </p:blipFill>
        <p:spPr>
          <a:xfrm>
            <a:off x="0" y="6018137"/>
            <a:ext cx="2346638" cy="123356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Divider 1">
  <p:cSld name="Section Divider 1">
    <p:spTree>
      <p:nvGrpSpPr>
        <p:cNvPr id="1" name="Shape 52"/>
        <p:cNvGrpSpPr/>
        <p:nvPr/>
      </p:nvGrpSpPr>
      <p:grpSpPr>
        <a:xfrm>
          <a:off x="0" y="0"/>
          <a:ext cx="0" cy="0"/>
          <a:chOff x="0" y="0"/>
          <a:chExt cx="0" cy="0"/>
        </a:xfrm>
      </p:grpSpPr>
      <p:pic>
        <p:nvPicPr>
          <p:cNvPr id="53" name="Google Shape;53;p9"/>
          <p:cNvPicPr preferRelativeResize="0"/>
          <p:nvPr/>
        </p:nvPicPr>
        <p:blipFill rotWithShape="1">
          <a:blip r:embed="rId2">
            <a:alphaModFix/>
          </a:blip>
          <a:srcRect/>
          <a:stretch/>
        </p:blipFill>
        <p:spPr>
          <a:xfrm>
            <a:off x="1" y="0"/>
            <a:ext cx="10369550" cy="7251700"/>
          </a:xfrm>
          <a:prstGeom prst="rect">
            <a:avLst/>
          </a:prstGeom>
          <a:noFill/>
          <a:ln>
            <a:noFill/>
          </a:ln>
        </p:spPr>
      </p:pic>
      <p:sp>
        <p:nvSpPr>
          <p:cNvPr id="54" name="Google Shape;54;p9"/>
          <p:cNvSpPr txBox="1">
            <a:spLocks noGrp="1"/>
          </p:cNvSpPr>
          <p:nvPr>
            <p:ph type="subTitle" idx="1"/>
          </p:nvPr>
        </p:nvSpPr>
        <p:spPr>
          <a:xfrm>
            <a:off x="409088" y="939802"/>
            <a:ext cx="9537192" cy="400110"/>
          </a:xfrm>
          <a:prstGeom prst="rect">
            <a:avLst/>
          </a:prstGeom>
          <a:noFill/>
          <a:ln>
            <a:noFill/>
          </a:ln>
        </p:spPr>
        <p:txBody>
          <a:bodyPr spcFirstLastPara="1" wrap="square" lIns="0" tIns="0" rIns="91425" bIns="45700" anchor="t" anchorCtr="0">
            <a:noAutofit/>
          </a:bodyPr>
          <a:lstStyle>
            <a:lvl1pPr marR="0" lvl="0" algn="l" rtl="0">
              <a:spcBef>
                <a:spcPts val="200"/>
              </a:spcBef>
              <a:spcAft>
                <a:spcPts val="0"/>
              </a:spcAft>
              <a:buClr>
                <a:srgbClr val="FFFFFF"/>
              </a:buClr>
              <a:buSzPts val="2600"/>
              <a:buFont typeface="Noto Sans Symbols"/>
              <a:buNone/>
              <a:defRPr sz="2600" b="1" i="0" u="none" strike="noStrike" cap="none">
                <a:solidFill>
                  <a:srgbClr val="FFFFFF"/>
                </a:solidFill>
                <a:latin typeface="Arial"/>
                <a:ea typeface="Arial"/>
                <a:cs typeface="Arial"/>
                <a:sym typeface="Arial"/>
              </a:defRPr>
            </a:lvl1pPr>
            <a:lvl2pPr marR="0" lvl="1" algn="l" rtl="0">
              <a:spcBef>
                <a:spcPts val="200"/>
              </a:spcBef>
              <a:spcAft>
                <a:spcPts val="0"/>
              </a:spcAft>
              <a:buClr>
                <a:schemeClr val="accent1"/>
              </a:buClr>
              <a:buSzPts val="1260"/>
              <a:buFont typeface="Noto Sans Symbols"/>
              <a:buChar char="◆"/>
              <a:defRPr sz="1400" b="0" i="0" u="none" strike="noStrike" cap="none">
                <a:solidFill>
                  <a:schemeClr val="dk1"/>
                </a:solidFill>
                <a:latin typeface="Arial"/>
                <a:ea typeface="Arial"/>
                <a:cs typeface="Arial"/>
                <a:sym typeface="Arial"/>
              </a:defRPr>
            </a:lvl2pPr>
            <a:lvl3pPr marR="0" lvl="2" algn="l" rtl="0">
              <a:spcBef>
                <a:spcPts val="200"/>
              </a:spcBef>
              <a:spcAft>
                <a:spcPts val="0"/>
              </a:spcAft>
              <a:buClr>
                <a:schemeClr val="accent1"/>
              </a:buClr>
              <a:buSzPts val="1200"/>
              <a:buFont typeface="Noto Sans Symbols"/>
              <a:buChar char="⚫"/>
              <a:defRPr sz="1200" b="0" i="0" u="none" strike="noStrike" cap="none">
                <a:solidFill>
                  <a:schemeClr val="dk1"/>
                </a:solidFill>
                <a:latin typeface="Arial"/>
                <a:ea typeface="Arial"/>
                <a:cs typeface="Arial"/>
                <a:sym typeface="Arial"/>
              </a:defRPr>
            </a:lvl3pPr>
            <a:lvl4pPr marR="0" lvl="3" algn="l" rtl="0">
              <a:spcBef>
                <a:spcPts val="200"/>
              </a:spcBef>
              <a:spcAft>
                <a:spcPts val="0"/>
              </a:spcAft>
              <a:buClr>
                <a:schemeClr val="accent1"/>
              </a:buClr>
              <a:buSzPts val="1000"/>
              <a:buFont typeface="Helvetica Neue"/>
              <a:buChar char="–"/>
              <a:defRPr sz="1000" b="0" i="0" u="none" strike="noStrike" cap="none">
                <a:solidFill>
                  <a:schemeClr val="dk1"/>
                </a:solidFill>
                <a:latin typeface="Arial"/>
                <a:ea typeface="Arial"/>
                <a:cs typeface="Arial"/>
                <a:sym typeface="Arial"/>
              </a:defRPr>
            </a:lvl4pPr>
            <a:lvl5pPr marR="0" lvl="4" algn="l" rtl="0">
              <a:spcBef>
                <a:spcPts val="200"/>
              </a:spcBef>
              <a:spcAft>
                <a:spcPts val="0"/>
              </a:spcAft>
              <a:buClr>
                <a:schemeClr val="accent1"/>
              </a:buClr>
              <a:buSzPts val="900"/>
              <a:buFont typeface="Helvetica Neue"/>
              <a:buChar char="–"/>
              <a:defRPr sz="900" b="0" i="0" u="none" strike="noStrike" cap="none">
                <a:solidFill>
                  <a:schemeClr val="dk1"/>
                </a:solidFill>
                <a:latin typeface="Arial"/>
                <a:ea typeface="Arial"/>
                <a:cs typeface="Arial"/>
                <a:sym typeface="Arial"/>
              </a:defRPr>
            </a:lvl5pPr>
            <a:lvl6pPr marR="0" lvl="5"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6pPr>
            <a:lvl7pPr marR="0" lvl="6"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7pPr>
            <a:lvl8pPr marR="0" lvl="7"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8pPr>
            <a:lvl9pPr marR="0" lvl="8"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9pPr>
          </a:lstStyle>
          <a:p>
            <a:endParaRPr/>
          </a:p>
        </p:txBody>
      </p:sp>
      <p:sp>
        <p:nvSpPr>
          <p:cNvPr id="55" name="Google Shape;55;p9"/>
          <p:cNvSpPr txBox="1">
            <a:spLocks noGrp="1"/>
          </p:cNvSpPr>
          <p:nvPr>
            <p:ph type="ftr" idx="11"/>
          </p:nvPr>
        </p:nvSpPr>
        <p:spPr>
          <a:xfrm>
            <a:off x="7638825" y="6712330"/>
            <a:ext cx="2314800" cy="1692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p:nvPr/>
        </p:nvSpPr>
        <p:spPr>
          <a:xfrm>
            <a:off x="5099014" y="6710062"/>
            <a:ext cx="171522" cy="17373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fld id="{00000000-1234-1234-1234-123412341234}" type="slidenum">
              <a:rPr lang="en-AU" sz="1000" b="0" i="0" u="none" strike="noStrike" cap="none">
                <a:solidFill>
                  <a:schemeClr val="lt1"/>
                </a:solidFill>
                <a:latin typeface="Arial"/>
                <a:ea typeface="Arial"/>
                <a:cs typeface="Arial"/>
                <a:sym typeface="Arial"/>
              </a:rPr>
              <a:t>‹#›</a:t>
            </a:fld>
            <a:endParaRPr sz="1000" b="0" i="0" u="none" strike="noStrike" cap="none">
              <a:solidFill>
                <a:schemeClr val="lt1"/>
              </a:solidFill>
              <a:latin typeface="Arial"/>
              <a:ea typeface="Arial"/>
              <a:cs typeface="Arial"/>
              <a:sym typeface="Arial"/>
            </a:endParaRPr>
          </a:p>
        </p:txBody>
      </p:sp>
      <p:pic>
        <p:nvPicPr>
          <p:cNvPr id="57" name="Google Shape;57;p9"/>
          <p:cNvPicPr preferRelativeResize="0"/>
          <p:nvPr/>
        </p:nvPicPr>
        <p:blipFill rotWithShape="1">
          <a:blip r:embed="rId3">
            <a:alphaModFix/>
          </a:blip>
          <a:srcRect/>
          <a:stretch/>
        </p:blipFill>
        <p:spPr>
          <a:xfrm>
            <a:off x="0" y="6018137"/>
            <a:ext cx="2346638" cy="123356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Divider 2">
  <p:cSld name="Section Divider 2">
    <p:spTree>
      <p:nvGrpSpPr>
        <p:cNvPr id="1" name="Shape 58"/>
        <p:cNvGrpSpPr/>
        <p:nvPr/>
      </p:nvGrpSpPr>
      <p:grpSpPr>
        <a:xfrm>
          <a:off x="0" y="0"/>
          <a:ext cx="0" cy="0"/>
          <a:chOff x="0" y="0"/>
          <a:chExt cx="0" cy="0"/>
        </a:xfrm>
      </p:grpSpPr>
      <p:pic>
        <p:nvPicPr>
          <p:cNvPr id="59" name="Google Shape;59;p10"/>
          <p:cNvPicPr preferRelativeResize="0"/>
          <p:nvPr/>
        </p:nvPicPr>
        <p:blipFill rotWithShape="1">
          <a:blip r:embed="rId2">
            <a:alphaModFix/>
          </a:blip>
          <a:srcRect/>
          <a:stretch/>
        </p:blipFill>
        <p:spPr>
          <a:xfrm>
            <a:off x="0" y="0"/>
            <a:ext cx="10369550" cy="7251700"/>
          </a:xfrm>
          <a:prstGeom prst="rect">
            <a:avLst/>
          </a:prstGeom>
          <a:noFill/>
          <a:ln>
            <a:noFill/>
          </a:ln>
        </p:spPr>
      </p:pic>
      <p:sp>
        <p:nvSpPr>
          <p:cNvPr id="60" name="Google Shape;60;p10"/>
          <p:cNvSpPr txBox="1">
            <a:spLocks noGrp="1"/>
          </p:cNvSpPr>
          <p:nvPr>
            <p:ph type="subTitle" idx="1"/>
          </p:nvPr>
        </p:nvSpPr>
        <p:spPr>
          <a:xfrm>
            <a:off x="409088" y="939802"/>
            <a:ext cx="9537192" cy="400110"/>
          </a:xfrm>
          <a:prstGeom prst="rect">
            <a:avLst/>
          </a:prstGeom>
          <a:noFill/>
          <a:ln>
            <a:noFill/>
          </a:ln>
        </p:spPr>
        <p:txBody>
          <a:bodyPr spcFirstLastPara="1" wrap="square" lIns="0" tIns="0" rIns="91425" bIns="45700" anchor="t" anchorCtr="0">
            <a:noAutofit/>
          </a:bodyPr>
          <a:lstStyle>
            <a:lvl1pPr marR="0" lvl="0" algn="l" rtl="0">
              <a:spcBef>
                <a:spcPts val="200"/>
              </a:spcBef>
              <a:spcAft>
                <a:spcPts val="0"/>
              </a:spcAft>
              <a:buClr>
                <a:schemeClr val="dk2"/>
              </a:buClr>
              <a:buSzPts val="2600"/>
              <a:buFont typeface="Noto Sans Symbols"/>
              <a:buNone/>
              <a:defRPr sz="2600" b="1" i="0" u="none" strike="noStrike" cap="none">
                <a:solidFill>
                  <a:schemeClr val="lt1"/>
                </a:solidFill>
                <a:latin typeface="Arial"/>
                <a:ea typeface="Arial"/>
                <a:cs typeface="Arial"/>
                <a:sym typeface="Arial"/>
              </a:defRPr>
            </a:lvl1pPr>
            <a:lvl2pPr marR="0" lvl="1" algn="l" rtl="0">
              <a:spcBef>
                <a:spcPts val="200"/>
              </a:spcBef>
              <a:spcAft>
                <a:spcPts val="0"/>
              </a:spcAft>
              <a:buClr>
                <a:schemeClr val="accent1"/>
              </a:buClr>
              <a:buSzPts val="1260"/>
              <a:buFont typeface="Noto Sans Symbols"/>
              <a:buChar char="◆"/>
              <a:defRPr sz="1400" b="0" i="0" u="none" strike="noStrike" cap="none">
                <a:solidFill>
                  <a:schemeClr val="dk1"/>
                </a:solidFill>
                <a:latin typeface="Arial"/>
                <a:ea typeface="Arial"/>
                <a:cs typeface="Arial"/>
                <a:sym typeface="Arial"/>
              </a:defRPr>
            </a:lvl2pPr>
            <a:lvl3pPr marR="0" lvl="2" algn="l" rtl="0">
              <a:spcBef>
                <a:spcPts val="200"/>
              </a:spcBef>
              <a:spcAft>
                <a:spcPts val="0"/>
              </a:spcAft>
              <a:buClr>
                <a:schemeClr val="accent1"/>
              </a:buClr>
              <a:buSzPts val="1200"/>
              <a:buFont typeface="Noto Sans Symbols"/>
              <a:buChar char="⚫"/>
              <a:defRPr sz="1200" b="0" i="0" u="none" strike="noStrike" cap="none">
                <a:solidFill>
                  <a:schemeClr val="dk1"/>
                </a:solidFill>
                <a:latin typeface="Arial"/>
                <a:ea typeface="Arial"/>
                <a:cs typeface="Arial"/>
                <a:sym typeface="Arial"/>
              </a:defRPr>
            </a:lvl3pPr>
            <a:lvl4pPr marR="0" lvl="3" algn="l" rtl="0">
              <a:spcBef>
                <a:spcPts val="200"/>
              </a:spcBef>
              <a:spcAft>
                <a:spcPts val="0"/>
              </a:spcAft>
              <a:buClr>
                <a:schemeClr val="accent1"/>
              </a:buClr>
              <a:buSzPts val="1000"/>
              <a:buFont typeface="Helvetica Neue"/>
              <a:buChar char="–"/>
              <a:defRPr sz="1000" b="0" i="0" u="none" strike="noStrike" cap="none">
                <a:solidFill>
                  <a:schemeClr val="dk1"/>
                </a:solidFill>
                <a:latin typeface="Arial"/>
                <a:ea typeface="Arial"/>
                <a:cs typeface="Arial"/>
                <a:sym typeface="Arial"/>
              </a:defRPr>
            </a:lvl4pPr>
            <a:lvl5pPr marR="0" lvl="4" algn="l" rtl="0">
              <a:spcBef>
                <a:spcPts val="200"/>
              </a:spcBef>
              <a:spcAft>
                <a:spcPts val="0"/>
              </a:spcAft>
              <a:buClr>
                <a:schemeClr val="accent1"/>
              </a:buClr>
              <a:buSzPts val="900"/>
              <a:buFont typeface="Helvetica Neue"/>
              <a:buChar char="–"/>
              <a:defRPr sz="900" b="0" i="0" u="none" strike="noStrike" cap="none">
                <a:solidFill>
                  <a:schemeClr val="dk1"/>
                </a:solidFill>
                <a:latin typeface="Arial"/>
                <a:ea typeface="Arial"/>
                <a:cs typeface="Arial"/>
                <a:sym typeface="Arial"/>
              </a:defRPr>
            </a:lvl5pPr>
            <a:lvl6pPr marR="0" lvl="5"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6pPr>
            <a:lvl7pPr marR="0" lvl="6"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7pPr>
            <a:lvl8pPr marR="0" lvl="7"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8pPr>
            <a:lvl9pPr marR="0" lvl="8"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9pPr>
          </a:lstStyle>
          <a:p>
            <a:endParaRPr/>
          </a:p>
        </p:txBody>
      </p:sp>
      <p:sp>
        <p:nvSpPr>
          <p:cNvPr id="61" name="Google Shape;61;p10"/>
          <p:cNvSpPr txBox="1">
            <a:spLocks noGrp="1"/>
          </p:cNvSpPr>
          <p:nvPr>
            <p:ph type="ftr" idx="11"/>
          </p:nvPr>
        </p:nvSpPr>
        <p:spPr>
          <a:xfrm>
            <a:off x="7638825" y="6712330"/>
            <a:ext cx="2314800" cy="1692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0"/>
          <p:cNvSpPr/>
          <p:nvPr/>
        </p:nvSpPr>
        <p:spPr>
          <a:xfrm>
            <a:off x="5099014" y="6710062"/>
            <a:ext cx="171522" cy="17373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fld id="{00000000-1234-1234-1234-123412341234}" type="slidenum">
              <a:rPr lang="en-AU" sz="1000" b="0" i="0" u="none" strike="noStrike" cap="none">
                <a:solidFill>
                  <a:schemeClr val="lt1"/>
                </a:solidFill>
                <a:latin typeface="Arial"/>
                <a:ea typeface="Arial"/>
                <a:cs typeface="Arial"/>
                <a:sym typeface="Arial"/>
              </a:rPr>
              <a:t>‹#›</a:t>
            </a:fld>
            <a:endParaRPr sz="1000" b="0" i="0" u="none" strike="noStrike" cap="none">
              <a:solidFill>
                <a:schemeClr val="lt1"/>
              </a:solidFill>
              <a:latin typeface="Arial"/>
              <a:ea typeface="Arial"/>
              <a:cs typeface="Arial"/>
              <a:sym typeface="Arial"/>
            </a:endParaRPr>
          </a:p>
        </p:txBody>
      </p:sp>
      <p:pic>
        <p:nvPicPr>
          <p:cNvPr id="63" name="Google Shape;63;p10"/>
          <p:cNvPicPr preferRelativeResize="0"/>
          <p:nvPr/>
        </p:nvPicPr>
        <p:blipFill rotWithShape="1">
          <a:blip r:embed="rId3">
            <a:alphaModFix/>
          </a:blip>
          <a:srcRect/>
          <a:stretch/>
        </p:blipFill>
        <p:spPr>
          <a:xfrm>
            <a:off x="0" y="6018137"/>
            <a:ext cx="2346638" cy="123356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Divider 3">
  <p:cSld name="Section Divider 3">
    <p:spTree>
      <p:nvGrpSpPr>
        <p:cNvPr id="1" name="Shape 64"/>
        <p:cNvGrpSpPr/>
        <p:nvPr/>
      </p:nvGrpSpPr>
      <p:grpSpPr>
        <a:xfrm>
          <a:off x="0" y="0"/>
          <a:ext cx="0" cy="0"/>
          <a:chOff x="0" y="0"/>
          <a:chExt cx="0" cy="0"/>
        </a:xfrm>
      </p:grpSpPr>
      <p:pic>
        <p:nvPicPr>
          <p:cNvPr id="65" name="Google Shape;65;p11"/>
          <p:cNvPicPr preferRelativeResize="0"/>
          <p:nvPr/>
        </p:nvPicPr>
        <p:blipFill rotWithShape="1">
          <a:blip r:embed="rId2">
            <a:alphaModFix/>
          </a:blip>
          <a:srcRect/>
          <a:stretch/>
        </p:blipFill>
        <p:spPr>
          <a:xfrm>
            <a:off x="0" y="0"/>
            <a:ext cx="10369549" cy="7251700"/>
          </a:xfrm>
          <a:prstGeom prst="rect">
            <a:avLst/>
          </a:prstGeom>
          <a:noFill/>
          <a:ln>
            <a:noFill/>
          </a:ln>
        </p:spPr>
      </p:pic>
      <p:sp>
        <p:nvSpPr>
          <p:cNvPr id="66" name="Google Shape;66;p11"/>
          <p:cNvSpPr txBox="1">
            <a:spLocks noGrp="1"/>
          </p:cNvSpPr>
          <p:nvPr>
            <p:ph type="subTitle" idx="1"/>
          </p:nvPr>
        </p:nvSpPr>
        <p:spPr>
          <a:xfrm>
            <a:off x="409088" y="939802"/>
            <a:ext cx="9537192" cy="400110"/>
          </a:xfrm>
          <a:prstGeom prst="rect">
            <a:avLst/>
          </a:prstGeom>
          <a:noFill/>
          <a:ln>
            <a:noFill/>
          </a:ln>
        </p:spPr>
        <p:txBody>
          <a:bodyPr spcFirstLastPara="1" wrap="square" lIns="0" tIns="0" rIns="91425" bIns="45700" anchor="t" anchorCtr="0">
            <a:noAutofit/>
          </a:bodyPr>
          <a:lstStyle>
            <a:lvl1pPr marR="0" lvl="0" algn="l" rtl="0">
              <a:spcBef>
                <a:spcPts val="200"/>
              </a:spcBef>
              <a:spcAft>
                <a:spcPts val="0"/>
              </a:spcAft>
              <a:buClr>
                <a:schemeClr val="dk2"/>
              </a:buClr>
              <a:buSzPts val="2600"/>
              <a:buFont typeface="Noto Sans Symbols"/>
              <a:buNone/>
              <a:defRPr sz="2600" b="1" i="0" u="none" strike="noStrike" cap="none">
                <a:solidFill>
                  <a:srgbClr val="FFFFFF"/>
                </a:solidFill>
                <a:latin typeface="Arial"/>
                <a:ea typeface="Arial"/>
                <a:cs typeface="Arial"/>
                <a:sym typeface="Arial"/>
              </a:defRPr>
            </a:lvl1pPr>
            <a:lvl2pPr marR="0" lvl="1" algn="l" rtl="0">
              <a:spcBef>
                <a:spcPts val="200"/>
              </a:spcBef>
              <a:spcAft>
                <a:spcPts val="0"/>
              </a:spcAft>
              <a:buClr>
                <a:schemeClr val="accent1"/>
              </a:buClr>
              <a:buSzPts val="1260"/>
              <a:buFont typeface="Noto Sans Symbols"/>
              <a:buChar char="◆"/>
              <a:defRPr sz="1400" b="0" i="0" u="none" strike="noStrike" cap="none">
                <a:solidFill>
                  <a:schemeClr val="dk1"/>
                </a:solidFill>
                <a:latin typeface="Arial"/>
                <a:ea typeface="Arial"/>
                <a:cs typeface="Arial"/>
                <a:sym typeface="Arial"/>
              </a:defRPr>
            </a:lvl2pPr>
            <a:lvl3pPr marR="0" lvl="2" algn="l" rtl="0">
              <a:spcBef>
                <a:spcPts val="200"/>
              </a:spcBef>
              <a:spcAft>
                <a:spcPts val="0"/>
              </a:spcAft>
              <a:buClr>
                <a:schemeClr val="accent1"/>
              </a:buClr>
              <a:buSzPts val="1200"/>
              <a:buFont typeface="Noto Sans Symbols"/>
              <a:buChar char="⚫"/>
              <a:defRPr sz="1200" b="0" i="0" u="none" strike="noStrike" cap="none">
                <a:solidFill>
                  <a:schemeClr val="dk1"/>
                </a:solidFill>
                <a:latin typeface="Arial"/>
                <a:ea typeface="Arial"/>
                <a:cs typeface="Arial"/>
                <a:sym typeface="Arial"/>
              </a:defRPr>
            </a:lvl3pPr>
            <a:lvl4pPr marR="0" lvl="3" algn="l" rtl="0">
              <a:spcBef>
                <a:spcPts val="200"/>
              </a:spcBef>
              <a:spcAft>
                <a:spcPts val="0"/>
              </a:spcAft>
              <a:buClr>
                <a:schemeClr val="accent1"/>
              </a:buClr>
              <a:buSzPts val="1000"/>
              <a:buFont typeface="Helvetica Neue"/>
              <a:buChar char="–"/>
              <a:defRPr sz="1000" b="0" i="0" u="none" strike="noStrike" cap="none">
                <a:solidFill>
                  <a:schemeClr val="dk1"/>
                </a:solidFill>
                <a:latin typeface="Arial"/>
                <a:ea typeface="Arial"/>
                <a:cs typeface="Arial"/>
                <a:sym typeface="Arial"/>
              </a:defRPr>
            </a:lvl4pPr>
            <a:lvl5pPr marR="0" lvl="4" algn="l" rtl="0">
              <a:spcBef>
                <a:spcPts val="200"/>
              </a:spcBef>
              <a:spcAft>
                <a:spcPts val="0"/>
              </a:spcAft>
              <a:buClr>
                <a:schemeClr val="accent1"/>
              </a:buClr>
              <a:buSzPts val="900"/>
              <a:buFont typeface="Helvetica Neue"/>
              <a:buChar char="–"/>
              <a:defRPr sz="900" b="0" i="0" u="none" strike="noStrike" cap="none">
                <a:solidFill>
                  <a:schemeClr val="dk1"/>
                </a:solidFill>
                <a:latin typeface="Arial"/>
                <a:ea typeface="Arial"/>
                <a:cs typeface="Arial"/>
                <a:sym typeface="Arial"/>
              </a:defRPr>
            </a:lvl5pPr>
            <a:lvl6pPr marR="0" lvl="5"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6pPr>
            <a:lvl7pPr marR="0" lvl="6"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7pPr>
            <a:lvl8pPr marR="0" lvl="7"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8pPr>
            <a:lvl9pPr marR="0" lvl="8"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9pPr>
          </a:lstStyle>
          <a:p>
            <a:endParaRPr/>
          </a:p>
        </p:txBody>
      </p:sp>
      <p:sp>
        <p:nvSpPr>
          <p:cNvPr id="67" name="Google Shape;67;p11"/>
          <p:cNvSpPr txBox="1">
            <a:spLocks noGrp="1"/>
          </p:cNvSpPr>
          <p:nvPr>
            <p:ph type="ftr" idx="11"/>
          </p:nvPr>
        </p:nvSpPr>
        <p:spPr>
          <a:xfrm>
            <a:off x="7638825" y="6712330"/>
            <a:ext cx="2314800" cy="1692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1"/>
          <p:cNvSpPr/>
          <p:nvPr/>
        </p:nvSpPr>
        <p:spPr>
          <a:xfrm>
            <a:off x="5099014" y="6710062"/>
            <a:ext cx="171522" cy="17373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fld id="{00000000-1234-1234-1234-123412341234}" type="slidenum">
              <a:rPr lang="en-AU" sz="1000" b="0" i="0" u="none" strike="noStrike" cap="none">
                <a:solidFill>
                  <a:schemeClr val="lt1"/>
                </a:solidFill>
                <a:latin typeface="Arial"/>
                <a:ea typeface="Arial"/>
                <a:cs typeface="Arial"/>
                <a:sym typeface="Arial"/>
              </a:rPr>
              <a:t>‹#›</a:t>
            </a:fld>
            <a:endParaRPr sz="1000" b="0" i="0" u="none" strike="noStrike" cap="none">
              <a:solidFill>
                <a:schemeClr val="lt1"/>
              </a:solidFill>
              <a:latin typeface="Arial"/>
              <a:ea typeface="Arial"/>
              <a:cs typeface="Arial"/>
              <a:sym typeface="Arial"/>
            </a:endParaRPr>
          </a:p>
        </p:txBody>
      </p:sp>
      <p:pic>
        <p:nvPicPr>
          <p:cNvPr id="69" name="Google Shape;69;p11"/>
          <p:cNvPicPr preferRelativeResize="0"/>
          <p:nvPr/>
        </p:nvPicPr>
        <p:blipFill rotWithShape="1">
          <a:blip r:embed="rId3">
            <a:alphaModFix/>
          </a:blip>
          <a:srcRect/>
          <a:stretch/>
        </p:blipFill>
        <p:spPr>
          <a:xfrm>
            <a:off x="0" y="6018137"/>
            <a:ext cx="2346638" cy="123356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Divider 4">
  <p:cSld name="Section Divider 4">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a:stretch/>
        </p:blipFill>
        <p:spPr>
          <a:xfrm>
            <a:off x="0" y="0"/>
            <a:ext cx="10369550" cy="7251700"/>
          </a:xfrm>
          <a:prstGeom prst="rect">
            <a:avLst/>
          </a:prstGeom>
          <a:noFill/>
          <a:ln>
            <a:noFill/>
          </a:ln>
        </p:spPr>
      </p:pic>
      <p:sp>
        <p:nvSpPr>
          <p:cNvPr id="72" name="Google Shape;72;p12"/>
          <p:cNvSpPr txBox="1">
            <a:spLocks noGrp="1"/>
          </p:cNvSpPr>
          <p:nvPr>
            <p:ph type="subTitle" idx="1"/>
          </p:nvPr>
        </p:nvSpPr>
        <p:spPr>
          <a:xfrm>
            <a:off x="409088" y="939802"/>
            <a:ext cx="9537192" cy="400110"/>
          </a:xfrm>
          <a:prstGeom prst="rect">
            <a:avLst/>
          </a:prstGeom>
          <a:noFill/>
          <a:ln>
            <a:noFill/>
          </a:ln>
        </p:spPr>
        <p:txBody>
          <a:bodyPr spcFirstLastPara="1" wrap="square" lIns="0" tIns="0" rIns="91425" bIns="45700" anchor="t" anchorCtr="0">
            <a:noAutofit/>
          </a:bodyPr>
          <a:lstStyle>
            <a:lvl1pPr marR="0" lvl="0" algn="l" rtl="0">
              <a:spcBef>
                <a:spcPts val="200"/>
              </a:spcBef>
              <a:spcAft>
                <a:spcPts val="0"/>
              </a:spcAft>
              <a:buClr>
                <a:schemeClr val="dk1"/>
              </a:buClr>
              <a:buSzPts val="2600"/>
              <a:buFont typeface="Noto Sans Symbols"/>
              <a:buNone/>
              <a:defRPr sz="2600" b="1" i="0" u="none" strike="noStrike" cap="none">
                <a:solidFill>
                  <a:schemeClr val="dk1"/>
                </a:solidFill>
                <a:latin typeface="Arial"/>
                <a:ea typeface="Arial"/>
                <a:cs typeface="Arial"/>
                <a:sym typeface="Arial"/>
              </a:defRPr>
            </a:lvl1pPr>
            <a:lvl2pPr marR="0" lvl="1" algn="l" rtl="0">
              <a:spcBef>
                <a:spcPts val="200"/>
              </a:spcBef>
              <a:spcAft>
                <a:spcPts val="0"/>
              </a:spcAft>
              <a:buClr>
                <a:schemeClr val="accent1"/>
              </a:buClr>
              <a:buSzPts val="1260"/>
              <a:buFont typeface="Noto Sans Symbols"/>
              <a:buChar char="◆"/>
              <a:defRPr sz="1400" b="0" i="0" u="none" strike="noStrike" cap="none">
                <a:solidFill>
                  <a:schemeClr val="dk1"/>
                </a:solidFill>
                <a:latin typeface="Arial"/>
                <a:ea typeface="Arial"/>
                <a:cs typeface="Arial"/>
                <a:sym typeface="Arial"/>
              </a:defRPr>
            </a:lvl2pPr>
            <a:lvl3pPr marR="0" lvl="2" algn="l" rtl="0">
              <a:spcBef>
                <a:spcPts val="200"/>
              </a:spcBef>
              <a:spcAft>
                <a:spcPts val="0"/>
              </a:spcAft>
              <a:buClr>
                <a:schemeClr val="accent1"/>
              </a:buClr>
              <a:buSzPts val="1200"/>
              <a:buFont typeface="Noto Sans Symbols"/>
              <a:buChar char="⚫"/>
              <a:defRPr sz="1200" b="0" i="0" u="none" strike="noStrike" cap="none">
                <a:solidFill>
                  <a:schemeClr val="dk1"/>
                </a:solidFill>
                <a:latin typeface="Arial"/>
                <a:ea typeface="Arial"/>
                <a:cs typeface="Arial"/>
                <a:sym typeface="Arial"/>
              </a:defRPr>
            </a:lvl3pPr>
            <a:lvl4pPr marR="0" lvl="3" algn="l" rtl="0">
              <a:spcBef>
                <a:spcPts val="200"/>
              </a:spcBef>
              <a:spcAft>
                <a:spcPts val="0"/>
              </a:spcAft>
              <a:buClr>
                <a:schemeClr val="accent1"/>
              </a:buClr>
              <a:buSzPts val="1000"/>
              <a:buFont typeface="Helvetica Neue"/>
              <a:buChar char="–"/>
              <a:defRPr sz="1000" b="0" i="0" u="none" strike="noStrike" cap="none">
                <a:solidFill>
                  <a:schemeClr val="dk1"/>
                </a:solidFill>
                <a:latin typeface="Arial"/>
                <a:ea typeface="Arial"/>
                <a:cs typeface="Arial"/>
                <a:sym typeface="Arial"/>
              </a:defRPr>
            </a:lvl4pPr>
            <a:lvl5pPr marR="0" lvl="4" algn="l" rtl="0">
              <a:spcBef>
                <a:spcPts val="200"/>
              </a:spcBef>
              <a:spcAft>
                <a:spcPts val="0"/>
              </a:spcAft>
              <a:buClr>
                <a:schemeClr val="accent1"/>
              </a:buClr>
              <a:buSzPts val="900"/>
              <a:buFont typeface="Helvetica Neue"/>
              <a:buChar char="–"/>
              <a:defRPr sz="900" b="0" i="0" u="none" strike="noStrike" cap="none">
                <a:solidFill>
                  <a:schemeClr val="dk1"/>
                </a:solidFill>
                <a:latin typeface="Arial"/>
                <a:ea typeface="Arial"/>
                <a:cs typeface="Arial"/>
                <a:sym typeface="Arial"/>
              </a:defRPr>
            </a:lvl5pPr>
            <a:lvl6pPr marR="0" lvl="5"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6pPr>
            <a:lvl7pPr marR="0" lvl="6"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7pPr>
            <a:lvl8pPr marR="0" lvl="7"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8pPr>
            <a:lvl9pPr marR="0" lvl="8"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9pPr>
          </a:lstStyle>
          <a:p>
            <a:endParaRPr/>
          </a:p>
        </p:txBody>
      </p:sp>
      <p:sp>
        <p:nvSpPr>
          <p:cNvPr id="73" name="Google Shape;73;p12"/>
          <p:cNvSpPr txBox="1">
            <a:spLocks noGrp="1"/>
          </p:cNvSpPr>
          <p:nvPr>
            <p:ph type="ftr" idx="11"/>
          </p:nvPr>
        </p:nvSpPr>
        <p:spPr>
          <a:xfrm>
            <a:off x="7638825" y="6712330"/>
            <a:ext cx="2314800" cy="1692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1400"/>
              <a:buNone/>
              <a:defRPr>
                <a:solidFill>
                  <a:srgbClr val="76767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p:nvPr/>
        </p:nvSpPr>
        <p:spPr>
          <a:xfrm>
            <a:off x="5099014" y="6710062"/>
            <a:ext cx="171522" cy="17373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fld id="{00000000-1234-1234-1234-123412341234}" type="slidenum">
              <a:rPr lang="en-AU"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pic>
        <p:nvPicPr>
          <p:cNvPr id="75" name="Google Shape;75;p12"/>
          <p:cNvPicPr preferRelativeResize="0"/>
          <p:nvPr/>
        </p:nvPicPr>
        <p:blipFill rotWithShape="1">
          <a:blip r:embed="rId3">
            <a:alphaModFix/>
          </a:blip>
          <a:srcRect/>
          <a:stretch/>
        </p:blipFill>
        <p:spPr>
          <a:xfrm>
            <a:off x="0" y="6018137"/>
            <a:ext cx="2346638" cy="123356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ection Divider 5">
  <p:cSld name="Section Divider 5">
    <p:spTree>
      <p:nvGrpSpPr>
        <p:cNvPr id="1" name="Shape 76"/>
        <p:cNvGrpSpPr/>
        <p:nvPr/>
      </p:nvGrpSpPr>
      <p:grpSpPr>
        <a:xfrm>
          <a:off x="0" y="0"/>
          <a:ext cx="0" cy="0"/>
          <a:chOff x="0" y="0"/>
          <a:chExt cx="0" cy="0"/>
        </a:xfrm>
      </p:grpSpPr>
      <p:pic>
        <p:nvPicPr>
          <p:cNvPr id="77" name="Google Shape;77;p13"/>
          <p:cNvPicPr preferRelativeResize="0"/>
          <p:nvPr/>
        </p:nvPicPr>
        <p:blipFill rotWithShape="1">
          <a:blip r:embed="rId2">
            <a:alphaModFix/>
          </a:blip>
          <a:srcRect/>
          <a:stretch/>
        </p:blipFill>
        <p:spPr>
          <a:xfrm>
            <a:off x="0" y="0"/>
            <a:ext cx="10369549" cy="7251700"/>
          </a:xfrm>
          <a:prstGeom prst="rect">
            <a:avLst/>
          </a:prstGeom>
          <a:noFill/>
          <a:ln>
            <a:noFill/>
          </a:ln>
        </p:spPr>
      </p:pic>
      <p:sp>
        <p:nvSpPr>
          <p:cNvPr id="78" name="Google Shape;78;p13"/>
          <p:cNvSpPr txBox="1">
            <a:spLocks noGrp="1"/>
          </p:cNvSpPr>
          <p:nvPr>
            <p:ph type="subTitle" idx="1"/>
          </p:nvPr>
        </p:nvSpPr>
        <p:spPr>
          <a:xfrm>
            <a:off x="409088" y="939802"/>
            <a:ext cx="9537192" cy="400110"/>
          </a:xfrm>
          <a:prstGeom prst="rect">
            <a:avLst/>
          </a:prstGeom>
          <a:noFill/>
          <a:ln>
            <a:noFill/>
          </a:ln>
        </p:spPr>
        <p:txBody>
          <a:bodyPr spcFirstLastPara="1" wrap="square" lIns="0" tIns="0" rIns="91425" bIns="45700" anchor="t" anchorCtr="0">
            <a:noAutofit/>
          </a:bodyPr>
          <a:lstStyle>
            <a:lvl1pPr marR="0" lvl="0" algn="l" rtl="0">
              <a:spcBef>
                <a:spcPts val="200"/>
              </a:spcBef>
              <a:spcAft>
                <a:spcPts val="0"/>
              </a:spcAft>
              <a:buClr>
                <a:schemeClr val="dk1"/>
              </a:buClr>
              <a:buSzPts val="2600"/>
              <a:buFont typeface="Noto Sans Symbols"/>
              <a:buNone/>
              <a:defRPr sz="2600" b="1" i="0" u="none" strike="noStrike" cap="none">
                <a:solidFill>
                  <a:schemeClr val="dk1"/>
                </a:solidFill>
                <a:latin typeface="Arial"/>
                <a:ea typeface="Arial"/>
                <a:cs typeface="Arial"/>
                <a:sym typeface="Arial"/>
              </a:defRPr>
            </a:lvl1pPr>
            <a:lvl2pPr marR="0" lvl="1" algn="l" rtl="0">
              <a:spcBef>
                <a:spcPts val="200"/>
              </a:spcBef>
              <a:spcAft>
                <a:spcPts val="0"/>
              </a:spcAft>
              <a:buClr>
                <a:schemeClr val="accent1"/>
              </a:buClr>
              <a:buSzPts val="1260"/>
              <a:buFont typeface="Noto Sans Symbols"/>
              <a:buChar char="◆"/>
              <a:defRPr sz="1400" b="0" i="0" u="none" strike="noStrike" cap="none">
                <a:solidFill>
                  <a:schemeClr val="dk1"/>
                </a:solidFill>
                <a:latin typeface="Arial"/>
                <a:ea typeface="Arial"/>
                <a:cs typeface="Arial"/>
                <a:sym typeface="Arial"/>
              </a:defRPr>
            </a:lvl2pPr>
            <a:lvl3pPr marR="0" lvl="2" algn="l" rtl="0">
              <a:spcBef>
                <a:spcPts val="200"/>
              </a:spcBef>
              <a:spcAft>
                <a:spcPts val="0"/>
              </a:spcAft>
              <a:buClr>
                <a:schemeClr val="accent1"/>
              </a:buClr>
              <a:buSzPts val="1200"/>
              <a:buFont typeface="Noto Sans Symbols"/>
              <a:buChar char="⚫"/>
              <a:defRPr sz="1200" b="0" i="0" u="none" strike="noStrike" cap="none">
                <a:solidFill>
                  <a:schemeClr val="dk1"/>
                </a:solidFill>
                <a:latin typeface="Arial"/>
                <a:ea typeface="Arial"/>
                <a:cs typeface="Arial"/>
                <a:sym typeface="Arial"/>
              </a:defRPr>
            </a:lvl3pPr>
            <a:lvl4pPr marR="0" lvl="3" algn="l" rtl="0">
              <a:spcBef>
                <a:spcPts val="200"/>
              </a:spcBef>
              <a:spcAft>
                <a:spcPts val="0"/>
              </a:spcAft>
              <a:buClr>
                <a:schemeClr val="accent1"/>
              </a:buClr>
              <a:buSzPts val="1000"/>
              <a:buFont typeface="Helvetica Neue"/>
              <a:buChar char="–"/>
              <a:defRPr sz="1000" b="0" i="0" u="none" strike="noStrike" cap="none">
                <a:solidFill>
                  <a:schemeClr val="dk1"/>
                </a:solidFill>
                <a:latin typeface="Arial"/>
                <a:ea typeface="Arial"/>
                <a:cs typeface="Arial"/>
                <a:sym typeface="Arial"/>
              </a:defRPr>
            </a:lvl4pPr>
            <a:lvl5pPr marR="0" lvl="4" algn="l" rtl="0">
              <a:spcBef>
                <a:spcPts val="200"/>
              </a:spcBef>
              <a:spcAft>
                <a:spcPts val="0"/>
              </a:spcAft>
              <a:buClr>
                <a:schemeClr val="accent1"/>
              </a:buClr>
              <a:buSzPts val="900"/>
              <a:buFont typeface="Helvetica Neue"/>
              <a:buChar char="–"/>
              <a:defRPr sz="900" b="0" i="0" u="none" strike="noStrike" cap="none">
                <a:solidFill>
                  <a:schemeClr val="dk1"/>
                </a:solidFill>
                <a:latin typeface="Arial"/>
                <a:ea typeface="Arial"/>
                <a:cs typeface="Arial"/>
                <a:sym typeface="Arial"/>
              </a:defRPr>
            </a:lvl5pPr>
            <a:lvl6pPr marR="0" lvl="5"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6pPr>
            <a:lvl7pPr marR="0" lvl="6"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7pPr>
            <a:lvl8pPr marR="0" lvl="7"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8pPr>
            <a:lvl9pPr marR="0" lvl="8" algn="l" rtl="0">
              <a:spcBef>
                <a:spcPts val="160"/>
              </a:spcBef>
              <a:spcAft>
                <a:spcPts val="0"/>
              </a:spcAft>
              <a:buClr>
                <a:schemeClr val="accent1"/>
              </a:buClr>
              <a:buSzPts val="800"/>
              <a:buFont typeface="Times New Roman"/>
              <a:buChar char="–"/>
              <a:defRPr sz="800" b="0" i="0" u="none" strike="noStrike" cap="none">
                <a:solidFill>
                  <a:schemeClr val="dk1"/>
                </a:solidFill>
                <a:latin typeface="Arial"/>
                <a:ea typeface="Arial"/>
                <a:cs typeface="Arial"/>
                <a:sym typeface="Arial"/>
              </a:defRPr>
            </a:lvl9pPr>
          </a:lstStyle>
          <a:p>
            <a:endParaRPr/>
          </a:p>
        </p:txBody>
      </p:sp>
      <p:sp>
        <p:nvSpPr>
          <p:cNvPr id="79" name="Google Shape;79;p13"/>
          <p:cNvSpPr txBox="1">
            <a:spLocks noGrp="1"/>
          </p:cNvSpPr>
          <p:nvPr>
            <p:ph type="ftr" idx="11"/>
          </p:nvPr>
        </p:nvSpPr>
        <p:spPr>
          <a:xfrm>
            <a:off x="7638825" y="6712330"/>
            <a:ext cx="2314800" cy="1692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3"/>
          <p:cNvSpPr/>
          <p:nvPr/>
        </p:nvSpPr>
        <p:spPr>
          <a:xfrm>
            <a:off x="5099014" y="6710062"/>
            <a:ext cx="171522" cy="17373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fld id="{00000000-1234-1234-1234-123412341234}" type="slidenum">
              <a:rPr lang="en-AU"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pic>
        <p:nvPicPr>
          <p:cNvPr id="81" name="Google Shape;81;p13"/>
          <p:cNvPicPr preferRelativeResize="0"/>
          <p:nvPr/>
        </p:nvPicPr>
        <p:blipFill rotWithShape="1">
          <a:blip r:embed="rId3">
            <a:alphaModFix/>
          </a:blip>
          <a:srcRect/>
          <a:stretch/>
        </p:blipFill>
        <p:spPr>
          <a:xfrm>
            <a:off x="0" y="6018137"/>
            <a:ext cx="2346638" cy="123356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592324" y="1321819"/>
            <a:ext cx="0" cy="5276088"/>
          </a:xfrm>
          <a:prstGeom prst="straightConnector1">
            <a:avLst/>
          </a:prstGeom>
          <a:noFill/>
          <a:ln w="12700" cap="flat" cmpd="sng">
            <a:solidFill>
              <a:srgbClr val="767676"/>
            </a:solidFill>
            <a:prstDash val="solid"/>
            <a:round/>
            <a:headEnd type="none" w="med" len="med"/>
            <a:tailEnd type="none" w="med" len="med"/>
          </a:ln>
        </p:spPr>
      </p:cxnSp>
      <p:sp>
        <p:nvSpPr>
          <p:cNvPr id="11" name="Google Shape;11;p2"/>
          <p:cNvSpPr txBox="1">
            <a:spLocks noGrp="1"/>
          </p:cNvSpPr>
          <p:nvPr>
            <p:ph type="title"/>
          </p:nvPr>
        </p:nvSpPr>
        <p:spPr>
          <a:xfrm>
            <a:off x="412750" y="415436"/>
            <a:ext cx="9540875" cy="249299"/>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SzPts val="1400"/>
              <a:buNone/>
              <a:defRPr sz="1800" b="1"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2200" b="0" i="0" u="none" strike="noStrike" cap="none">
                <a:solidFill>
                  <a:schemeClr val="dk2"/>
                </a:solidFill>
                <a:latin typeface="Arial"/>
                <a:ea typeface="Arial"/>
                <a:cs typeface="Arial"/>
                <a:sym typeface="Arial"/>
              </a:defRPr>
            </a:lvl2pPr>
            <a:lvl3pPr marR="0" lvl="2" algn="l" rtl="0">
              <a:lnSpc>
                <a:spcPct val="90000"/>
              </a:lnSpc>
              <a:spcBef>
                <a:spcPts val="0"/>
              </a:spcBef>
              <a:spcAft>
                <a:spcPts val="0"/>
              </a:spcAft>
              <a:buSzPts val="1400"/>
              <a:buNone/>
              <a:defRPr sz="2200" b="0" i="0" u="none" strike="noStrike" cap="none">
                <a:solidFill>
                  <a:schemeClr val="dk2"/>
                </a:solidFill>
                <a:latin typeface="Arial"/>
                <a:ea typeface="Arial"/>
                <a:cs typeface="Arial"/>
                <a:sym typeface="Arial"/>
              </a:defRPr>
            </a:lvl3pPr>
            <a:lvl4pPr marR="0" lvl="3" algn="l" rtl="0">
              <a:lnSpc>
                <a:spcPct val="90000"/>
              </a:lnSpc>
              <a:spcBef>
                <a:spcPts val="0"/>
              </a:spcBef>
              <a:spcAft>
                <a:spcPts val="0"/>
              </a:spcAft>
              <a:buSzPts val="1400"/>
              <a:buNone/>
              <a:defRPr sz="2200" b="0" i="0" u="none" strike="noStrike" cap="none">
                <a:solidFill>
                  <a:schemeClr val="dk2"/>
                </a:solidFill>
                <a:latin typeface="Arial"/>
                <a:ea typeface="Arial"/>
                <a:cs typeface="Arial"/>
                <a:sym typeface="Arial"/>
              </a:defRPr>
            </a:lvl4pPr>
            <a:lvl5pPr marR="0" lvl="4" algn="l" rtl="0">
              <a:lnSpc>
                <a:spcPct val="90000"/>
              </a:lnSpc>
              <a:spcBef>
                <a:spcPts val="0"/>
              </a:spcBef>
              <a:spcAft>
                <a:spcPts val="0"/>
              </a:spcAft>
              <a:buSzPts val="1400"/>
              <a:buNone/>
              <a:defRPr sz="2200" b="0"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accent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accent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accent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accent1"/>
                </a:solidFill>
                <a:latin typeface="Arial"/>
                <a:ea typeface="Arial"/>
                <a:cs typeface="Arial"/>
                <a:sym typeface="Arial"/>
              </a:defRPr>
            </a:lvl9pPr>
          </a:lstStyle>
          <a:p>
            <a:endParaRPr/>
          </a:p>
        </p:txBody>
      </p:sp>
      <p:sp>
        <p:nvSpPr>
          <p:cNvPr id="12" name="Google Shape;12;p2"/>
          <p:cNvSpPr txBox="1">
            <a:spLocks noGrp="1"/>
          </p:cNvSpPr>
          <p:nvPr>
            <p:ph type="ftr" idx="11"/>
          </p:nvPr>
        </p:nvSpPr>
        <p:spPr>
          <a:xfrm>
            <a:off x="7638825" y="6710140"/>
            <a:ext cx="2314800" cy="173736"/>
          </a:xfrm>
          <a:prstGeom prst="rect">
            <a:avLst/>
          </a:prstGeom>
          <a:noFill/>
          <a:ln>
            <a:noFill/>
          </a:ln>
        </p:spPr>
        <p:txBody>
          <a:bodyPr spcFirstLastPara="1" wrap="square" lIns="0" tIns="0" rIns="0" bIns="0" anchor="ctr" anchorCtr="0">
            <a:noAutofit/>
          </a:bodyPr>
          <a:lstStyle>
            <a:lvl1pPr marR="0" lvl="0" algn="r" rtl="0">
              <a:lnSpc>
                <a:spcPct val="100000"/>
              </a:lnSpc>
              <a:spcBef>
                <a:spcPts val="0"/>
              </a:spcBef>
              <a:spcAft>
                <a:spcPts val="0"/>
              </a:spcAft>
              <a:buSzPts val="1400"/>
              <a:buNone/>
              <a:defRPr sz="1000" b="0" i="0" u="none" strike="noStrike" cap="none">
                <a:solidFill>
                  <a:srgbClr val="D7D8D6"/>
                </a:solidFill>
                <a:latin typeface="Arial"/>
                <a:ea typeface="Arial"/>
                <a:cs typeface="Arial"/>
                <a:sym typeface="Arial"/>
              </a:defRPr>
            </a:lvl1pPr>
            <a:lvl2pPr marR="0" lvl="1" algn="l" rtl="0">
              <a:spcBef>
                <a:spcPts val="0"/>
              </a:spcBef>
              <a:spcAft>
                <a:spcPts val="0"/>
              </a:spcAft>
              <a:buSzPts val="1400"/>
              <a:buNone/>
              <a:defRPr sz="12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2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2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2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2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2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2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200" b="1" i="0" u="none" strike="noStrike" cap="none">
                <a:solidFill>
                  <a:schemeClr val="dk1"/>
                </a:solidFill>
                <a:latin typeface="Arial"/>
                <a:ea typeface="Arial"/>
                <a:cs typeface="Arial"/>
                <a:sym typeface="Arial"/>
              </a:defRPr>
            </a:lvl9pPr>
          </a:lstStyle>
          <a:p>
            <a:endParaRPr/>
          </a:p>
        </p:txBody>
      </p:sp>
      <p:sp>
        <p:nvSpPr>
          <p:cNvPr id="13" name="Google Shape;13;p2" descr="{&quot;HashCode&quot;:-805422396,&quot;Placement&quot;:&quot;Footer&quot;,&quot;Top&quot;:550.343,&quot;Left&quot;:383.010162,&quot;SlideWidth&quot;:816,&quot;SlideHeight&quot;:571}"/>
          <p:cNvSpPr txBox="1"/>
          <p:nvPr/>
        </p:nvSpPr>
        <p:spPr>
          <a:xfrm>
            <a:off x="4864229" y="6989356"/>
            <a:ext cx="641091" cy="262344"/>
          </a:xfrm>
          <a:prstGeom prst="rect">
            <a:avLst/>
          </a:prstGeom>
          <a:noFill/>
          <a:ln>
            <a:noFill/>
          </a:ln>
        </p:spPr>
        <p:txBody>
          <a:bodyPr spcFirstLastPara="1" wrap="square" lIns="0" tIns="0" rIns="0" bIns="0" anchor="ctr" anchorCtr="1">
            <a:spAutoFit/>
          </a:bodyPr>
          <a:lstStyle/>
          <a:p>
            <a:pPr marL="0" marR="0" lvl="0" indent="0" algn="ctr" rtl="0">
              <a:spcBef>
                <a:spcPts val="0"/>
              </a:spcBef>
              <a:spcAft>
                <a:spcPts val="0"/>
              </a:spcAft>
              <a:buNone/>
            </a:pPr>
            <a:r>
              <a:rPr lang="en-AU" sz="1000" b="1" i="0" u="none" strike="noStrike" cap="none">
                <a:solidFill>
                  <a:srgbClr val="000000"/>
                </a:solidFill>
                <a:latin typeface="Calibri"/>
                <a:ea typeface="Calibri"/>
                <a:cs typeface="Calibri"/>
                <a:sym typeface="Calibri"/>
              </a:rPr>
              <a:t>PUBLIC</a:t>
            </a:r>
            <a:endParaRPr sz="1000" b="1" i="0" u="none" strike="noStrike" cap="none">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840">
          <p15:clr>
            <a:srgbClr val="DB0011"/>
          </p15:clr>
        </p15:guide>
        <p15:guide id="2" pos="264">
          <p15:clr>
            <a:srgbClr val="DB0011"/>
          </p15:clr>
        </p15:guide>
        <p15:guide id="3" orient="horz" pos="2442">
          <p15:clr>
            <a:srgbClr val="DB0011"/>
          </p15:clr>
        </p15:guide>
        <p15:guide id="4" pos="1537">
          <p15:clr>
            <a:srgbClr val="DB0011"/>
          </p15:clr>
        </p15:guide>
        <p15:guide id="5" orient="horz" pos="2557">
          <p15:clr>
            <a:srgbClr val="DB0011"/>
          </p15:clr>
        </p15:guide>
        <p15:guide id="6" pos="1728">
          <p15:clr>
            <a:srgbClr val="DB0011"/>
          </p15:clr>
        </p15:guide>
        <p15:guide id="7" orient="horz" pos="4158">
          <p15:clr>
            <a:srgbClr val="DB0011"/>
          </p15:clr>
        </p15:guide>
        <p15:guide id="8" pos="3939">
          <p15:clr>
            <a:srgbClr val="DB0011"/>
          </p15:clr>
        </p15:guide>
        <p15:guide id="9" pos="4055">
          <p15:clr>
            <a:srgbClr val="DB0011"/>
          </p15:clr>
        </p15:guide>
        <p15:guide id="10" pos="6266">
          <p15:clr>
            <a:srgbClr val="DB0011"/>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
        <p:cNvGrpSpPr/>
        <p:nvPr/>
      </p:nvGrpSpPr>
      <p:grpSpPr>
        <a:xfrm>
          <a:off x="0" y="0"/>
          <a:ext cx="0" cy="0"/>
          <a:chOff x="0" y="0"/>
          <a:chExt cx="0" cy="0"/>
        </a:xfrm>
      </p:grpSpPr>
      <p:cxnSp>
        <p:nvCxnSpPr>
          <p:cNvPr id="27" name="Google Shape;27;p5"/>
          <p:cNvCxnSpPr/>
          <p:nvPr/>
        </p:nvCxnSpPr>
        <p:spPr>
          <a:xfrm>
            <a:off x="2592324" y="1321819"/>
            <a:ext cx="0" cy="5276088"/>
          </a:xfrm>
          <a:prstGeom prst="straightConnector1">
            <a:avLst/>
          </a:prstGeom>
          <a:noFill/>
          <a:ln w="12700" cap="flat" cmpd="sng">
            <a:solidFill>
              <a:srgbClr val="767676"/>
            </a:solidFill>
            <a:prstDash val="solid"/>
            <a:round/>
            <a:headEnd type="none" w="med" len="med"/>
            <a:tailEnd type="none" w="med" len="med"/>
          </a:ln>
        </p:spPr>
      </p:cxnSp>
      <p:sp>
        <p:nvSpPr>
          <p:cNvPr id="28" name="Google Shape;28;p5"/>
          <p:cNvSpPr/>
          <p:nvPr/>
        </p:nvSpPr>
        <p:spPr>
          <a:xfrm>
            <a:off x="5099014" y="6710062"/>
            <a:ext cx="171522" cy="17373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fld id="{00000000-1234-1234-1234-123412341234}" type="slidenum">
              <a:rPr lang="en-AU"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
        <p:nvSpPr>
          <p:cNvPr id="29" name="Google Shape;29;p5"/>
          <p:cNvSpPr txBox="1">
            <a:spLocks noGrp="1"/>
          </p:cNvSpPr>
          <p:nvPr>
            <p:ph type="title"/>
          </p:nvPr>
        </p:nvSpPr>
        <p:spPr>
          <a:xfrm>
            <a:off x="412750" y="415436"/>
            <a:ext cx="9540875" cy="249299"/>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SzPts val="1400"/>
              <a:buNone/>
              <a:defRPr sz="1800" b="1"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2200" b="0" i="0" u="none" strike="noStrike" cap="none">
                <a:solidFill>
                  <a:schemeClr val="dk2"/>
                </a:solidFill>
                <a:latin typeface="Arial"/>
                <a:ea typeface="Arial"/>
                <a:cs typeface="Arial"/>
                <a:sym typeface="Arial"/>
              </a:defRPr>
            </a:lvl2pPr>
            <a:lvl3pPr marR="0" lvl="2" algn="l" rtl="0">
              <a:lnSpc>
                <a:spcPct val="90000"/>
              </a:lnSpc>
              <a:spcBef>
                <a:spcPts val="0"/>
              </a:spcBef>
              <a:spcAft>
                <a:spcPts val="0"/>
              </a:spcAft>
              <a:buSzPts val="1400"/>
              <a:buNone/>
              <a:defRPr sz="2200" b="0" i="0" u="none" strike="noStrike" cap="none">
                <a:solidFill>
                  <a:schemeClr val="dk2"/>
                </a:solidFill>
                <a:latin typeface="Arial"/>
                <a:ea typeface="Arial"/>
                <a:cs typeface="Arial"/>
                <a:sym typeface="Arial"/>
              </a:defRPr>
            </a:lvl3pPr>
            <a:lvl4pPr marR="0" lvl="3" algn="l" rtl="0">
              <a:lnSpc>
                <a:spcPct val="90000"/>
              </a:lnSpc>
              <a:spcBef>
                <a:spcPts val="0"/>
              </a:spcBef>
              <a:spcAft>
                <a:spcPts val="0"/>
              </a:spcAft>
              <a:buSzPts val="1400"/>
              <a:buNone/>
              <a:defRPr sz="2200" b="0" i="0" u="none" strike="noStrike" cap="none">
                <a:solidFill>
                  <a:schemeClr val="dk2"/>
                </a:solidFill>
                <a:latin typeface="Arial"/>
                <a:ea typeface="Arial"/>
                <a:cs typeface="Arial"/>
                <a:sym typeface="Arial"/>
              </a:defRPr>
            </a:lvl4pPr>
            <a:lvl5pPr marR="0" lvl="4" algn="l" rtl="0">
              <a:lnSpc>
                <a:spcPct val="90000"/>
              </a:lnSpc>
              <a:spcBef>
                <a:spcPts val="0"/>
              </a:spcBef>
              <a:spcAft>
                <a:spcPts val="0"/>
              </a:spcAft>
              <a:buSzPts val="1400"/>
              <a:buNone/>
              <a:defRPr sz="2200" b="0"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accent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accent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accent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accent1"/>
                </a:solidFill>
                <a:latin typeface="Arial"/>
                <a:ea typeface="Arial"/>
                <a:cs typeface="Arial"/>
                <a:sym typeface="Arial"/>
              </a:defRPr>
            </a:lvl9pPr>
          </a:lstStyle>
          <a:p>
            <a:endParaRPr/>
          </a:p>
        </p:txBody>
      </p:sp>
      <p:sp>
        <p:nvSpPr>
          <p:cNvPr id="30" name="Google Shape;30;p5"/>
          <p:cNvSpPr txBox="1">
            <a:spLocks noGrp="1"/>
          </p:cNvSpPr>
          <p:nvPr>
            <p:ph type="ftr" idx="11"/>
          </p:nvPr>
        </p:nvSpPr>
        <p:spPr>
          <a:xfrm>
            <a:off x="7638825" y="6710140"/>
            <a:ext cx="2314800" cy="173736"/>
          </a:xfrm>
          <a:prstGeom prst="rect">
            <a:avLst/>
          </a:prstGeom>
          <a:noFill/>
          <a:ln>
            <a:noFill/>
          </a:ln>
        </p:spPr>
        <p:txBody>
          <a:bodyPr spcFirstLastPara="1" wrap="square" lIns="0" tIns="0" rIns="0" bIns="0" anchor="ctr" anchorCtr="0">
            <a:noAutofit/>
          </a:bodyPr>
          <a:lstStyle>
            <a:lvl1pPr marR="0" lvl="0" algn="r" rtl="0">
              <a:lnSpc>
                <a:spcPct val="100000"/>
              </a:lnSpc>
              <a:spcBef>
                <a:spcPts val="0"/>
              </a:spcBef>
              <a:spcAft>
                <a:spcPts val="0"/>
              </a:spcAft>
              <a:buSzPts val="1400"/>
              <a:buNone/>
              <a:defRPr sz="1000" b="0" i="0" u="none" strike="noStrike" cap="none">
                <a:solidFill>
                  <a:srgbClr val="D7D8D6"/>
                </a:solidFill>
                <a:latin typeface="Arial"/>
                <a:ea typeface="Arial"/>
                <a:cs typeface="Arial"/>
                <a:sym typeface="Arial"/>
              </a:defRPr>
            </a:lvl1pPr>
            <a:lvl2pPr marR="0" lvl="1" algn="l" rtl="0">
              <a:spcBef>
                <a:spcPts val="0"/>
              </a:spcBef>
              <a:spcAft>
                <a:spcPts val="0"/>
              </a:spcAft>
              <a:buSzPts val="1400"/>
              <a:buNone/>
              <a:defRPr sz="12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2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2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2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2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2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2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200" b="1" i="0" u="none" strike="noStrike" cap="none">
                <a:solidFill>
                  <a:schemeClr val="dk1"/>
                </a:solidFill>
                <a:latin typeface="Arial"/>
                <a:ea typeface="Arial"/>
                <a:cs typeface="Arial"/>
                <a:sym typeface="Arial"/>
              </a:defRPr>
            </a:lvl9pPr>
          </a:lstStyle>
          <a:p>
            <a:endParaRPr/>
          </a:p>
        </p:txBody>
      </p:sp>
      <p:sp>
        <p:nvSpPr>
          <p:cNvPr id="31" name="Google Shape;31;p5" descr="{&quot;HashCode&quot;:-805422396,&quot;Placement&quot;:&quot;Footer&quot;,&quot;Top&quot;:550.343,&quot;Left&quot;:383.010162,&quot;SlideWidth&quot;:816,&quot;SlideHeight&quot;:571}"/>
          <p:cNvSpPr txBox="1"/>
          <p:nvPr/>
        </p:nvSpPr>
        <p:spPr>
          <a:xfrm>
            <a:off x="4864229" y="6989356"/>
            <a:ext cx="641091" cy="262344"/>
          </a:xfrm>
          <a:prstGeom prst="rect">
            <a:avLst/>
          </a:prstGeom>
          <a:noFill/>
          <a:ln>
            <a:noFill/>
          </a:ln>
        </p:spPr>
        <p:txBody>
          <a:bodyPr spcFirstLastPara="1" wrap="square" lIns="0" tIns="0" rIns="0" bIns="0" anchor="ctr" anchorCtr="1">
            <a:spAutoFit/>
          </a:bodyPr>
          <a:lstStyle/>
          <a:p>
            <a:pPr marL="0" marR="0" lvl="0" indent="0" algn="ctr" rtl="0">
              <a:spcBef>
                <a:spcPts val="0"/>
              </a:spcBef>
              <a:spcAft>
                <a:spcPts val="0"/>
              </a:spcAft>
              <a:buNone/>
            </a:pPr>
            <a:r>
              <a:rPr lang="en-AU" sz="1000" b="1" i="0" u="none" strike="noStrike" cap="none">
                <a:solidFill>
                  <a:srgbClr val="000000"/>
                </a:solidFill>
                <a:latin typeface="Calibri"/>
                <a:ea typeface="Calibri"/>
                <a:cs typeface="Calibri"/>
                <a:sym typeface="Calibri"/>
              </a:rPr>
              <a:t>PUBLIC</a:t>
            </a:r>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
        <p:cNvGrpSpPr/>
        <p:nvPr/>
      </p:nvGrpSpPr>
      <p:grpSpPr>
        <a:xfrm>
          <a:off x="0" y="0"/>
          <a:ext cx="0" cy="0"/>
          <a:chOff x="0" y="0"/>
          <a:chExt cx="0" cy="0"/>
        </a:xfrm>
      </p:grpSpPr>
      <p:sp>
        <p:nvSpPr>
          <p:cNvPr id="39" name="Google Shape;39;p7"/>
          <p:cNvSpPr/>
          <p:nvPr/>
        </p:nvSpPr>
        <p:spPr>
          <a:xfrm>
            <a:off x="5099014" y="6710062"/>
            <a:ext cx="171522" cy="173736"/>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fld id="{00000000-1234-1234-1234-123412341234}" type="slidenum">
              <a:rPr lang="en-AU" sz="1000" b="0" i="0" u="none" strike="noStrike" cap="none">
                <a:solidFill>
                  <a:srgbClr val="252525"/>
                </a:solidFill>
                <a:latin typeface="Arial"/>
                <a:ea typeface="Arial"/>
                <a:cs typeface="Arial"/>
                <a:sym typeface="Arial"/>
              </a:rPr>
              <a:t>‹#›</a:t>
            </a:fld>
            <a:endParaRPr sz="1000" b="0" i="0" u="none" strike="noStrike" cap="none">
              <a:solidFill>
                <a:srgbClr val="252525"/>
              </a:solidFill>
              <a:latin typeface="Arial"/>
              <a:ea typeface="Arial"/>
              <a:cs typeface="Arial"/>
              <a:sym typeface="Arial"/>
            </a:endParaRPr>
          </a:p>
        </p:txBody>
      </p:sp>
      <p:sp>
        <p:nvSpPr>
          <p:cNvPr id="40" name="Google Shape;40;p7"/>
          <p:cNvSpPr txBox="1">
            <a:spLocks noGrp="1"/>
          </p:cNvSpPr>
          <p:nvPr>
            <p:ph type="title"/>
          </p:nvPr>
        </p:nvSpPr>
        <p:spPr>
          <a:xfrm>
            <a:off x="412749" y="415436"/>
            <a:ext cx="9540875" cy="249299"/>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SzPts val="1400"/>
              <a:buNone/>
              <a:defRPr sz="1800" b="1"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400"/>
              <a:buNone/>
              <a:defRPr sz="2200" b="0" i="0" u="none" strike="noStrike" cap="none">
                <a:solidFill>
                  <a:schemeClr val="dk2"/>
                </a:solidFill>
                <a:latin typeface="Arial"/>
                <a:ea typeface="Arial"/>
                <a:cs typeface="Arial"/>
                <a:sym typeface="Arial"/>
              </a:defRPr>
            </a:lvl2pPr>
            <a:lvl3pPr marR="0" lvl="2" algn="l" rtl="0">
              <a:lnSpc>
                <a:spcPct val="90000"/>
              </a:lnSpc>
              <a:spcBef>
                <a:spcPts val="0"/>
              </a:spcBef>
              <a:spcAft>
                <a:spcPts val="0"/>
              </a:spcAft>
              <a:buSzPts val="1400"/>
              <a:buNone/>
              <a:defRPr sz="2200" b="0" i="0" u="none" strike="noStrike" cap="none">
                <a:solidFill>
                  <a:schemeClr val="dk2"/>
                </a:solidFill>
                <a:latin typeface="Arial"/>
                <a:ea typeface="Arial"/>
                <a:cs typeface="Arial"/>
                <a:sym typeface="Arial"/>
              </a:defRPr>
            </a:lvl3pPr>
            <a:lvl4pPr marR="0" lvl="3" algn="l" rtl="0">
              <a:lnSpc>
                <a:spcPct val="90000"/>
              </a:lnSpc>
              <a:spcBef>
                <a:spcPts val="0"/>
              </a:spcBef>
              <a:spcAft>
                <a:spcPts val="0"/>
              </a:spcAft>
              <a:buSzPts val="1400"/>
              <a:buNone/>
              <a:defRPr sz="2200" b="0" i="0" u="none" strike="noStrike" cap="none">
                <a:solidFill>
                  <a:schemeClr val="dk2"/>
                </a:solidFill>
                <a:latin typeface="Arial"/>
                <a:ea typeface="Arial"/>
                <a:cs typeface="Arial"/>
                <a:sym typeface="Arial"/>
              </a:defRPr>
            </a:lvl4pPr>
            <a:lvl5pPr marR="0" lvl="4" algn="l" rtl="0">
              <a:lnSpc>
                <a:spcPct val="90000"/>
              </a:lnSpc>
              <a:spcBef>
                <a:spcPts val="0"/>
              </a:spcBef>
              <a:spcAft>
                <a:spcPts val="0"/>
              </a:spcAft>
              <a:buSzPts val="1400"/>
              <a:buNone/>
              <a:defRPr sz="2200" b="0"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accent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accent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accent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accent1"/>
                </a:solidFill>
                <a:latin typeface="Arial"/>
                <a:ea typeface="Arial"/>
                <a:cs typeface="Arial"/>
                <a:sym typeface="Arial"/>
              </a:defRPr>
            </a:lvl9pPr>
          </a:lstStyle>
          <a:p>
            <a:endParaRPr/>
          </a:p>
        </p:txBody>
      </p:sp>
      <p:sp>
        <p:nvSpPr>
          <p:cNvPr id="41" name="Google Shape;41;p7"/>
          <p:cNvSpPr txBox="1">
            <a:spLocks noGrp="1"/>
          </p:cNvSpPr>
          <p:nvPr>
            <p:ph type="ftr" idx="11"/>
          </p:nvPr>
        </p:nvSpPr>
        <p:spPr>
          <a:xfrm>
            <a:off x="7638825" y="6712330"/>
            <a:ext cx="2314800" cy="169200"/>
          </a:xfrm>
          <a:prstGeom prst="rect">
            <a:avLst/>
          </a:prstGeom>
          <a:noFill/>
          <a:ln>
            <a:noFill/>
          </a:ln>
        </p:spPr>
        <p:txBody>
          <a:bodyPr spcFirstLastPara="1" wrap="square" lIns="0" tIns="0" rIns="0" bIns="0" anchor="ctr" anchorCtr="0">
            <a:noAutofit/>
          </a:bodyPr>
          <a:lstStyle>
            <a:lvl1pPr marR="0" lvl="0" algn="r" rtl="0">
              <a:lnSpc>
                <a:spcPct val="100000"/>
              </a:lnSpc>
              <a:spcBef>
                <a:spcPts val="0"/>
              </a:spcBef>
              <a:spcAft>
                <a:spcPts val="0"/>
              </a:spcAft>
              <a:buSzPts val="1400"/>
              <a:buNone/>
              <a:defRPr sz="1000" b="0" i="0" u="none" strike="noStrike" cap="none">
                <a:solidFill>
                  <a:srgbClr val="D7D8D6"/>
                </a:solidFill>
                <a:latin typeface="Arial"/>
                <a:ea typeface="Arial"/>
                <a:cs typeface="Arial"/>
                <a:sym typeface="Arial"/>
              </a:defRPr>
            </a:lvl1pPr>
            <a:lvl2pPr marR="0" lvl="1" algn="l" rtl="0">
              <a:spcBef>
                <a:spcPts val="0"/>
              </a:spcBef>
              <a:spcAft>
                <a:spcPts val="0"/>
              </a:spcAft>
              <a:buSzPts val="1400"/>
              <a:buNone/>
              <a:defRPr sz="12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2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2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2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2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2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2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200" b="1" i="0" u="none" strike="noStrike" cap="none">
                <a:solidFill>
                  <a:schemeClr val="dk1"/>
                </a:solidFill>
                <a:latin typeface="Arial"/>
                <a:ea typeface="Arial"/>
                <a:cs typeface="Arial"/>
                <a:sym typeface="Arial"/>
              </a:defRPr>
            </a:lvl9pPr>
          </a:lstStyle>
          <a:p>
            <a:endParaRPr/>
          </a:p>
        </p:txBody>
      </p:sp>
      <p:sp>
        <p:nvSpPr>
          <p:cNvPr id="42" name="Google Shape;42;p7" descr="{&quot;HashCode&quot;:-805422396,&quot;Placement&quot;:&quot;Footer&quot;,&quot;Top&quot;:550.343,&quot;Left&quot;:383.010162,&quot;SlideWidth&quot;:816,&quot;SlideHeight&quot;:571}"/>
          <p:cNvSpPr txBox="1"/>
          <p:nvPr/>
        </p:nvSpPr>
        <p:spPr>
          <a:xfrm>
            <a:off x="4864229" y="6989356"/>
            <a:ext cx="641091" cy="262344"/>
          </a:xfrm>
          <a:prstGeom prst="rect">
            <a:avLst/>
          </a:prstGeom>
          <a:noFill/>
          <a:ln>
            <a:noFill/>
          </a:ln>
        </p:spPr>
        <p:txBody>
          <a:bodyPr spcFirstLastPara="1" wrap="square" lIns="0" tIns="0" rIns="0" bIns="0" anchor="ctr" anchorCtr="1">
            <a:spAutoFit/>
          </a:bodyPr>
          <a:lstStyle/>
          <a:p>
            <a:pPr marL="0" marR="0" lvl="0" indent="0" algn="ctr" rtl="0">
              <a:spcBef>
                <a:spcPts val="0"/>
              </a:spcBef>
              <a:spcAft>
                <a:spcPts val="0"/>
              </a:spcAft>
              <a:buNone/>
            </a:pPr>
            <a:r>
              <a:rPr lang="en-AU" sz="1000" b="1" i="0" u="none" strike="noStrike" cap="none">
                <a:solidFill>
                  <a:srgbClr val="000000"/>
                </a:solidFill>
                <a:latin typeface="Calibri"/>
                <a:ea typeface="Calibri"/>
                <a:cs typeface="Calibri"/>
                <a:sym typeface="Calibri"/>
              </a:rPr>
              <a:t>PUBLIC</a:t>
            </a:r>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p:nvPr/>
        </p:nvSpPr>
        <p:spPr>
          <a:xfrm>
            <a:off x="2734056" y="1296924"/>
            <a:ext cx="3520440" cy="18466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AU" sz="1200" b="1"/>
              <a:t>Restaurant Group</a:t>
            </a:r>
            <a:r>
              <a:rPr lang="en-AU" sz="1200" b="1" i="0" u="none" strike="noStrike" cap="none">
                <a:solidFill>
                  <a:srgbClr val="000000"/>
                </a:solidFill>
                <a:latin typeface="Arial"/>
                <a:ea typeface="Arial"/>
                <a:cs typeface="Arial"/>
                <a:sym typeface="Arial"/>
              </a:rPr>
              <a:t> Target Analysis</a:t>
            </a:r>
            <a:endParaRPr/>
          </a:p>
        </p:txBody>
      </p:sp>
      <p:sp>
        <p:nvSpPr>
          <p:cNvPr id="102" name="Google Shape;102;p1"/>
          <p:cNvSpPr txBox="1">
            <a:spLocks noGrp="1"/>
          </p:cNvSpPr>
          <p:nvPr>
            <p:ph type="title"/>
          </p:nvPr>
        </p:nvSpPr>
        <p:spPr>
          <a:xfrm>
            <a:off x="412750" y="415436"/>
            <a:ext cx="9540875" cy="24929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AU"/>
              <a:t>Assessment of Potential Targets</a:t>
            </a:r>
            <a:endParaRPr/>
          </a:p>
        </p:txBody>
      </p:sp>
      <p:sp>
        <p:nvSpPr>
          <p:cNvPr id="103" name="Google Shape;103;p1"/>
          <p:cNvSpPr txBox="1">
            <a:spLocks noGrp="1"/>
          </p:cNvSpPr>
          <p:nvPr>
            <p:ph type="body" idx="3"/>
          </p:nvPr>
        </p:nvSpPr>
        <p:spPr>
          <a:xfrm>
            <a:off x="347274" y="1321594"/>
            <a:ext cx="2121331" cy="5303900"/>
          </a:xfrm>
          <a:prstGeom prst="rect">
            <a:avLst/>
          </a:prstGeom>
          <a:noFill/>
          <a:ln>
            <a:noFill/>
          </a:ln>
        </p:spPr>
        <p:txBody>
          <a:bodyPr spcFirstLastPara="1" wrap="square" lIns="0" tIns="0" rIns="0" bIns="0" anchor="t" anchorCtr="0">
            <a:noAutofit/>
          </a:bodyPr>
          <a:lstStyle/>
          <a:p>
            <a:pPr marL="228600" lvl="1" indent="-228600" algn="just" rtl="0">
              <a:lnSpc>
                <a:spcPct val="100000"/>
              </a:lnSpc>
              <a:spcBef>
                <a:spcPts val="0"/>
              </a:spcBef>
              <a:spcAft>
                <a:spcPts val="0"/>
              </a:spcAft>
              <a:buSzPts val="900"/>
              <a:buChar char="◆"/>
            </a:pPr>
            <a:r>
              <a:rPr lang="en-AU"/>
              <a:t>Using five key filters to analyse the target listed provided, our preferred target is </a:t>
            </a:r>
            <a:r>
              <a:rPr lang="en-AU" b="1"/>
              <a:t>Restaurant C</a:t>
            </a:r>
            <a:endParaRPr/>
          </a:p>
          <a:p>
            <a:pPr marL="0" lvl="1" indent="0" algn="just" rtl="0">
              <a:lnSpc>
                <a:spcPct val="100000"/>
              </a:lnSpc>
              <a:spcBef>
                <a:spcPts val="0"/>
              </a:spcBef>
              <a:spcAft>
                <a:spcPts val="0"/>
              </a:spcAft>
              <a:buSzPts val="900"/>
              <a:buNone/>
            </a:pPr>
            <a:endParaRPr/>
          </a:p>
          <a:p>
            <a:pPr marL="457200" lvl="2" indent="-228600" algn="just" rtl="0">
              <a:lnSpc>
                <a:spcPct val="100000"/>
              </a:lnSpc>
              <a:spcBef>
                <a:spcPts val="0"/>
              </a:spcBef>
              <a:spcAft>
                <a:spcPts val="0"/>
              </a:spcAft>
              <a:buSzPts val="1000"/>
              <a:buChar char="⚫"/>
            </a:pPr>
            <a:r>
              <a:rPr lang="en-AU" sz="1000"/>
              <a:t>Relative scale is feasible from a deal size perspective</a:t>
            </a:r>
            <a:endParaRPr/>
          </a:p>
          <a:p>
            <a:pPr marL="457200" lvl="2" indent="-165100" algn="just" rtl="0">
              <a:lnSpc>
                <a:spcPct val="100000"/>
              </a:lnSpc>
              <a:spcBef>
                <a:spcPts val="0"/>
              </a:spcBef>
              <a:spcAft>
                <a:spcPts val="0"/>
              </a:spcAft>
              <a:buSzPts val="1000"/>
              <a:buNone/>
            </a:pPr>
            <a:endParaRPr sz="1000"/>
          </a:p>
          <a:p>
            <a:pPr marL="457200" lvl="2" indent="-228600" algn="just" rtl="0">
              <a:lnSpc>
                <a:spcPct val="100000"/>
              </a:lnSpc>
              <a:spcBef>
                <a:spcPts val="0"/>
              </a:spcBef>
              <a:spcAft>
                <a:spcPts val="0"/>
              </a:spcAft>
              <a:buSzPts val="1000"/>
              <a:buChar char="⚫"/>
            </a:pPr>
            <a:r>
              <a:rPr lang="en-AU" sz="1000"/>
              <a:t>Regional presence from day one (5 Asian countries)</a:t>
            </a:r>
            <a:endParaRPr/>
          </a:p>
          <a:p>
            <a:pPr marL="457200" lvl="2" indent="-165100" algn="just" rtl="0">
              <a:lnSpc>
                <a:spcPct val="100000"/>
              </a:lnSpc>
              <a:spcBef>
                <a:spcPts val="0"/>
              </a:spcBef>
              <a:spcAft>
                <a:spcPts val="0"/>
              </a:spcAft>
              <a:buSzPts val="1000"/>
              <a:buNone/>
            </a:pPr>
            <a:endParaRPr sz="1000"/>
          </a:p>
          <a:p>
            <a:pPr marL="457200" lvl="2" indent="-228600" algn="just" rtl="0">
              <a:lnSpc>
                <a:spcPct val="100000"/>
              </a:lnSpc>
              <a:spcBef>
                <a:spcPts val="0"/>
              </a:spcBef>
              <a:spcAft>
                <a:spcPts val="0"/>
              </a:spcAft>
              <a:buSzPts val="1000"/>
              <a:buChar char="⚫"/>
            </a:pPr>
            <a:r>
              <a:rPr lang="en-AU" sz="1000"/>
              <a:t>Alignment on premium ingredients and offering</a:t>
            </a:r>
            <a:endParaRPr/>
          </a:p>
          <a:p>
            <a:pPr marL="457200" lvl="2" indent="-165100" algn="just" rtl="0">
              <a:lnSpc>
                <a:spcPct val="100000"/>
              </a:lnSpc>
              <a:spcBef>
                <a:spcPts val="0"/>
              </a:spcBef>
              <a:spcAft>
                <a:spcPts val="0"/>
              </a:spcAft>
              <a:buSzPts val="1000"/>
              <a:buNone/>
            </a:pPr>
            <a:endParaRPr sz="1000"/>
          </a:p>
          <a:p>
            <a:pPr marL="457200" lvl="2" indent="-228600" algn="just" rtl="0">
              <a:lnSpc>
                <a:spcPct val="100000"/>
              </a:lnSpc>
              <a:spcBef>
                <a:spcPts val="0"/>
              </a:spcBef>
              <a:spcAft>
                <a:spcPts val="0"/>
              </a:spcAft>
              <a:buSzPts val="1000"/>
              <a:buChar char="⚫"/>
            </a:pPr>
            <a:r>
              <a:rPr lang="en-AU" sz="1000"/>
              <a:t>Existing fusion offering will accelerate integration</a:t>
            </a:r>
            <a:endParaRPr/>
          </a:p>
          <a:p>
            <a:pPr marL="457200" lvl="2" indent="-165100" algn="just" rtl="0">
              <a:lnSpc>
                <a:spcPct val="100000"/>
              </a:lnSpc>
              <a:spcBef>
                <a:spcPts val="0"/>
              </a:spcBef>
              <a:spcAft>
                <a:spcPts val="0"/>
              </a:spcAft>
              <a:buSzPts val="1000"/>
              <a:buNone/>
            </a:pPr>
            <a:endParaRPr sz="1000"/>
          </a:p>
          <a:p>
            <a:pPr marL="457200" lvl="2" indent="-228600" algn="just" rtl="0">
              <a:lnSpc>
                <a:spcPct val="100000"/>
              </a:lnSpc>
              <a:spcBef>
                <a:spcPts val="0"/>
              </a:spcBef>
              <a:spcAft>
                <a:spcPts val="0"/>
              </a:spcAft>
              <a:buSzPts val="1000"/>
              <a:buChar char="⚫"/>
            </a:pPr>
            <a:r>
              <a:rPr lang="en-AU" sz="1000"/>
              <a:t>Private equity owner is looking to exit its investment</a:t>
            </a:r>
            <a:endParaRPr/>
          </a:p>
        </p:txBody>
      </p:sp>
      <p:grpSp>
        <p:nvGrpSpPr>
          <p:cNvPr id="104" name="Google Shape;104;p1"/>
          <p:cNvGrpSpPr/>
          <p:nvPr/>
        </p:nvGrpSpPr>
        <p:grpSpPr>
          <a:xfrm>
            <a:off x="7224249" y="1281558"/>
            <a:ext cx="2713054" cy="338796"/>
            <a:chOff x="6994571" y="1327857"/>
            <a:chExt cx="2713054" cy="338796"/>
          </a:xfrm>
        </p:grpSpPr>
        <p:grpSp>
          <p:nvGrpSpPr>
            <p:cNvPr id="105" name="Google Shape;105;p1"/>
            <p:cNvGrpSpPr/>
            <p:nvPr/>
          </p:nvGrpSpPr>
          <p:grpSpPr>
            <a:xfrm>
              <a:off x="7627133" y="1327857"/>
              <a:ext cx="1391022" cy="230097"/>
              <a:chOff x="10735331" y="6625494"/>
              <a:chExt cx="2710707" cy="448395"/>
            </a:xfrm>
          </p:grpSpPr>
          <p:grpSp>
            <p:nvGrpSpPr>
              <p:cNvPr id="106" name="Google Shape;106;p1"/>
              <p:cNvGrpSpPr/>
              <p:nvPr/>
            </p:nvGrpSpPr>
            <p:grpSpPr>
              <a:xfrm>
                <a:off x="10735331" y="6625494"/>
                <a:ext cx="448395" cy="448395"/>
                <a:chOff x="5920856" y="219292"/>
                <a:chExt cx="961174" cy="961174"/>
              </a:xfrm>
            </p:grpSpPr>
            <p:sp>
              <p:nvSpPr>
                <p:cNvPr id="107" name="Google Shape;107;p1"/>
                <p:cNvSpPr/>
                <p:nvPr/>
              </p:nvSpPr>
              <p:spPr>
                <a:xfrm>
                  <a:off x="5920856"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08" name="Google Shape;108;p1"/>
                <p:cNvSpPr/>
                <p:nvPr/>
              </p:nvSpPr>
              <p:spPr>
                <a:xfrm>
                  <a:off x="5940963" y="239399"/>
                  <a:ext cx="920960" cy="92096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lt1"/>
                    </a:solidFill>
                    <a:latin typeface="Arial"/>
                    <a:ea typeface="Arial"/>
                    <a:cs typeface="Arial"/>
                    <a:sym typeface="Arial"/>
                  </a:endParaRPr>
                </a:p>
              </p:txBody>
            </p:sp>
          </p:grpSp>
          <p:grpSp>
            <p:nvGrpSpPr>
              <p:cNvPr id="109" name="Google Shape;109;p1"/>
              <p:cNvGrpSpPr/>
              <p:nvPr/>
            </p:nvGrpSpPr>
            <p:grpSpPr>
              <a:xfrm>
                <a:off x="11300909" y="6625494"/>
                <a:ext cx="448395" cy="448395"/>
                <a:chOff x="7428720" y="219292"/>
                <a:chExt cx="961174" cy="961174"/>
              </a:xfrm>
            </p:grpSpPr>
            <p:sp>
              <p:nvSpPr>
                <p:cNvPr id="110" name="Google Shape;110;p1"/>
                <p:cNvSpPr/>
                <p:nvPr/>
              </p:nvSpPr>
              <p:spPr>
                <a:xfrm>
                  <a:off x="7428720"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11" name="Google Shape;111;p1"/>
                <p:cNvSpPr/>
                <p:nvPr/>
              </p:nvSpPr>
              <p:spPr>
                <a:xfrm>
                  <a:off x="7446169" y="236741"/>
                  <a:ext cx="926276" cy="926276"/>
                </a:xfrm>
                <a:prstGeom prst="pie">
                  <a:avLst>
                    <a:gd name="adj1" fmla="val 0"/>
                    <a:gd name="adj2" fmla="val 16200000"/>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grpSp>
          <p:grpSp>
            <p:nvGrpSpPr>
              <p:cNvPr id="112" name="Google Shape;112;p1"/>
              <p:cNvGrpSpPr/>
              <p:nvPr/>
            </p:nvGrpSpPr>
            <p:grpSpPr>
              <a:xfrm>
                <a:off x="11866487" y="6625494"/>
                <a:ext cx="448395" cy="448395"/>
                <a:chOff x="9149817" y="219292"/>
                <a:chExt cx="961174" cy="961174"/>
              </a:xfrm>
            </p:grpSpPr>
            <p:sp>
              <p:nvSpPr>
                <p:cNvPr id="113" name="Google Shape;113;p1"/>
                <p:cNvSpPr/>
                <p:nvPr/>
              </p:nvSpPr>
              <p:spPr>
                <a:xfrm>
                  <a:off x="9149817"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14" name="Google Shape;114;p1"/>
                <p:cNvSpPr/>
                <p:nvPr/>
              </p:nvSpPr>
              <p:spPr>
                <a:xfrm>
                  <a:off x="9167266" y="236741"/>
                  <a:ext cx="926276" cy="926276"/>
                </a:xfrm>
                <a:prstGeom prst="pie">
                  <a:avLst>
                    <a:gd name="adj1" fmla="val 5448262"/>
                    <a:gd name="adj2" fmla="val 16200000"/>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grpSp>
          <p:grpSp>
            <p:nvGrpSpPr>
              <p:cNvPr id="115" name="Google Shape;115;p1"/>
              <p:cNvGrpSpPr/>
              <p:nvPr/>
            </p:nvGrpSpPr>
            <p:grpSpPr>
              <a:xfrm>
                <a:off x="12432065" y="6625494"/>
                <a:ext cx="448395" cy="448395"/>
                <a:chOff x="11130037" y="219292"/>
                <a:chExt cx="961174" cy="961174"/>
              </a:xfrm>
            </p:grpSpPr>
            <p:sp>
              <p:nvSpPr>
                <p:cNvPr id="116" name="Google Shape;116;p1"/>
                <p:cNvSpPr/>
                <p:nvPr/>
              </p:nvSpPr>
              <p:spPr>
                <a:xfrm>
                  <a:off x="11130037"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17" name="Google Shape;117;p1"/>
                <p:cNvSpPr/>
                <p:nvPr/>
              </p:nvSpPr>
              <p:spPr>
                <a:xfrm>
                  <a:off x="11147486" y="236741"/>
                  <a:ext cx="926276" cy="926276"/>
                </a:xfrm>
                <a:prstGeom prst="pie">
                  <a:avLst>
                    <a:gd name="adj1" fmla="val 10755125"/>
                    <a:gd name="adj2" fmla="val 162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grpSp>
          <p:sp>
            <p:nvSpPr>
              <p:cNvPr id="118" name="Google Shape;118;p1"/>
              <p:cNvSpPr/>
              <p:nvPr/>
            </p:nvSpPr>
            <p:spPr>
              <a:xfrm>
                <a:off x="12997643" y="6625494"/>
                <a:ext cx="448395" cy="448395"/>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grpSp>
        <p:sp>
          <p:nvSpPr>
            <p:cNvPr id="119" name="Google Shape;119;p1"/>
            <p:cNvSpPr txBox="1"/>
            <p:nvPr/>
          </p:nvSpPr>
          <p:spPr>
            <a:xfrm>
              <a:off x="6994571" y="1358876"/>
              <a:ext cx="516810"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AU" sz="1000" b="0" i="0" u="none" strike="noStrike" cap="none">
                  <a:solidFill>
                    <a:srgbClr val="000000"/>
                  </a:solidFill>
                  <a:latin typeface="Arial"/>
                  <a:ea typeface="Arial"/>
                  <a:cs typeface="Arial"/>
                  <a:sym typeface="Arial"/>
                </a:rPr>
                <a:t>Negative</a:t>
              </a:r>
              <a:endParaRPr/>
            </a:p>
          </p:txBody>
        </p:sp>
        <p:sp>
          <p:nvSpPr>
            <p:cNvPr id="120" name="Google Shape;120;p1"/>
            <p:cNvSpPr txBox="1"/>
            <p:nvPr/>
          </p:nvSpPr>
          <p:spPr>
            <a:xfrm>
              <a:off x="9153142" y="1358877"/>
              <a:ext cx="554483"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AU" sz="1000" b="0" i="0" u="none" strike="noStrike" cap="none">
                  <a:solidFill>
                    <a:srgbClr val="000000"/>
                  </a:solidFill>
                  <a:latin typeface="Arial"/>
                  <a:ea typeface="Arial"/>
                  <a:cs typeface="Arial"/>
                  <a:sym typeface="Arial"/>
                </a:rPr>
                <a:t>Positive</a:t>
              </a:r>
              <a:endParaRPr/>
            </a:p>
          </p:txBody>
        </p:sp>
      </p:grpSp>
      <p:graphicFrame>
        <p:nvGraphicFramePr>
          <p:cNvPr id="121" name="Google Shape;121;p1"/>
          <p:cNvGraphicFramePr/>
          <p:nvPr/>
        </p:nvGraphicFramePr>
        <p:xfrm>
          <a:off x="2734056" y="1680354"/>
          <a:ext cx="6913050" cy="4945200"/>
        </p:xfrm>
        <a:graphic>
          <a:graphicData uri="http://schemas.openxmlformats.org/drawingml/2006/table">
            <a:tbl>
              <a:tblPr firstRow="1" bandRow="1">
                <a:noFill/>
                <a:tableStyleId>{97E00F2F-E1E6-4DDA-B49A-4818988867DC}</a:tableStyleId>
              </a:tblPr>
              <a:tblGrid>
                <a:gridCol w="1152175">
                  <a:extLst>
                    <a:ext uri="{9D8B030D-6E8A-4147-A177-3AD203B41FA5}">
                      <a16:colId xmlns:a16="http://schemas.microsoft.com/office/drawing/2014/main" val="20000"/>
                    </a:ext>
                  </a:extLst>
                </a:gridCol>
                <a:gridCol w="1152175">
                  <a:extLst>
                    <a:ext uri="{9D8B030D-6E8A-4147-A177-3AD203B41FA5}">
                      <a16:colId xmlns:a16="http://schemas.microsoft.com/office/drawing/2014/main" val="20001"/>
                    </a:ext>
                  </a:extLst>
                </a:gridCol>
                <a:gridCol w="1152175">
                  <a:extLst>
                    <a:ext uri="{9D8B030D-6E8A-4147-A177-3AD203B41FA5}">
                      <a16:colId xmlns:a16="http://schemas.microsoft.com/office/drawing/2014/main" val="20002"/>
                    </a:ext>
                  </a:extLst>
                </a:gridCol>
                <a:gridCol w="1152175">
                  <a:extLst>
                    <a:ext uri="{9D8B030D-6E8A-4147-A177-3AD203B41FA5}">
                      <a16:colId xmlns:a16="http://schemas.microsoft.com/office/drawing/2014/main" val="20003"/>
                    </a:ext>
                  </a:extLst>
                </a:gridCol>
                <a:gridCol w="1152175">
                  <a:extLst>
                    <a:ext uri="{9D8B030D-6E8A-4147-A177-3AD203B41FA5}">
                      <a16:colId xmlns:a16="http://schemas.microsoft.com/office/drawing/2014/main" val="20004"/>
                    </a:ext>
                  </a:extLst>
                </a:gridCol>
                <a:gridCol w="1152175">
                  <a:extLst>
                    <a:ext uri="{9D8B030D-6E8A-4147-A177-3AD203B41FA5}">
                      <a16:colId xmlns:a16="http://schemas.microsoft.com/office/drawing/2014/main" val="20005"/>
                    </a:ext>
                  </a:extLst>
                </a:gridCol>
              </a:tblGrid>
              <a:tr h="413950">
                <a:tc>
                  <a:txBody>
                    <a:bodyPr/>
                    <a:lstStyle/>
                    <a:p>
                      <a:pPr marL="0" marR="0" lvl="0" indent="0" algn="l" rtl="0">
                        <a:spcBef>
                          <a:spcPts val="0"/>
                        </a:spcBef>
                        <a:spcAft>
                          <a:spcPts val="0"/>
                        </a:spcAft>
                        <a:buNone/>
                      </a:pPr>
                      <a:endParaRPr sz="1000"/>
                    </a:p>
                  </a:txBody>
                  <a:tcPr marL="91450" marR="91450" marT="45725" marB="45725"/>
                </a:tc>
                <a:tc>
                  <a:txBody>
                    <a:bodyPr/>
                    <a:lstStyle/>
                    <a:p>
                      <a:pPr marL="0" marR="0" lvl="0" indent="0" algn="ctr" rtl="0">
                        <a:spcBef>
                          <a:spcPts val="0"/>
                        </a:spcBef>
                        <a:spcAft>
                          <a:spcPts val="0"/>
                        </a:spcAft>
                        <a:buNone/>
                      </a:pPr>
                      <a:r>
                        <a:rPr lang="en-AU" sz="1000"/>
                        <a:t>Relative Size Assessment</a:t>
                      </a:r>
                      <a:endParaRPr/>
                    </a:p>
                  </a:txBody>
                  <a:tcPr marL="91450" marR="91450" marT="45725" marB="45725"/>
                </a:tc>
                <a:tc>
                  <a:txBody>
                    <a:bodyPr/>
                    <a:lstStyle/>
                    <a:p>
                      <a:pPr marL="0" marR="0" lvl="0" indent="0" algn="ctr" rtl="0">
                        <a:lnSpc>
                          <a:spcPct val="100000"/>
                        </a:lnSpc>
                        <a:spcBef>
                          <a:spcPts val="0"/>
                        </a:spcBef>
                        <a:spcAft>
                          <a:spcPts val="0"/>
                        </a:spcAft>
                        <a:buClr>
                          <a:srgbClr val="FFFFFF"/>
                        </a:buClr>
                        <a:buSzPts val="1000"/>
                        <a:buFont typeface="Arial"/>
                        <a:buNone/>
                      </a:pPr>
                      <a:r>
                        <a:rPr lang="en-AU" sz="1000" b="1" i="0" u="none" strike="noStrike" cap="none">
                          <a:solidFill>
                            <a:srgbClr val="FFFFFF"/>
                          </a:solidFill>
                          <a:latin typeface="Arial"/>
                          <a:ea typeface="Arial"/>
                          <a:cs typeface="Arial"/>
                          <a:sym typeface="Arial"/>
                        </a:rPr>
                        <a:t>Size of Asian Presence</a:t>
                      </a:r>
                      <a:endParaRPr/>
                    </a:p>
                  </a:txBody>
                  <a:tcPr marL="91450" marR="91450" marT="45725" marB="45725"/>
                </a:tc>
                <a:tc>
                  <a:txBody>
                    <a:bodyPr/>
                    <a:lstStyle/>
                    <a:p>
                      <a:pPr marL="0" marR="0" lvl="0" indent="0" algn="ctr" rtl="0">
                        <a:lnSpc>
                          <a:spcPct val="100000"/>
                        </a:lnSpc>
                        <a:spcBef>
                          <a:spcPts val="0"/>
                        </a:spcBef>
                        <a:spcAft>
                          <a:spcPts val="0"/>
                        </a:spcAft>
                        <a:buClr>
                          <a:srgbClr val="FFFFFF"/>
                        </a:buClr>
                        <a:buSzPts val="1000"/>
                        <a:buFont typeface="Arial"/>
                        <a:buNone/>
                      </a:pPr>
                      <a:r>
                        <a:rPr lang="en-AU" sz="1000" b="1" i="0" u="none" strike="noStrike" cap="none">
                          <a:solidFill>
                            <a:srgbClr val="FFFFFF"/>
                          </a:solidFill>
                          <a:latin typeface="Arial"/>
                          <a:ea typeface="Arial"/>
                          <a:cs typeface="Arial"/>
                          <a:sym typeface="Arial"/>
                        </a:rPr>
                        <a:t>Complementary Premium Focus</a:t>
                      </a:r>
                      <a:endParaRPr/>
                    </a:p>
                  </a:txBody>
                  <a:tcPr marL="91450" marR="91450" marT="45725" marB="45725"/>
                </a:tc>
                <a:tc>
                  <a:txBody>
                    <a:bodyPr/>
                    <a:lstStyle/>
                    <a:p>
                      <a:pPr marL="0" marR="0" lvl="0" indent="0" algn="ctr" rtl="0">
                        <a:lnSpc>
                          <a:spcPct val="100000"/>
                        </a:lnSpc>
                        <a:spcBef>
                          <a:spcPts val="0"/>
                        </a:spcBef>
                        <a:spcAft>
                          <a:spcPts val="0"/>
                        </a:spcAft>
                        <a:buClr>
                          <a:srgbClr val="FFFFFF"/>
                        </a:buClr>
                        <a:buSzPts val="1000"/>
                        <a:buFont typeface="Arial"/>
                        <a:buNone/>
                      </a:pPr>
                      <a:r>
                        <a:rPr lang="en-AU" sz="1000" b="1" i="0" u="none" strike="noStrike" cap="none">
                          <a:solidFill>
                            <a:srgbClr val="FFFFFF"/>
                          </a:solidFill>
                          <a:latin typeface="Arial"/>
                          <a:ea typeface="Arial"/>
                          <a:cs typeface="Arial"/>
                          <a:sym typeface="Arial"/>
                        </a:rPr>
                        <a:t>Existing Fusion Offering</a:t>
                      </a:r>
                      <a:endParaRPr/>
                    </a:p>
                  </a:txBody>
                  <a:tcPr marL="91450" marR="91450" marT="45725" marB="45725"/>
                </a:tc>
                <a:tc>
                  <a:txBody>
                    <a:bodyPr/>
                    <a:lstStyle/>
                    <a:p>
                      <a:pPr marL="0" marR="0" lvl="0" indent="0" algn="ctr" rtl="0">
                        <a:lnSpc>
                          <a:spcPct val="100000"/>
                        </a:lnSpc>
                        <a:spcBef>
                          <a:spcPts val="0"/>
                        </a:spcBef>
                        <a:spcAft>
                          <a:spcPts val="0"/>
                        </a:spcAft>
                        <a:buClr>
                          <a:srgbClr val="FFFFFF"/>
                        </a:buClr>
                        <a:buSzPts val="1000"/>
                        <a:buFont typeface="Arial"/>
                        <a:buNone/>
                      </a:pPr>
                      <a:r>
                        <a:rPr lang="en-AU" sz="1000" b="1" i="0" u="none" strike="noStrike" cap="none">
                          <a:solidFill>
                            <a:srgbClr val="FFFFFF"/>
                          </a:solidFill>
                          <a:latin typeface="Arial"/>
                          <a:ea typeface="Arial"/>
                          <a:cs typeface="Arial"/>
                          <a:sym typeface="Arial"/>
                        </a:rPr>
                        <a:t>Ownership Approachability</a:t>
                      </a:r>
                      <a:endParaRPr/>
                    </a:p>
                  </a:txBody>
                  <a:tcPr marL="91450" marR="91450" marT="45725" marB="45725"/>
                </a:tc>
                <a:extLst>
                  <a:ext uri="{0D108BD9-81ED-4DB2-BD59-A6C34878D82A}">
                    <a16:rowId xmlns:a16="http://schemas.microsoft.com/office/drawing/2014/main" val="10000"/>
                  </a:ext>
                </a:extLst>
              </a:tr>
              <a:tr h="906250">
                <a:tc>
                  <a:txBody>
                    <a:bodyPr/>
                    <a:lstStyle/>
                    <a:p>
                      <a:pPr marL="0" marR="0" lvl="0" indent="0" algn="l" rtl="0">
                        <a:spcBef>
                          <a:spcPts val="0"/>
                        </a:spcBef>
                        <a:spcAft>
                          <a:spcPts val="0"/>
                        </a:spcAft>
                        <a:buNone/>
                      </a:pPr>
                      <a:r>
                        <a:rPr lang="en-AU" sz="1000" b="1"/>
                        <a:t>Restaurant A</a:t>
                      </a:r>
                      <a:endParaRPr sz="1000" b="1"/>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extLst>
                  <a:ext uri="{0D108BD9-81ED-4DB2-BD59-A6C34878D82A}">
                    <a16:rowId xmlns:a16="http://schemas.microsoft.com/office/drawing/2014/main" val="10001"/>
                  </a:ext>
                </a:extLst>
              </a:tr>
              <a:tr h="906250">
                <a:tc>
                  <a:txBody>
                    <a:bodyPr/>
                    <a:lstStyle/>
                    <a:p>
                      <a:pPr marL="0" marR="0" lvl="0" indent="0" algn="l" rtl="0">
                        <a:lnSpc>
                          <a:spcPct val="100000"/>
                        </a:lnSpc>
                        <a:spcBef>
                          <a:spcPts val="0"/>
                        </a:spcBef>
                        <a:spcAft>
                          <a:spcPts val="0"/>
                        </a:spcAft>
                        <a:buClr>
                          <a:srgbClr val="000000"/>
                        </a:buClr>
                        <a:buSzPts val="1000"/>
                        <a:buFont typeface="Arial"/>
                        <a:buNone/>
                      </a:pPr>
                      <a:r>
                        <a:rPr lang="en-AU" sz="1000" b="1">
                          <a:solidFill>
                            <a:srgbClr val="000000"/>
                          </a:solidFill>
                        </a:rPr>
                        <a:t>Restaurant B</a:t>
                      </a:r>
                      <a:endParaRPr sz="1000" b="1" i="0" u="none" strike="noStrike" cap="none">
                        <a:solidFill>
                          <a:srgbClr val="000000"/>
                        </a:solidFill>
                        <a:latin typeface="Arial"/>
                        <a:ea typeface="Arial"/>
                        <a:cs typeface="Arial"/>
                        <a:sym typeface="Arial"/>
                      </a:endParaRPr>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extLst>
                  <a:ext uri="{0D108BD9-81ED-4DB2-BD59-A6C34878D82A}">
                    <a16:rowId xmlns:a16="http://schemas.microsoft.com/office/drawing/2014/main" val="10002"/>
                  </a:ext>
                </a:extLst>
              </a:tr>
              <a:tr h="906250">
                <a:tc>
                  <a:txBody>
                    <a:bodyPr/>
                    <a:lstStyle/>
                    <a:p>
                      <a:pPr marL="0" marR="0" lvl="0" indent="0" algn="l" rtl="0">
                        <a:lnSpc>
                          <a:spcPct val="100000"/>
                        </a:lnSpc>
                        <a:spcBef>
                          <a:spcPts val="0"/>
                        </a:spcBef>
                        <a:spcAft>
                          <a:spcPts val="0"/>
                        </a:spcAft>
                        <a:buClr>
                          <a:srgbClr val="000000"/>
                        </a:buClr>
                        <a:buSzPts val="1000"/>
                        <a:buFont typeface="Arial"/>
                        <a:buNone/>
                      </a:pPr>
                      <a:r>
                        <a:rPr lang="en-AU" sz="1000" b="1">
                          <a:solidFill>
                            <a:srgbClr val="000000"/>
                          </a:solidFill>
                        </a:rPr>
                        <a:t>Restaurant C</a:t>
                      </a:r>
                      <a:endParaRPr sz="1000" b="1" i="0" u="none" strike="noStrike" cap="none">
                        <a:solidFill>
                          <a:srgbClr val="000000"/>
                        </a:solidFill>
                        <a:latin typeface="Arial"/>
                        <a:ea typeface="Arial"/>
                        <a:cs typeface="Arial"/>
                        <a:sym typeface="Arial"/>
                      </a:endParaRPr>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extLst>
                  <a:ext uri="{0D108BD9-81ED-4DB2-BD59-A6C34878D82A}">
                    <a16:rowId xmlns:a16="http://schemas.microsoft.com/office/drawing/2014/main" val="10003"/>
                  </a:ext>
                </a:extLst>
              </a:tr>
              <a:tr h="906250">
                <a:tc>
                  <a:txBody>
                    <a:bodyPr/>
                    <a:lstStyle/>
                    <a:p>
                      <a:pPr marL="0" marR="0" lvl="0" indent="0" algn="l" rtl="0">
                        <a:lnSpc>
                          <a:spcPct val="100000"/>
                        </a:lnSpc>
                        <a:spcBef>
                          <a:spcPts val="0"/>
                        </a:spcBef>
                        <a:spcAft>
                          <a:spcPts val="0"/>
                        </a:spcAft>
                        <a:buClr>
                          <a:srgbClr val="000000"/>
                        </a:buClr>
                        <a:buSzPts val="1000"/>
                        <a:buFont typeface="Arial"/>
                        <a:buNone/>
                      </a:pPr>
                      <a:r>
                        <a:rPr lang="en-AU" sz="1000" b="1">
                          <a:solidFill>
                            <a:srgbClr val="000000"/>
                          </a:solidFill>
                        </a:rPr>
                        <a:t>Restaurant D</a:t>
                      </a:r>
                      <a:endParaRPr sz="1000" b="1" i="0" u="none" strike="noStrike" cap="none">
                        <a:solidFill>
                          <a:srgbClr val="000000"/>
                        </a:solidFill>
                        <a:latin typeface="Arial"/>
                        <a:ea typeface="Arial"/>
                        <a:cs typeface="Arial"/>
                        <a:sym typeface="Arial"/>
                      </a:endParaRPr>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extLst>
                  <a:ext uri="{0D108BD9-81ED-4DB2-BD59-A6C34878D82A}">
                    <a16:rowId xmlns:a16="http://schemas.microsoft.com/office/drawing/2014/main" val="10004"/>
                  </a:ext>
                </a:extLst>
              </a:tr>
              <a:tr h="906250">
                <a:tc>
                  <a:txBody>
                    <a:bodyPr/>
                    <a:lstStyle/>
                    <a:p>
                      <a:pPr marL="0" marR="0" lvl="0" indent="0" algn="l" rtl="0">
                        <a:lnSpc>
                          <a:spcPct val="100000"/>
                        </a:lnSpc>
                        <a:spcBef>
                          <a:spcPts val="0"/>
                        </a:spcBef>
                        <a:spcAft>
                          <a:spcPts val="0"/>
                        </a:spcAft>
                        <a:buClr>
                          <a:srgbClr val="000000"/>
                        </a:buClr>
                        <a:buSzPts val="1000"/>
                        <a:buFont typeface="Arial"/>
                        <a:buNone/>
                      </a:pPr>
                      <a:r>
                        <a:rPr lang="en-AU" sz="1000" b="1">
                          <a:solidFill>
                            <a:srgbClr val="000000"/>
                          </a:solidFill>
                        </a:rPr>
                        <a:t>Restaurant E</a:t>
                      </a:r>
                      <a:endParaRPr sz="1000" b="1">
                        <a:solidFill>
                          <a:srgbClr val="000000"/>
                        </a:solidFill>
                      </a:endParaRPr>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tc>
                  <a:txBody>
                    <a:bodyPr/>
                    <a:lstStyle/>
                    <a:p>
                      <a:pPr marL="0" marR="0" lvl="0" indent="0" algn="l" rtl="0">
                        <a:spcBef>
                          <a:spcPts val="0"/>
                        </a:spcBef>
                        <a:spcAft>
                          <a:spcPts val="0"/>
                        </a:spcAft>
                        <a:buNone/>
                      </a:pPr>
                      <a:endParaRPr sz="1000"/>
                    </a:p>
                  </a:txBody>
                  <a:tcPr marL="91450" marR="91450" marT="45725" marB="45725" anchor="ctr"/>
                </a:tc>
                <a:extLst>
                  <a:ext uri="{0D108BD9-81ED-4DB2-BD59-A6C34878D82A}">
                    <a16:rowId xmlns:a16="http://schemas.microsoft.com/office/drawing/2014/main" val="10005"/>
                  </a:ext>
                </a:extLst>
              </a:tr>
            </a:tbl>
          </a:graphicData>
        </a:graphic>
      </p:graphicFrame>
      <p:sp>
        <p:nvSpPr>
          <p:cNvPr id="122" name="Google Shape;122;p1"/>
          <p:cNvSpPr/>
          <p:nvPr/>
        </p:nvSpPr>
        <p:spPr>
          <a:xfrm>
            <a:off x="8907582" y="4196454"/>
            <a:ext cx="370575" cy="370575"/>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grpSp>
        <p:nvGrpSpPr>
          <p:cNvPr id="123" name="Google Shape;123;p1"/>
          <p:cNvGrpSpPr/>
          <p:nvPr/>
        </p:nvGrpSpPr>
        <p:grpSpPr>
          <a:xfrm>
            <a:off x="4317777" y="4196454"/>
            <a:ext cx="370575" cy="370575"/>
            <a:chOff x="11130037" y="219292"/>
            <a:chExt cx="961174" cy="961174"/>
          </a:xfrm>
        </p:grpSpPr>
        <p:sp>
          <p:nvSpPr>
            <p:cNvPr id="124" name="Google Shape;124;p1"/>
            <p:cNvSpPr/>
            <p:nvPr/>
          </p:nvSpPr>
          <p:spPr>
            <a:xfrm>
              <a:off x="11130037"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25" name="Google Shape;125;p1"/>
            <p:cNvSpPr/>
            <p:nvPr/>
          </p:nvSpPr>
          <p:spPr>
            <a:xfrm>
              <a:off x="11147486" y="236741"/>
              <a:ext cx="926276" cy="926276"/>
            </a:xfrm>
            <a:prstGeom prst="pie">
              <a:avLst>
                <a:gd name="adj1" fmla="val 10755125"/>
                <a:gd name="adj2" fmla="val 162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grpSp>
      <p:grpSp>
        <p:nvGrpSpPr>
          <p:cNvPr id="126" name="Google Shape;126;p1"/>
          <p:cNvGrpSpPr/>
          <p:nvPr/>
        </p:nvGrpSpPr>
        <p:grpSpPr>
          <a:xfrm>
            <a:off x="5433718" y="4196454"/>
            <a:ext cx="370575" cy="370575"/>
            <a:chOff x="11130037" y="219292"/>
            <a:chExt cx="961174" cy="961174"/>
          </a:xfrm>
        </p:grpSpPr>
        <p:sp>
          <p:nvSpPr>
            <p:cNvPr id="127" name="Google Shape;127;p1"/>
            <p:cNvSpPr/>
            <p:nvPr/>
          </p:nvSpPr>
          <p:spPr>
            <a:xfrm>
              <a:off x="11130037"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28" name="Google Shape;128;p1"/>
            <p:cNvSpPr/>
            <p:nvPr/>
          </p:nvSpPr>
          <p:spPr>
            <a:xfrm>
              <a:off x="11147486" y="236741"/>
              <a:ext cx="926276" cy="926276"/>
            </a:xfrm>
            <a:prstGeom prst="pie">
              <a:avLst>
                <a:gd name="adj1" fmla="val 10755125"/>
                <a:gd name="adj2" fmla="val 162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grpSp>
      <p:sp>
        <p:nvSpPr>
          <p:cNvPr id="129" name="Google Shape;129;p1"/>
          <p:cNvSpPr/>
          <p:nvPr/>
        </p:nvSpPr>
        <p:spPr>
          <a:xfrm>
            <a:off x="6617842" y="4196454"/>
            <a:ext cx="370575" cy="370575"/>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grpSp>
        <p:nvGrpSpPr>
          <p:cNvPr id="130" name="Google Shape;130;p1"/>
          <p:cNvGrpSpPr/>
          <p:nvPr/>
        </p:nvGrpSpPr>
        <p:grpSpPr>
          <a:xfrm>
            <a:off x="7756984" y="4196454"/>
            <a:ext cx="370575" cy="370575"/>
            <a:chOff x="11130037" y="219292"/>
            <a:chExt cx="961174" cy="961174"/>
          </a:xfrm>
        </p:grpSpPr>
        <p:sp>
          <p:nvSpPr>
            <p:cNvPr id="131" name="Google Shape;131;p1"/>
            <p:cNvSpPr/>
            <p:nvPr/>
          </p:nvSpPr>
          <p:spPr>
            <a:xfrm>
              <a:off x="11130037"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32" name="Google Shape;132;p1"/>
            <p:cNvSpPr/>
            <p:nvPr/>
          </p:nvSpPr>
          <p:spPr>
            <a:xfrm>
              <a:off x="11147486" y="236741"/>
              <a:ext cx="926276" cy="926276"/>
            </a:xfrm>
            <a:prstGeom prst="pie">
              <a:avLst>
                <a:gd name="adj1" fmla="val 10755125"/>
                <a:gd name="adj2" fmla="val 162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grpSp>
      <p:grpSp>
        <p:nvGrpSpPr>
          <p:cNvPr id="133" name="Google Shape;133;p1"/>
          <p:cNvGrpSpPr/>
          <p:nvPr/>
        </p:nvGrpSpPr>
        <p:grpSpPr>
          <a:xfrm>
            <a:off x="8907582" y="3244319"/>
            <a:ext cx="370575" cy="370575"/>
            <a:chOff x="7428720" y="219292"/>
            <a:chExt cx="961174" cy="961174"/>
          </a:xfrm>
        </p:grpSpPr>
        <p:sp>
          <p:nvSpPr>
            <p:cNvPr id="134" name="Google Shape;134;p1"/>
            <p:cNvSpPr/>
            <p:nvPr/>
          </p:nvSpPr>
          <p:spPr>
            <a:xfrm>
              <a:off x="7428720"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35" name="Google Shape;135;p1"/>
            <p:cNvSpPr/>
            <p:nvPr/>
          </p:nvSpPr>
          <p:spPr>
            <a:xfrm>
              <a:off x="7446169" y="236741"/>
              <a:ext cx="926276" cy="926276"/>
            </a:xfrm>
            <a:prstGeom prst="pie">
              <a:avLst>
                <a:gd name="adj1" fmla="val 0"/>
                <a:gd name="adj2" fmla="val 16200000"/>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grpSp>
      <p:grpSp>
        <p:nvGrpSpPr>
          <p:cNvPr id="136" name="Google Shape;136;p1"/>
          <p:cNvGrpSpPr/>
          <p:nvPr/>
        </p:nvGrpSpPr>
        <p:grpSpPr>
          <a:xfrm>
            <a:off x="7756984" y="3244319"/>
            <a:ext cx="370575" cy="370575"/>
            <a:chOff x="5920856" y="219292"/>
            <a:chExt cx="961174" cy="961174"/>
          </a:xfrm>
        </p:grpSpPr>
        <p:sp>
          <p:nvSpPr>
            <p:cNvPr id="137" name="Google Shape;137;p1"/>
            <p:cNvSpPr/>
            <p:nvPr/>
          </p:nvSpPr>
          <p:spPr>
            <a:xfrm>
              <a:off x="5920856"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38" name="Google Shape;138;p1"/>
            <p:cNvSpPr/>
            <p:nvPr/>
          </p:nvSpPr>
          <p:spPr>
            <a:xfrm>
              <a:off x="5940963" y="239399"/>
              <a:ext cx="920960" cy="92096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lt1"/>
                </a:solidFill>
                <a:latin typeface="Arial"/>
                <a:ea typeface="Arial"/>
                <a:cs typeface="Arial"/>
                <a:sym typeface="Arial"/>
              </a:endParaRPr>
            </a:p>
          </p:txBody>
        </p:sp>
      </p:grpSp>
      <p:grpSp>
        <p:nvGrpSpPr>
          <p:cNvPr id="139" name="Google Shape;139;p1"/>
          <p:cNvGrpSpPr/>
          <p:nvPr/>
        </p:nvGrpSpPr>
        <p:grpSpPr>
          <a:xfrm>
            <a:off x="7756984" y="5092333"/>
            <a:ext cx="370575" cy="370575"/>
            <a:chOff x="5920856" y="219292"/>
            <a:chExt cx="961174" cy="961174"/>
          </a:xfrm>
        </p:grpSpPr>
        <p:sp>
          <p:nvSpPr>
            <p:cNvPr id="140" name="Google Shape;140;p1"/>
            <p:cNvSpPr/>
            <p:nvPr/>
          </p:nvSpPr>
          <p:spPr>
            <a:xfrm>
              <a:off x="5920856"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41" name="Google Shape;141;p1"/>
            <p:cNvSpPr/>
            <p:nvPr/>
          </p:nvSpPr>
          <p:spPr>
            <a:xfrm>
              <a:off x="5940963" y="239399"/>
              <a:ext cx="920960" cy="92096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lt1"/>
                </a:solidFill>
                <a:latin typeface="Arial"/>
                <a:ea typeface="Arial"/>
                <a:cs typeface="Arial"/>
                <a:sym typeface="Arial"/>
              </a:endParaRPr>
            </a:p>
          </p:txBody>
        </p:sp>
      </p:grpSp>
      <p:grpSp>
        <p:nvGrpSpPr>
          <p:cNvPr id="142" name="Google Shape;142;p1"/>
          <p:cNvGrpSpPr/>
          <p:nvPr/>
        </p:nvGrpSpPr>
        <p:grpSpPr>
          <a:xfrm>
            <a:off x="7756984" y="2386322"/>
            <a:ext cx="370575" cy="370575"/>
            <a:chOff x="5920856" y="219292"/>
            <a:chExt cx="961174" cy="961174"/>
          </a:xfrm>
        </p:grpSpPr>
        <p:sp>
          <p:nvSpPr>
            <p:cNvPr id="143" name="Google Shape;143;p1"/>
            <p:cNvSpPr/>
            <p:nvPr/>
          </p:nvSpPr>
          <p:spPr>
            <a:xfrm>
              <a:off x="5920856"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44" name="Google Shape;144;p1"/>
            <p:cNvSpPr/>
            <p:nvPr/>
          </p:nvSpPr>
          <p:spPr>
            <a:xfrm>
              <a:off x="5940963" y="239399"/>
              <a:ext cx="920960" cy="92096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lt1"/>
                </a:solidFill>
                <a:latin typeface="Arial"/>
                <a:ea typeface="Arial"/>
                <a:cs typeface="Arial"/>
                <a:sym typeface="Arial"/>
              </a:endParaRPr>
            </a:p>
          </p:txBody>
        </p:sp>
      </p:grpSp>
      <p:grpSp>
        <p:nvGrpSpPr>
          <p:cNvPr id="145" name="Google Shape;145;p1"/>
          <p:cNvGrpSpPr/>
          <p:nvPr/>
        </p:nvGrpSpPr>
        <p:grpSpPr>
          <a:xfrm>
            <a:off x="8907582" y="2386322"/>
            <a:ext cx="370575" cy="370575"/>
            <a:chOff x="5920856" y="219292"/>
            <a:chExt cx="961174" cy="961174"/>
          </a:xfrm>
        </p:grpSpPr>
        <p:sp>
          <p:nvSpPr>
            <p:cNvPr id="146" name="Google Shape;146;p1"/>
            <p:cNvSpPr/>
            <p:nvPr/>
          </p:nvSpPr>
          <p:spPr>
            <a:xfrm>
              <a:off x="5920856"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47" name="Google Shape;147;p1"/>
            <p:cNvSpPr/>
            <p:nvPr/>
          </p:nvSpPr>
          <p:spPr>
            <a:xfrm>
              <a:off x="5940963" y="239399"/>
              <a:ext cx="920960" cy="92096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lt1"/>
                </a:solidFill>
                <a:latin typeface="Arial"/>
                <a:ea typeface="Arial"/>
                <a:cs typeface="Arial"/>
                <a:sym typeface="Arial"/>
              </a:endParaRPr>
            </a:p>
          </p:txBody>
        </p:sp>
      </p:grpSp>
      <p:grpSp>
        <p:nvGrpSpPr>
          <p:cNvPr id="148" name="Google Shape;148;p1"/>
          <p:cNvGrpSpPr/>
          <p:nvPr/>
        </p:nvGrpSpPr>
        <p:grpSpPr>
          <a:xfrm>
            <a:off x="6617842" y="2386322"/>
            <a:ext cx="370575" cy="370575"/>
            <a:chOff x="5920856" y="219292"/>
            <a:chExt cx="961174" cy="961174"/>
          </a:xfrm>
        </p:grpSpPr>
        <p:sp>
          <p:nvSpPr>
            <p:cNvPr id="149" name="Google Shape;149;p1"/>
            <p:cNvSpPr/>
            <p:nvPr/>
          </p:nvSpPr>
          <p:spPr>
            <a:xfrm>
              <a:off x="5920856"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50" name="Google Shape;150;p1"/>
            <p:cNvSpPr/>
            <p:nvPr/>
          </p:nvSpPr>
          <p:spPr>
            <a:xfrm>
              <a:off x="5940963" y="239399"/>
              <a:ext cx="920960" cy="92096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lt1"/>
                </a:solidFill>
                <a:latin typeface="Arial"/>
                <a:ea typeface="Arial"/>
                <a:cs typeface="Arial"/>
                <a:sym typeface="Arial"/>
              </a:endParaRPr>
            </a:p>
          </p:txBody>
        </p:sp>
      </p:grpSp>
      <p:sp>
        <p:nvSpPr>
          <p:cNvPr id="151" name="Google Shape;151;p1"/>
          <p:cNvSpPr/>
          <p:nvPr/>
        </p:nvSpPr>
        <p:spPr>
          <a:xfrm>
            <a:off x="5433718" y="2386322"/>
            <a:ext cx="370575" cy="370575"/>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grpSp>
        <p:nvGrpSpPr>
          <p:cNvPr id="152" name="Google Shape;152;p1"/>
          <p:cNvGrpSpPr/>
          <p:nvPr/>
        </p:nvGrpSpPr>
        <p:grpSpPr>
          <a:xfrm>
            <a:off x="4317777" y="2386322"/>
            <a:ext cx="370575" cy="370575"/>
            <a:chOff x="7428720" y="219292"/>
            <a:chExt cx="961174" cy="961174"/>
          </a:xfrm>
        </p:grpSpPr>
        <p:sp>
          <p:nvSpPr>
            <p:cNvPr id="153" name="Google Shape;153;p1"/>
            <p:cNvSpPr/>
            <p:nvPr/>
          </p:nvSpPr>
          <p:spPr>
            <a:xfrm>
              <a:off x="7428720"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54" name="Google Shape;154;p1"/>
            <p:cNvSpPr/>
            <p:nvPr/>
          </p:nvSpPr>
          <p:spPr>
            <a:xfrm>
              <a:off x="7446169" y="236741"/>
              <a:ext cx="926276" cy="926276"/>
            </a:xfrm>
            <a:prstGeom prst="pie">
              <a:avLst>
                <a:gd name="adj1" fmla="val 0"/>
                <a:gd name="adj2" fmla="val 16200000"/>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grpSp>
      <p:grpSp>
        <p:nvGrpSpPr>
          <p:cNvPr id="155" name="Google Shape;155;p1"/>
          <p:cNvGrpSpPr/>
          <p:nvPr/>
        </p:nvGrpSpPr>
        <p:grpSpPr>
          <a:xfrm>
            <a:off x="4317777" y="3244319"/>
            <a:ext cx="370575" cy="370575"/>
            <a:chOff x="5920856" y="219292"/>
            <a:chExt cx="961174" cy="961174"/>
          </a:xfrm>
        </p:grpSpPr>
        <p:sp>
          <p:nvSpPr>
            <p:cNvPr id="156" name="Google Shape;156;p1"/>
            <p:cNvSpPr/>
            <p:nvPr/>
          </p:nvSpPr>
          <p:spPr>
            <a:xfrm>
              <a:off x="5920856"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57" name="Google Shape;157;p1"/>
            <p:cNvSpPr/>
            <p:nvPr/>
          </p:nvSpPr>
          <p:spPr>
            <a:xfrm>
              <a:off x="5940963" y="239399"/>
              <a:ext cx="920960" cy="92096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lt1"/>
                </a:solidFill>
                <a:latin typeface="Arial"/>
                <a:ea typeface="Arial"/>
                <a:cs typeface="Arial"/>
                <a:sym typeface="Arial"/>
              </a:endParaRPr>
            </a:p>
          </p:txBody>
        </p:sp>
      </p:grpSp>
      <p:grpSp>
        <p:nvGrpSpPr>
          <p:cNvPr id="158" name="Google Shape;158;p1"/>
          <p:cNvGrpSpPr/>
          <p:nvPr/>
        </p:nvGrpSpPr>
        <p:grpSpPr>
          <a:xfrm>
            <a:off x="5433718" y="3244319"/>
            <a:ext cx="370575" cy="370575"/>
            <a:chOff x="7428720" y="219292"/>
            <a:chExt cx="961174" cy="961174"/>
          </a:xfrm>
        </p:grpSpPr>
        <p:sp>
          <p:nvSpPr>
            <p:cNvPr id="159" name="Google Shape;159;p1"/>
            <p:cNvSpPr/>
            <p:nvPr/>
          </p:nvSpPr>
          <p:spPr>
            <a:xfrm>
              <a:off x="7428720"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60" name="Google Shape;160;p1"/>
            <p:cNvSpPr/>
            <p:nvPr/>
          </p:nvSpPr>
          <p:spPr>
            <a:xfrm>
              <a:off x="7446169" y="236741"/>
              <a:ext cx="926276" cy="926276"/>
            </a:xfrm>
            <a:prstGeom prst="pie">
              <a:avLst>
                <a:gd name="adj1" fmla="val 0"/>
                <a:gd name="adj2" fmla="val 16200000"/>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grpSp>
      <p:grpSp>
        <p:nvGrpSpPr>
          <p:cNvPr id="161" name="Google Shape;161;p1"/>
          <p:cNvGrpSpPr/>
          <p:nvPr/>
        </p:nvGrpSpPr>
        <p:grpSpPr>
          <a:xfrm>
            <a:off x="6617842" y="3244319"/>
            <a:ext cx="370575" cy="370575"/>
            <a:chOff x="7428720" y="219292"/>
            <a:chExt cx="961174" cy="961174"/>
          </a:xfrm>
        </p:grpSpPr>
        <p:sp>
          <p:nvSpPr>
            <p:cNvPr id="162" name="Google Shape;162;p1"/>
            <p:cNvSpPr/>
            <p:nvPr/>
          </p:nvSpPr>
          <p:spPr>
            <a:xfrm>
              <a:off x="7428720"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63" name="Google Shape;163;p1"/>
            <p:cNvSpPr/>
            <p:nvPr/>
          </p:nvSpPr>
          <p:spPr>
            <a:xfrm>
              <a:off x="7446169" y="236741"/>
              <a:ext cx="926276" cy="926276"/>
            </a:xfrm>
            <a:prstGeom prst="pie">
              <a:avLst>
                <a:gd name="adj1" fmla="val 0"/>
                <a:gd name="adj2" fmla="val 16200000"/>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grpSp>
      <p:grpSp>
        <p:nvGrpSpPr>
          <p:cNvPr id="164" name="Google Shape;164;p1"/>
          <p:cNvGrpSpPr/>
          <p:nvPr/>
        </p:nvGrpSpPr>
        <p:grpSpPr>
          <a:xfrm>
            <a:off x="6617842" y="5092333"/>
            <a:ext cx="370575" cy="370575"/>
            <a:chOff x="11130037" y="219292"/>
            <a:chExt cx="961174" cy="961174"/>
          </a:xfrm>
        </p:grpSpPr>
        <p:sp>
          <p:nvSpPr>
            <p:cNvPr id="165" name="Google Shape;165;p1"/>
            <p:cNvSpPr/>
            <p:nvPr/>
          </p:nvSpPr>
          <p:spPr>
            <a:xfrm>
              <a:off x="11130037"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66" name="Google Shape;166;p1"/>
            <p:cNvSpPr/>
            <p:nvPr/>
          </p:nvSpPr>
          <p:spPr>
            <a:xfrm>
              <a:off x="11147486" y="236741"/>
              <a:ext cx="926276" cy="926276"/>
            </a:xfrm>
            <a:prstGeom prst="pie">
              <a:avLst>
                <a:gd name="adj1" fmla="val 10755125"/>
                <a:gd name="adj2" fmla="val 162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grpSp>
      <p:grpSp>
        <p:nvGrpSpPr>
          <p:cNvPr id="167" name="Google Shape;167;p1"/>
          <p:cNvGrpSpPr/>
          <p:nvPr/>
        </p:nvGrpSpPr>
        <p:grpSpPr>
          <a:xfrm>
            <a:off x="6617842" y="5971627"/>
            <a:ext cx="370575" cy="370575"/>
            <a:chOff x="11130037" y="219292"/>
            <a:chExt cx="961174" cy="961174"/>
          </a:xfrm>
        </p:grpSpPr>
        <p:sp>
          <p:nvSpPr>
            <p:cNvPr id="168" name="Google Shape;168;p1"/>
            <p:cNvSpPr/>
            <p:nvPr/>
          </p:nvSpPr>
          <p:spPr>
            <a:xfrm>
              <a:off x="11130037"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69" name="Google Shape;169;p1"/>
            <p:cNvSpPr/>
            <p:nvPr/>
          </p:nvSpPr>
          <p:spPr>
            <a:xfrm>
              <a:off x="11147486" y="236741"/>
              <a:ext cx="926276" cy="926276"/>
            </a:xfrm>
            <a:prstGeom prst="pie">
              <a:avLst>
                <a:gd name="adj1" fmla="val 10755125"/>
                <a:gd name="adj2" fmla="val 162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grpSp>
      <p:grpSp>
        <p:nvGrpSpPr>
          <p:cNvPr id="170" name="Google Shape;170;p1"/>
          <p:cNvGrpSpPr/>
          <p:nvPr/>
        </p:nvGrpSpPr>
        <p:grpSpPr>
          <a:xfrm>
            <a:off x="5433718" y="5971627"/>
            <a:ext cx="370575" cy="370575"/>
            <a:chOff x="7428720" y="219292"/>
            <a:chExt cx="961174" cy="961174"/>
          </a:xfrm>
        </p:grpSpPr>
        <p:sp>
          <p:nvSpPr>
            <p:cNvPr id="171" name="Google Shape;171;p1"/>
            <p:cNvSpPr/>
            <p:nvPr/>
          </p:nvSpPr>
          <p:spPr>
            <a:xfrm>
              <a:off x="7428720"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72" name="Google Shape;172;p1"/>
            <p:cNvSpPr/>
            <p:nvPr/>
          </p:nvSpPr>
          <p:spPr>
            <a:xfrm>
              <a:off x="7446169" y="236741"/>
              <a:ext cx="926276" cy="926276"/>
            </a:xfrm>
            <a:prstGeom prst="pie">
              <a:avLst>
                <a:gd name="adj1" fmla="val 0"/>
                <a:gd name="adj2" fmla="val 16200000"/>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grpSp>
      <p:grpSp>
        <p:nvGrpSpPr>
          <p:cNvPr id="173" name="Google Shape;173;p1"/>
          <p:cNvGrpSpPr/>
          <p:nvPr/>
        </p:nvGrpSpPr>
        <p:grpSpPr>
          <a:xfrm>
            <a:off x="5433718" y="5092333"/>
            <a:ext cx="370575" cy="370575"/>
            <a:chOff x="5920856" y="219292"/>
            <a:chExt cx="961174" cy="961174"/>
          </a:xfrm>
        </p:grpSpPr>
        <p:sp>
          <p:nvSpPr>
            <p:cNvPr id="174" name="Google Shape;174;p1"/>
            <p:cNvSpPr/>
            <p:nvPr/>
          </p:nvSpPr>
          <p:spPr>
            <a:xfrm>
              <a:off x="5920856"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75" name="Google Shape;175;p1"/>
            <p:cNvSpPr/>
            <p:nvPr/>
          </p:nvSpPr>
          <p:spPr>
            <a:xfrm>
              <a:off x="5940963" y="239399"/>
              <a:ext cx="920960" cy="92096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lt1"/>
                </a:solidFill>
                <a:latin typeface="Arial"/>
                <a:ea typeface="Arial"/>
                <a:cs typeface="Arial"/>
                <a:sym typeface="Arial"/>
              </a:endParaRPr>
            </a:p>
          </p:txBody>
        </p:sp>
      </p:grpSp>
      <p:grpSp>
        <p:nvGrpSpPr>
          <p:cNvPr id="176" name="Google Shape;176;p1"/>
          <p:cNvGrpSpPr/>
          <p:nvPr/>
        </p:nvGrpSpPr>
        <p:grpSpPr>
          <a:xfrm>
            <a:off x="4317777" y="5092333"/>
            <a:ext cx="370575" cy="370575"/>
            <a:chOff x="11130037" y="219292"/>
            <a:chExt cx="961174" cy="961174"/>
          </a:xfrm>
        </p:grpSpPr>
        <p:sp>
          <p:nvSpPr>
            <p:cNvPr id="177" name="Google Shape;177;p1"/>
            <p:cNvSpPr/>
            <p:nvPr/>
          </p:nvSpPr>
          <p:spPr>
            <a:xfrm>
              <a:off x="11130037"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78" name="Google Shape;178;p1"/>
            <p:cNvSpPr/>
            <p:nvPr/>
          </p:nvSpPr>
          <p:spPr>
            <a:xfrm>
              <a:off x="11147486" y="236741"/>
              <a:ext cx="926276" cy="926276"/>
            </a:xfrm>
            <a:prstGeom prst="pie">
              <a:avLst>
                <a:gd name="adj1" fmla="val 10755125"/>
                <a:gd name="adj2" fmla="val 162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grpSp>
      <p:grpSp>
        <p:nvGrpSpPr>
          <p:cNvPr id="179" name="Google Shape;179;p1"/>
          <p:cNvGrpSpPr/>
          <p:nvPr/>
        </p:nvGrpSpPr>
        <p:grpSpPr>
          <a:xfrm>
            <a:off x="4317777" y="5971627"/>
            <a:ext cx="370575" cy="370575"/>
            <a:chOff x="5920856" y="219292"/>
            <a:chExt cx="961174" cy="961174"/>
          </a:xfrm>
        </p:grpSpPr>
        <p:sp>
          <p:nvSpPr>
            <p:cNvPr id="180" name="Google Shape;180;p1"/>
            <p:cNvSpPr/>
            <p:nvPr/>
          </p:nvSpPr>
          <p:spPr>
            <a:xfrm>
              <a:off x="5920856"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81" name="Google Shape;181;p1"/>
            <p:cNvSpPr/>
            <p:nvPr/>
          </p:nvSpPr>
          <p:spPr>
            <a:xfrm>
              <a:off x="5940963" y="239399"/>
              <a:ext cx="920960" cy="92096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lt1"/>
                </a:solidFill>
                <a:latin typeface="Arial"/>
                <a:ea typeface="Arial"/>
                <a:cs typeface="Arial"/>
                <a:sym typeface="Arial"/>
              </a:endParaRPr>
            </a:p>
          </p:txBody>
        </p:sp>
      </p:grpSp>
      <p:sp>
        <p:nvSpPr>
          <p:cNvPr id="182" name="Google Shape;182;p1"/>
          <p:cNvSpPr/>
          <p:nvPr/>
        </p:nvSpPr>
        <p:spPr>
          <a:xfrm>
            <a:off x="2678934" y="3895897"/>
            <a:ext cx="7023300" cy="971700"/>
          </a:xfrm>
          <a:prstGeom prst="rect">
            <a:avLst/>
          </a:prstGeom>
          <a:noFill/>
          <a:ln w="19050" cap="flat" cmpd="sng">
            <a:solidFill>
              <a:schemeClr val="accent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600"/>
              <a:buFont typeface="Arial"/>
              <a:buNone/>
            </a:pPr>
            <a:endParaRPr sz="600" b="1" i="1" u="none" strike="noStrike" cap="none">
              <a:solidFill>
                <a:schemeClr val="dk1"/>
              </a:solidFill>
              <a:latin typeface="Arial"/>
              <a:ea typeface="Arial"/>
              <a:cs typeface="Arial"/>
              <a:sym typeface="Arial"/>
            </a:endParaRPr>
          </a:p>
        </p:txBody>
      </p:sp>
      <p:sp>
        <p:nvSpPr>
          <p:cNvPr id="183" name="Google Shape;183;p1"/>
          <p:cNvSpPr/>
          <p:nvPr/>
        </p:nvSpPr>
        <p:spPr>
          <a:xfrm>
            <a:off x="-3708213" y="1247487"/>
            <a:ext cx="3513250" cy="646331"/>
          </a:xfrm>
          <a:prstGeom prst="wedgeRectCallout">
            <a:avLst>
              <a:gd name="adj1" fmla="val 57121"/>
              <a:gd name="adj2" fmla="val -956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200"/>
              <a:buFont typeface="Arial"/>
              <a:buNone/>
            </a:pPr>
            <a:r>
              <a:rPr lang="en-AU" sz="1200" b="1" i="0" u="none" strike="noStrike" cap="none">
                <a:solidFill>
                  <a:schemeClr val="lt1"/>
                </a:solidFill>
                <a:latin typeface="Arial"/>
                <a:ea typeface="Arial"/>
                <a:cs typeface="Arial"/>
                <a:sym typeface="Arial"/>
              </a:rPr>
              <a:t>The introductory bullet directs readers to the filters outlined in the table and addresses the preferred target upfront (in bold)</a:t>
            </a:r>
            <a:endParaRPr sz="1200" b="1" i="0" u="none" strike="noStrike" cap="none">
              <a:solidFill>
                <a:schemeClr val="lt1"/>
              </a:solidFill>
              <a:latin typeface="Arial"/>
              <a:ea typeface="Arial"/>
              <a:cs typeface="Arial"/>
              <a:sym typeface="Arial"/>
            </a:endParaRPr>
          </a:p>
        </p:txBody>
      </p:sp>
      <p:sp>
        <p:nvSpPr>
          <p:cNvPr id="184" name="Google Shape;184;p1"/>
          <p:cNvSpPr/>
          <p:nvPr/>
        </p:nvSpPr>
        <p:spPr>
          <a:xfrm>
            <a:off x="10189331" y="3106440"/>
            <a:ext cx="6696744" cy="646331"/>
          </a:xfrm>
          <a:prstGeom prst="wedgeRectCallout">
            <a:avLst>
              <a:gd name="adj1" fmla="val -61217"/>
              <a:gd name="adj2" fmla="val 16376"/>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200"/>
              <a:buFont typeface="Arial"/>
              <a:buNone/>
            </a:pPr>
            <a:r>
              <a:rPr lang="en-AU" sz="1200" b="1">
                <a:solidFill>
                  <a:schemeClr val="lt1"/>
                </a:solidFill>
              </a:rPr>
              <a:t>Restaurant B</a:t>
            </a:r>
            <a:r>
              <a:rPr lang="en-AU" sz="1200" b="1" i="0" u="none" strike="noStrike" cap="none">
                <a:solidFill>
                  <a:schemeClr val="lt1"/>
                </a:solidFill>
                <a:latin typeface="Arial"/>
                <a:ea typeface="Arial"/>
                <a:cs typeface="Arial"/>
                <a:sym typeface="Arial"/>
              </a:rPr>
              <a:t> is not the best target, as it is too large, only operates in two Asian countries, most of its offering is value-for-money orientated, it has no existing fusion offering and its private equity owners are only 1 year into their investment period</a:t>
            </a:r>
            <a:endParaRPr/>
          </a:p>
        </p:txBody>
      </p:sp>
      <p:sp>
        <p:nvSpPr>
          <p:cNvPr id="185" name="Google Shape;185;p1"/>
          <p:cNvSpPr/>
          <p:nvPr/>
        </p:nvSpPr>
        <p:spPr>
          <a:xfrm>
            <a:off x="10189331" y="4013031"/>
            <a:ext cx="6696744" cy="461665"/>
          </a:xfrm>
          <a:prstGeom prst="wedgeRectCallout">
            <a:avLst>
              <a:gd name="adj1" fmla="val -61217"/>
              <a:gd name="adj2" fmla="val 16376"/>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200"/>
              <a:buFont typeface="Arial"/>
              <a:buNone/>
            </a:pPr>
            <a:r>
              <a:rPr lang="en-AU" sz="1200" b="1">
                <a:solidFill>
                  <a:schemeClr val="lt1"/>
                </a:solidFill>
              </a:rPr>
              <a:t>Restaurant C</a:t>
            </a:r>
            <a:r>
              <a:rPr lang="en-AU" sz="1200" b="1" i="0" u="none" strike="noStrike" cap="none">
                <a:solidFill>
                  <a:schemeClr val="lt1"/>
                </a:solidFill>
                <a:latin typeface="Arial"/>
                <a:ea typeface="Arial"/>
                <a:cs typeface="Arial"/>
                <a:sym typeface="Arial"/>
              </a:rPr>
              <a:t> is the best target as explained in the bullets on the LHS. Note we have also used the red border box to draw attention to this row</a:t>
            </a:r>
            <a:endParaRPr sz="1200" b="1" i="0" u="none" strike="noStrike" cap="none">
              <a:solidFill>
                <a:schemeClr val="lt1"/>
              </a:solidFill>
              <a:latin typeface="Arial"/>
              <a:ea typeface="Arial"/>
              <a:cs typeface="Arial"/>
              <a:sym typeface="Arial"/>
            </a:endParaRPr>
          </a:p>
        </p:txBody>
      </p:sp>
      <p:sp>
        <p:nvSpPr>
          <p:cNvPr id="186" name="Google Shape;186;p1"/>
          <p:cNvSpPr/>
          <p:nvPr/>
        </p:nvSpPr>
        <p:spPr>
          <a:xfrm>
            <a:off x="10189331" y="4795061"/>
            <a:ext cx="6696744" cy="646331"/>
          </a:xfrm>
          <a:prstGeom prst="wedgeRectCallout">
            <a:avLst>
              <a:gd name="adj1" fmla="val -61217"/>
              <a:gd name="adj2" fmla="val 16376"/>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200"/>
              <a:buFont typeface="Arial"/>
              <a:buNone/>
            </a:pPr>
            <a:r>
              <a:rPr lang="en-AU" sz="1200" b="1">
                <a:solidFill>
                  <a:schemeClr val="lt1"/>
                </a:solidFill>
              </a:rPr>
              <a:t>Restaurant D</a:t>
            </a:r>
            <a:r>
              <a:rPr lang="en-AU" sz="1200" b="1" i="0" u="none" strike="noStrike" cap="none">
                <a:solidFill>
                  <a:schemeClr val="lt1"/>
                </a:solidFill>
                <a:latin typeface="Arial"/>
                <a:ea typeface="Arial"/>
                <a:cs typeface="Arial"/>
                <a:sym typeface="Arial"/>
              </a:rPr>
              <a:t> is not the best target, as it only operates in one Asian country (Japan), it has no existing fusion offering and the company is a subsidiary of a major food conglomerate, who sees the region as a growth prospect and is unlikely to sell</a:t>
            </a:r>
            <a:endParaRPr/>
          </a:p>
        </p:txBody>
      </p:sp>
      <p:grpSp>
        <p:nvGrpSpPr>
          <p:cNvPr id="187" name="Google Shape;187;p1"/>
          <p:cNvGrpSpPr/>
          <p:nvPr/>
        </p:nvGrpSpPr>
        <p:grpSpPr>
          <a:xfrm>
            <a:off x="8907582" y="5086169"/>
            <a:ext cx="370575" cy="370575"/>
            <a:chOff x="7428720" y="219292"/>
            <a:chExt cx="961174" cy="961174"/>
          </a:xfrm>
        </p:grpSpPr>
        <p:sp>
          <p:nvSpPr>
            <p:cNvPr id="188" name="Google Shape;188;p1"/>
            <p:cNvSpPr/>
            <p:nvPr/>
          </p:nvSpPr>
          <p:spPr>
            <a:xfrm>
              <a:off x="7428720" y="219292"/>
              <a:ext cx="961174" cy="961174"/>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89" name="Google Shape;189;p1"/>
            <p:cNvSpPr/>
            <p:nvPr/>
          </p:nvSpPr>
          <p:spPr>
            <a:xfrm>
              <a:off x="7446169" y="236741"/>
              <a:ext cx="926276" cy="926276"/>
            </a:xfrm>
            <a:prstGeom prst="pie">
              <a:avLst>
                <a:gd name="adj1" fmla="val 0"/>
                <a:gd name="adj2" fmla="val 16200000"/>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grpSp>
      <p:sp>
        <p:nvSpPr>
          <p:cNvPr id="190" name="Google Shape;190;p1"/>
          <p:cNvSpPr/>
          <p:nvPr/>
        </p:nvSpPr>
        <p:spPr>
          <a:xfrm>
            <a:off x="10189331" y="5511029"/>
            <a:ext cx="6696744" cy="1200329"/>
          </a:xfrm>
          <a:prstGeom prst="wedgeRectCallout">
            <a:avLst>
              <a:gd name="adj1" fmla="val -61217"/>
              <a:gd name="adj2" fmla="val 562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200"/>
              <a:buFont typeface="Arial"/>
              <a:buNone/>
            </a:pPr>
            <a:r>
              <a:rPr lang="en-AU" sz="1200" b="1">
                <a:solidFill>
                  <a:schemeClr val="lt1"/>
                </a:solidFill>
              </a:rPr>
              <a:t>Restaurant E</a:t>
            </a:r>
            <a:r>
              <a:rPr lang="en-AU" sz="1200" b="1" i="0" u="none" strike="noStrike" cap="none">
                <a:solidFill>
                  <a:schemeClr val="lt1"/>
                </a:solidFill>
                <a:latin typeface="Arial"/>
                <a:ea typeface="Arial"/>
                <a:cs typeface="Arial"/>
                <a:sym typeface="Arial"/>
              </a:rPr>
              <a:t> is a close second best target, with its existing fusion offering, established premium presence in the two key markets of Singapore and Malaysia, and its approachability given shareholders may be looking for an exit event. However, reasons against include its relative size (revenue and EBITDA) and the fact it only operates in two Asian countries (vs. other targets which operate in a larger number of countries, allowing the acquirer to buy a broader regional platform to expand with</a:t>
            </a:r>
            <a:endParaRPr sz="1200" b="1" i="0" u="none" strike="noStrike" cap="none">
              <a:solidFill>
                <a:schemeClr val="lt1"/>
              </a:solidFill>
              <a:latin typeface="Arial"/>
              <a:ea typeface="Arial"/>
              <a:cs typeface="Arial"/>
              <a:sym typeface="Arial"/>
            </a:endParaRPr>
          </a:p>
        </p:txBody>
      </p:sp>
      <p:sp>
        <p:nvSpPr>
          <p:cNvPr id="191" name="Google Shape;191;p1"/>
          <p:cNvSpPr/>
          <p:nvPr/>
        </p:nvSpPr>
        <p:spPr>
          <a:xfrm>
            <a:off x="-3708213" y="2524647"/>
            <a:ext cx="3513250" cy="830997"/>
          </a:xfrm>
          <a:prstGeom prst="wedgeRectCallout">
            <a:avLst>
              <a:gd name="adj1" fmla="val 57121"/>
              <a:gd name="adj2" fmla="val -9561"/>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200"/>
              <a:buFont typeface="Arial"/>
              <a:buNone/>
            </a:pPr>
            <a:r>
              <a:rPr lang="en-AU" sz="1200" b="1" i="0" u="none" strike="noStrike" cap="none">
                <a:solidFill>
                  <a:schemeClr val="lt1"/>
                </a:solidFill>
                <a:latin typeface="Arial"/>
                <a:ea typeface="Arial"/>
                <a:cs typeface="Arial"/>
                <a:sym typeface="Arial"/>
              </a:rPr>
              <a:t>The sub-bullets address how the preferred target performs against each of the filters / criteria, and are kept short and concise to avoid reader fatigue</a:t>
            </a:r>
            <a:endParaRPr sz="1200" b="1" i="0" u="none" strike="noStrike" cap="none">
              <a:solidFill>
                <a:schemeClr val="lt1"/>
              </a:solidFill>
              <a:latin typeface="Arial"/>
              <a:ea typeface="Arial"/>
              <a:cs typeface="Arial"/>
              <a:sym typeface="Arial"/>
            </a:endParaRPr>
          </a:p>
        </p:txBody>
      </p:sp>
      <p:sp>
        <p:nvSpPr>
          <p:cNvPr id="192" name="Google Shape;192;p1"/>
          <p:cNvSpPr/>
          <p:nvPr/>
        </p:nvSpPr>
        <p:spPr>
          <a:xfrm>
            <a:off x="10189331" y="2118228"/>
            <a:ext cx="6696744" cy="646331"/>
          </a:xfrm>
          <a:prstGeom prst="wedgeRectCallout">
            <a:avLst>
              <a:gd name="adj1" fmla="val -61217"/>
              <a:gd name="adj2" fmla="val 16376"/>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lt1"/>
              </a:buClr>
              <a:buSzPts val="1200"/>
              <a:buFont typeface="Arial"/>
              <a:buNone/>
            </a:pPr>
            <a:r>
              <a:rPr lang="en-AU" sz="1200" b="1">
                <a:solidFill>
                  <a:schemeClr val="lt1"/>
                </a:solidFill>
              </a:rPr>
              <a:t>Restaurant A</a:t>
            </a:r>
            <a:r>
              <a:rPr lang="en-AU" sz="1200" b="1" i="0" u="none" strike="noStrike" cap="none">
                <a:solidFill>
                  <a:schemeClr val="lt1"/>
                </a:solidFill>
                <a:latin typeface="Arial"/>
                <a:ea typeface="Arial"/>
                <a:cs typeface="Arial"/>
                <a:sym typeface="Arial"/>
              </a:rPr>
              <a:t> is not the best target, as it is too large, focuses on value-for-money fast-food only, has no existing fusion offering and its family owners have stated multiple times that they are not open to selling and want it to be a generational family business</a:t>
            </a:r>
            <a:endParaRPr/>
          </a:p>
        </p:txBody>
      </p:sp>
      <p:sp>
        <p:nvSpPr>
          <p:cNvPr id="193" name="Google Shape;193;p1"/>
          <p:cNvSpPr/>
          <p:nvPr/>
        </p:nvSpPr>
        <p:spPr>
          <a:xfrm>
            <a:off x="8907582" y="5971627"/>
            <a:ext cx="370575" cy="370575"/>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
        <p:nvSpPr>
          <p:cNvPr id="194" name="Google Shape;194;p1"/>
          <p:cNvSpPr/>
          <p:nvPr/>
        </p:nvSpPr>
        <p:spPr>
          <a:xfrm>
            <a:off x="7756984" y="5971627"/>
            <a:ext cx="370575" cy="370575"/>
          </a:xfrm>
          <a:prstGeom prst="pie">
            <a:avLst>
              <a:gd name="adj1" fmla="val 0"/>
              <a:gd name="adj2" fmla="val 215938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1"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HSBC A4 Landscape 2018">
  <a:themeElements>
    <a:clrScheme name="HSBC Colour pallete 2018">
      <a:dk1>
        <a:srgbClr val="000000"/>
      </a:dk1>
      <a:lt1>
        <a:srgbClr val="FFFFFF"/>
      </a:lt1>
      <a:dk2>
        <a:srgbClr val="4E48C7"/>
      </a:dk2>
      <a:lt2>
        <a:srgbClr val="0F79D6"/>
      </a:lt2>
      <a:accent1>
        <a:srgbClr val="DB0011"/>
      </a:accent1>
      <a:accent2>
        <a:srgbClr val="000000"/>
      </a:accent2>
      <a:accent3>
        <a:srgbClr val="767676"/>
      </a:accent3>
      <a:accent4>
        <a:srgbClr val="D7D8D6"/>
      </a:accent4>
      <a:accent5>
        <a:srgbClr val="B57E10"/>
      </a:accent5>
      <a:accent6>
        <a:srgbClr val="488F29"/>
      </a:accent6>
      <a:hlink>
        <a:srgbClr val="767676"/>
      </a:hlink>
      <a:folHlink>
        <a:srgbClr val="D7D8D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SBC A4 Landscape 2018">
  <a:themeElements>
    <a:clrScheme name="HSBC Colour pallete 2018">
      <a:dk1>
        <a:srgbClr val="000000"/>
      </a:dk1>
      <a:lt1>
        <a:srgbClr val="FFFFFF"/>
      </a:lt1>
      <a:dk2>
        <a:srgbClr val="4E48C7"/>
      </a:dk2>
      <a:lt2>
        <a:srgbClr val="0F79D6"/>
      </a:lt2>
      <a:accent1>
        <a:srgbClr val="DB0011"/>
      </a:accent1>
      <a:accent2>
        <a:srgbClr val="000000"/>
      </a:accent2>
      <a:accent3>
        <a:srgbClr val="767676"/>
      </a:accent3>
      <a:accent4>
        <a:srgbClr val="D7D8D6"/>
      </a:accent4>
      <a:accent5>
        <a:srgbClr val="B57E10"/>
      </a:accent5>
      <a:accent6>
        <a:srgbClr val="488F29"/>
      </a:accent6>
      <a:hlink>
        <a:srgbClr val="767676"/>
      </a:hlink>
      <a:folHlink>
        <a:srgbClr val="D7D8D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Non-Message Driven">
  <a:themeElements>
    <a:clrScheme name="HSBC Colour pallete 2018">
      <a:dk1>
        <a:srgbClr val="000000"/>
      </a:dk1>
      <a:lt1>
        <a:srgbClr val="FFFFFF"/>
      </a:lt1>
      <a:dk2>
        <a:srgbClr val="4E48C7"/>
      </a:dk2>
      <a:lt2>
        <a:srgbClr val="0F79D6"/>
      </a:lt2>
      <a:accent1>
        <a:srgbClr val="DB0011"/>
      </a:accent1>
      <a:accent2>
        <a:srgbClr val="000000"/>
      </a:accent2>
      <a:accent3>
        <a:srgbClr val="767676"/>
      </a:accent3>
      <a:accent4>
        <a:srgbClr val="D7D8D6"/>
      </a:accent4>
      <a:accent5>
        <a:srgbClr val="B57E10"/>
      </a:accent5>
      <a:accent6>
        <a:srgbClr val="488F29"/>
      </a:accent6>
      <a:hlink>
        <a:srgbClr val="767676"/>
      </a:hlink>
      <a:folHlink>
        <a:srgbClr val="D7D8D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407</Words>
  <Application>Microsoft Macintosh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Calibri</vt:lpstr>
      <vt:lpstr>Helvetica Neue</vt:lpstr>
      <vt:lpstr>Noto Sans Symbols</vt:lpstr>
      <vt:lpstr>Times New Roman</vt:lpstr>
      <vt:lpstr>1_HSBC A4 Landscape 2018</vt:lpstr>
      <vt:lpstr>HSBC A4 Landscape 2018</vt:lpstr>
      <vt:lpstr>Non-Message Driven</vt:lpstr>
      <vt:lpstr>Assessment of Potential Targets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of Potential Targets</dc:title>
  <cp:lastModifiedBy>Garrett Chappell</cp:lastModifiedBy>
  <cp:revision>1</cp:revision>
  <dcterms:created xsi:type="dcterms:W3CDTF">2021-05-18T03:08:16Z</dcterms:created>
  <dcterms:modified xsi:type="dcterms:W3CDTF">2023-08-28T20:28:01Z</dcterms:modified>
</cp:coreProperties>
</file>