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0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itchFamily="2" charset="2"/>
              <a:buChar char="u"/>
              <a:defRPr>
                <a:solidFill>
                  <a:srgbClr val="152F7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l"/>
              <a:defRPr>
                <a:solidFill>
                  <a:srgbClr val="152F7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Font typeface="Wingdings" pitchFamily="2" charset="2"/>
              <a:buChar char="l"/>
              <a:defRPr>
                <a:solidFill>
                  <a:srgbClr val="152F7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l"/>
              <a:defRPr>
                <a:solidFill>
                  <a:srgbClr val="152F7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l"/>
              <a:defRPr>
                <a:solidFill>
                  <a:srgbClr val="152F76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7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4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0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2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1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7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6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5FC9-1F0E-4D37-8478-33FE4D836B1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5FFC-F7AD-466D-8585-FC70E4E43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99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26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3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95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全屏显示(4:3)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dh01</dc:creator>
  <cp:lastModifiedBy>dh01</cp:lastModifiedBy>
  <cp:revision>18</cp:revision>
  <dcterms:created xsi:type="dcterms:W3CDTF">2018-02-08T06:48:30Z</dcterms:created>
  <dcterms:modified xsi:type="dcterms:W3CDTF">2018-03-23T10:10:02Z</dcterms:modified>
</cp:coreProperties>
</file>