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70" r:id="rId4"/>
    <p:sldId id="271" r:id="rId5"/>
    <p:sldId id="272" r:id="rId6"/>
    <p:sldId id="273" r:id="rId7"/>
    <p:sldId id="266" r:id="rId8"/>
    <p:sldId id="277" r:id="rId9"/>
    <p:sldId id="267" r:id="rId10"/>
    <p:sldId id="268" r:id="rId11"/>
    <p:sldId id="278" r:id="rId12"/>
    <p:sldId id="279" r:id="rId13"/>
    <p:sldId id="280" r:id="rId14"/>
    <p:sldId id="281" r:id="rId15"/>
    <p:sldId id="274" r:id="rId16"/>
    <p:sldId id="275" r:id="rId17"/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A484EF-4338-44D3-AE56-1DAF18ED1476}">
          <p14:sldIdLst>
            <p14:sldId id="265"/>
          </p14:sldIdLst>
        </p14:section>
        <p14:section name="VIR" id="{0E7FEC0D-BDC0-4138-BEC3-0CF70A644542}">
          <p14:sldIdLst>
            <p14:sldId id="269"/>
            <p14:sldId id="270"/>
            <p14:sldId id="271"/>
            <p14:sldId id="272"/>
            <p14:sldId id="273"/>
          </p14:sldIdLst>
        </p14:section>
        <p14:section name="RSA" id="{1909655D-F4A5-4C9C-8D5D-425DEFF74221}">
          <p14:sldIdLst>
            <p14:sldId id="266"/>
            <p14:sldId id="277"/>
            <p14:sldId id="267"/>
            <p14:sldId id="268"/>
            <p14:sldId id="278"/>
            <p14:sldId id="279"/>
            <p14:sldId id="280"/>
            <p14:sldId id="281"/>
          </p14:sldIdLst>
        </p14:section>
        <p14:section name="AES" id="{479EB55B-641C-4310-BDC4-1101B3B57A51}">
          <p14:sldIdLst>
            <p14:sldId id="274"/>
            <p14:sldId id="275"/>
          </p14:sldIdLst>
        </p14:section>
        <p14:section name="Work Flow" id="{7492CFE8-5D5C-412B-96AD-67700875B5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6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7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7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6F29-D1E0-48F3-8E14-6E623593977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315" y="616771"/>
            <a:ext cx="47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5002 Final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Presentation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315" y="1522664"/>
            <a:ext cx="636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Password Manager Master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315" y="4447567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Ruotian Zhang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Zhiliang Yu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15" y="5752505"/>
            <a:ext cx="177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Fall CS Align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85" y="3474820"/>
            <a:ext cx="3267984" cy="2277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63" y="3139127"/>
            <a:ext cx="3680608" cy="2137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41" y="3417326"/>
            <a:ext cx="3639345" cy="1353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470379" y="2151670"/>
            <a:ext cx="2490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Instructor: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Sarita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Singh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28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06" y="1442422"/>
            <a:ext cx="9976461" cy="4518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6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5" y="2364203"/>
            <a:ext cx="9018225" cy="2881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07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5" y="2366830"/>
            <a:ext cx="9118167" cy="2804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5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90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keys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89" y="333375"/>
            <a:ext cx="6096000" cy="6191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326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90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keys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27" y="2291879"/>
            <a:ext cx="7804405" cy="269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82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48" y="1855621"/>
            <a:ext cx="7250297" cy="3594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07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5" y="1521994"/>
            <a:ext cx="8646444" cy="4293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7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92" y="2571675"/>
            <a:ext cx="3398815" cy="1714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44" y="2804106"/>
            <a:ext cx="3360711" cy="1249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4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92" y="2442124"/>
            <a:ext cx="3398815" cy="1973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78" y="2978819"/>
            <a:ext cx="3670885" cy="106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09" y="2377349"/>
            <a:ext cx="3017782" cy="2103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4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19" y="2377349"/>
            <a:ext cx="3010161" cy="2103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3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61" y="2392590"/>
            <a:ext cx="2979678" cy="2072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83" y="2061091"/>
            <a:ext cx="4069433" cy="2735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0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56" y="1904868"/>
            <a:ext cx="4016088" cy="3048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5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66" y="1916299"/>
            <a:ext cx="4008467" cy="3025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14" y="2382251"/>
            <a:ext cx="8102262" cy="2990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14" y="1783050"/>
            <a:ext cx="8102262" cy="3952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decode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4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7" y="2824506"/>
            <a:ext cx="9529010" cy="1856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95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5" y="2526632"/>
            <a:ext cx="9026735" cy="2406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01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76" y="2955006"/>
            <a:ext cx="5242642" cy="690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9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4" y="888678"/>
            <a:ext cx="5399817" cy="5272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2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35" y="2083968"/>
            <a:ext cx="8406718" cy="317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2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111</Words>
  <Application>Microsoft Office PowerPoint</Application>
  <PresentationFormat>宽屏</PresentationFormat>
  <Paragraphs>42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</cp:revision>
  <dcterms:created xsi:type="dcterms:W3CDTF">2023-12-07T19:23:10Z</dcterms:created>
  <dcterms:modified xsi:type="dcterms:W3CDTF">2023-12-07T19:50:34Z</dcterms:modified>
</cp:coreProperties>
</file>