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525" autoAdjust="0"/>
    <p:restoredTop sz="94660"/>
  </p:normalViewPr>
  <p:slideViewPr>
    <p:cSldViewPr snapToGrid="0">
      <p:cViewPr>
        <p:scale>
          <a:sx n="75" d="100"/>
          <a:sy n="75" d="100"/>
        </p:scale>
        <p:origin x="10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6775-4DF8-4C6D-A557-F4CAC8B74C3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54CF-B7B2-4E4E-B15C-1A805B471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0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6775-4DF8-4C6D-A557-F4CAC8B74C3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54CF-B7B2-4E4E-B15C-1A805B471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7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6775-4DF8-4C6D-A557-F4CAC8B74C3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54CF-B7B2-4E4E-B15C-1A805B471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1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6775-4DF8-4C6D-A557-F4CAC8B74C3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54CF-B7B2-4E4E-B15C-1A805B471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82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6775-4DF8-4C6D-A557-F4CAC8B74C3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54CF-B7B2-4E4E-B15C-1A805B471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42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6775-4DF8-4C6D-A557-F4CAC8B74C3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54CF-B7B2-4E4E-B15C-1A805B471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6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6775-4DF8-4C6D-A557-F4CAC8B74C3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54CF-B7B2-4E4E-B15C-1A805B471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22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6775-4DF8-4C6D-A557-F4CAC8B74C3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54CF-B7B2-4E4E-B15C-1A805B471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4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6775-4DF8-4C6D-A557-F4CAC8B74C3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54CF-B7B2-4E4E-B15C-1A805B471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2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6775-4DF8-4C6D-A557-F4CAC8B74C3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54CF-B7B2-4E4E-B15C-1A805B471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6775-4DF8-4C6D-A557-F4CAC8B74C3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54CF-B7B2-4E4E-B15C-1A805B471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2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C6775-4DF8-4C6D-A557-F4CAC8B74C3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F54CF-B7B2-4E4E-B15C-1A805B471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8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2231" y="2737182"/>
            <a:ext cx="1624263" cy="1648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MANAGER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78804" y="2998870"/>
            <a:ext cx="1624263" cy="4632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58986" y="1786691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ADD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58986" y="3209425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SEARCH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8804" y="3606462"/>
            <a:ext cx="1624263" cy="4632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ENCRYPT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58987" y="4632158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236494" y="3546310"/>
            <a:ext cx="14317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668252" y="2713118"/>
            <a:ext cx="2045367" cy="164832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5" idx="1"/>
          </p:cNvCxnSpPr>
          <p:nvPr/>
        </p:nvCxnSpPr>
        <p:spPr>
          <a:xfrm>
            <a:off x="6713619" y="3546310"/>
            <a:ext cx="20453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073189" y="2138616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73189" y="4966037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073189" y="2138616"/>
            <a:ext cx="0" cy="284245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黑体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</cp:revision>
  <dcterms:created xsi:type="dcterms:W3CDTF">2023-11-18T17:59:33Z</dcterms:created>
  <dcterms:modified xsi:type="dcterms:W3CDTF">2023-11-18T18:54:31Z</dcterms:modified>
</cp:coreProperties>
</file>