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4" r:id="rId3"/>
    <p:sldId id="285" r:id="rId4"/>
    <p:sldId id="286" r:id="rId5"/>
    <p:sldId id="287" r:id="rId6"/>
    <p:sldId id="282" r:id="rId7"/>
    <p:sldId id="290" r:id="rId8"/>
    <p:sldId id="291" r:id="rId9"/>
    <p:sldId id="269" r:id="rId10"/>
    <p:sldId id="270" r:id="rId11"/>
    <p:sldId id="271" r:id="rId12"/>
    <p:sldId id="272" r:id="rId13"/>
    <p:sldId id="273" r:id="rId14"/>
    <p:sldId id="266" r:id="rId15"/>
    <p:sldId id="292" r:id="rId16"/>
    <p:sldId id="298" r:id="rId17"/>
    <p:sldId id="299" r:id="rId18"/>
    <p:sldId id="302" r:id="rId19"/>
    <p:sldId id="297" r:id="rId20"/>
    <p:sldId id="277" r:id="rId21"/>
    <p:sldId id="267" r:id="rId22"/>
    <p:sldId id="268" r:id="rId23"/>
    <p:sldId id="278" r:id="rId24"/>
    <p:sldId id="279" r:id="rId25"/>
    <p:sldId id="280" r:id="rId26"/>
    <p:sldId id="281" r:id="rId27"/>
    <p:sldId id="274" r:id="rId28"/>
    <p:sldId id="296" r:id="rId29"/>
    <p:sldId id="293" r:id="rId30"/>
    <p:sldId id="275" r:id="rId31"/>
    <p:sldId id="294" r:id="rId32"/>
    <p:sldId id="303" r:id="rId33"/>
    <p:sldId id="256" r:id="rId34"/>
    <p:sldId id="304" r:id="rId35"/>
    <p:sldId id="305" r:id="rId36"/>
    <p:sldId id="306" r:id="rId37"/>
    <p:sldId id="295" r:id="rId38"/>
    <p:sldId id="257" r:id="rId39"/>
    <p:sldId id="258" r:id="rId40"/>
    <p:sldId id="259" r:id="rId41"/>
    <p:sldId id="260" r:id="rId42"/>
    <p:sldId id="262" r:id="rId43"/>
    <p:sldId id="263" r:id="rId44"/>
    <p:sldId id="264" r:id="rId45"/>
    <p:sldId id="283" r:id="rId46"/>
    <p:sldId id="301" r:id="rId47"/>
    <p:sldId id="288" r:id="rId48"/>
    <p:sldId id="289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A484EF-4338-44D3-AE56-1DAF18ED1476}">
          <p14:sldIdLst>
            <p14:sldId id="265"/>
            <p14:sldId id="284"/>
            <p14:sldId id="285"/>
            <p14:sldId id="286"/>
            <p14:sldId id="287"/>
            <p14:sldId id="282"/>
            <p14:sldId id="290"/>
          </p14:sldIdLst>
        </p14:section>
        <p14:section name="VIR" id="{0E7FEC0D-BDC0-4138-BEC3-0CF70A644542}">
          <p14:sldIdLst>
            <p14:sldId id="291"/>
            <p14:sldId id="269"/>
            <p14:sldId id="270"/>
            <p14:sldId id="271"/>
            <p14:sldId id="272"/>
            <p14:sldId id="273"/>
          </p14:sldIdLst>
        </p14:section>
        <p14:section name="RSA" id="{1909655D-F4A5-4C9C-8D5D-425DEFF74221}">
          <p14:sldIdLst>
            <p14:sldId id="266"/>
            <p14:sldId id="292"/>
            <p14:sldId id="298"/>
            <p14:sldId id="299"/>
            <p14:sldId id="302"/>
            <p14:sldId id="297"/>
            <p14:sldId id="277"/>
            <p14:sldId id="267"/>
            <p14:sldId id="268"/>
            <p14:sldId id="278"/>
            <p14:sldId id="279"/>
            <p14:sldId id="280"/>
            <p14:sldId id="281"/>
          </p14:sldIdLst>
        </p14:section>
        <p14:section name="AES" id="{479EB55B-641C-4310-BDC4-1101B3B57A51}">
          <p14:sldIdLst>
            <p14:sldId id="274"/>
            <p14:sldId id="296"/>
            <p14:sldId id="293"/>
            <p14:sldId id="275"/>
          </p14:sldIdLst>
        </p14:section>
        <p14:section name="Work Flow" id="{7492CFE8-5D5C-412B-96AD-67700875B55A}">
          <p14:sldIdLst>
            <p14:sldId id="294"/>
            <p14:sldId id="303"/>
            <p14:sldId id="256"/>
            <p14:sldId id="304"/>
            <p14:sldId id="305"/>
            <p14:sldId id="306"/>
            <p14:sldId id="295"/>
            <p14:sldId id="257"/>
            <p14:sldId id="258"/>
            <p14:sldId id="259"/>
            <p14:sldId id="260"/>
            <p14:sldId id="262"/>
            <p14:sldId id="263"/>
            <p14:sldId id="264"/>
            <p14:sldId id="283"/>
          </p14:sldIdLst>
        </p14:section>
        <p14:section name="ending" id="{1F10ED13-0F4B-45A0-A5EA-F31474BFC257}">
          <p14:sldIdLst>
            <p14:sldId id="301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3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9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6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5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7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7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6F29-D1E0-48F3-8E14-6E62359397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8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sa-algorithm-cryptography/" TargetMode="External"/><Relationship Id="rId2" Type="http://schemas.openxmlformats.org/officeDocument/2006/relationships/hyperlink" Target="https://en.wikipedia.org/wiki/Vigen%C3%A8re_ciph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upidpythonideas.blogspot.in/2013/12/tkinter-validation.html" TargetMode="External"/><Relationship Id="rId5" Type="http://schemas.openxmlformats.org/officeDocument/2006/relationships/hyperlink" Target="https://github.com/ashutoshkrris/Password-Manager-using-Tkinter" TargetMode="External"/><Relationship Id="rId4" Type="http://schemas.openxmlformats.org/officeDocument/2006/relationships/hyperlink" Target="https://www.geeksforgeeks.org/advanced-encryption-standard-aes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85" y="3474820"/>
            <a:ext cx="3267984" cy="2277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429" y="2851016"/>
            <a:ext cx="421005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46315" y="616771"/>
            <a:ext cx="47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5002 Final Project Presentation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315" y="1522664"/>
            <a:ext cx="636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Password Manager Master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315" y="4447567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Ruotian Zhang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Zhiliang Yu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315" y="5752505"/>
            <a:ext cx="177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Fall CS Align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379" y="2151670"/>
            <a:ext cx="2490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Instructor: Sarita Singh 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782" y="3189582"/>
            <a:ext cx="421005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28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14" y="2382251"/>
            <a:ext cx="8102262" cy="2990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14" y="1783050"/>
            <a:ext cx="8102262" cy="3952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decode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4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7" y="2824506"/>
            <a:ext cx="9529010" cy="1856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95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75" y="2526632"/>
            <a:ext cx="9026735" cy="2406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01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26" y="2981739"/>
            <a:ext cx="4245133" cy="74896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25" y="2981738"/>
            <a:ext cx="4107763" cy="7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364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 (Demo)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46" y="1309823"/>
            <a:ext cx="5432107" cy="49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364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 (Demo)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231" y="1659119"/>
            <a:ext cx="6432726" cy="38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364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 (Demo)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35" y="1375954"/>
            <a:ext cx="6649896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364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 (Demo)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218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32" y="1442422"/>
            <a:ext cx="8180700" cy="4834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90949" y="1854926"/>
            <a:ext cx="1319349" cy="7184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58492" y="1854926"/>
            <a:ext cx="4415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They need to be big enough to handle various kinds of passwords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76" y="2955006"/>
            <a:ext cx="5242642" cy="690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6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419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323473" y="6041933"/>
            <a:ext cx="1779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!!!!!!!!!!!!!!!!!!!!!!!!!!!! PASSWORD INCORRECT !!!!!!!!!!!!!!!!!!!!!!!!!!!!!!!!!!!!!!!!!!!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94" y="888678"/>
            <a:ext cx="5399817" cy="5272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2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35" y="2083968"/>
            <a:ext cx="8406718" cy="3173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2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06" y="1442422"/>
            <a:ext cx="9976461" cy="4518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6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75" y="2364203"/>
            <a:ext cx="9018225" cy="2881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07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75" y="2366830"/>
            <a:ext cx="9118167" cy="28043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5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905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keys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89" y="333375"/>
            <a:ext cx="6096000" cy="6191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326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905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keys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27" y="2291879"/>
            <a:ext cx="7804405" cy="2694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82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58" y="2654367"/>
            <a:ext cx="72580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525" y="1119511"/>
            <a:ext cx="7041323" cy="49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48" y="1855621"/>
            <a:ext cx="7250297" cy="3594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17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58" y="1731592"/>
            <a:ext cx="5352800" cy="31610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14" y="1731592"/>
            <a:ext cx="5649982" cy="31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75" y="1521994"/>
            <a:ext cx="8646444" cy="4293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7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510209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3750847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2917655"/>
            <a:ext cx="2045367" cy="164832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3750847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343153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170574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343153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6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510209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3750847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2917655"/>
            <a:ext cx="2045367" cy="164832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3750847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343153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170574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343153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087" y="1386999"/>
            <a:ext cx="3460750" cy="4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942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5437" y="1462069"/>
            <a:ext cx="10611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Tkinter </a:t>
            </a:r>
            <a:r>
              <a:rPr lang="en-US" altLang="zh-CN" dirty="0" smtClean="0"/>
              <a:t>– For GUI use, a library in Python, with a </a:t>
            </a:r>
            <a:r>
              <a:rPr lang="en-US" altLang="zh-CN" dirty="0"/>
              <a:t>versatile set of tools for creating intuitive and user-friendly interfaces, allowing </a:t>
            </a:r>
            <a:r>
              <a:rPr lang="en-US" altLang="zh-CN" dirty="0" smtClean="0"/>
              <a:t>to </a:t>
            </a:r>
            <a:r>
              <a:rPr lang="en-US" altLang="zh-CN" dirty="0"/>
              <a:t>organize distinct windows for functionalities such as log in, add, list, and search.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5437" y="4541292"/>
            <a:ext cx="1061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Photoshop, Illustrator </a:t>
            </a:r>
            <a:r>
              <a:rPr lang="en-US" altLang="zh-CN" dirty="0" smtClean="0"/>
              <a:t>– For simple Icon design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52737"/>
          <a:stretch/>
        </p:blipFill>
        <p:spPr>
          <a:xfrm>
            <a:off x="7904240" y="5053263"/>
            <a:ext cx="3112717" cy="10195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8" y="2450118"/>
            <a:ext cx="2129774" cy="1484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963" y="2450118"/>
            <a:ext cx="2513789" cy="1484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311" y="2459695"/>
            <a:ext cx="2933016" cy="1101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4954" b="47783"/>
          <a:stretch/>
        </p:blipFill>
        <p:spPr>
          <a:xfrm>
            <a:off x="5313505" y="5160969"/>
            <a:ext cx="2590735" cy="8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2633"/>
          <a:stretch/>
        </p:blipFill>
        <p:spPr>
          <a:xfrm>
            <a:off x="668741" y="0"/>
            <a:ext cx="384866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18512"/>
          <a:stretch/>
        </p:blipFill>
        <p:spPr>
          <a:xfrm>
            <a:off x="4517410" y="-1"/>
            <a:ext cx="352986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21106"/>
          <a:stretch/>
        </p:blipFill>
        <p:spPr>
          <a:xfrm>
            <a:off x="8047270" y="0"/>
            <a:ext cx="3466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1"/>
            <a:ext cx="5040767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779" y="0"/>
            <a:ext cx="318407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851" y="0"/>
            <a:ext cx="3482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23456"/>
          <a:stretch/>
        </p:blipFill>
        <p:spPr>
          <a:xfrm>
            <a:off x="0" y="0"/>
            <a:ext cx="347638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572" y="1"/>
            <a:ext cx="3373762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334" y="-1"/>
            <a:ext cx="2953446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780" y="-2"/>
            <a:ext cx="2441220" cy="36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2371725"/>
            <a:ext cx="4200525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55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638425"/>
            <a:ext cx="421005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84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185987"/>
            <a:ext cx="421005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3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passwork.pro/content/images/2022/02/recover_google_account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9" y="1143001"/>
            <a:ext cx="10436888" cy="45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8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2109787"/>
            <a:ext cx="3762375" cy="2638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64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2114550"/>
            <a:ext cx="3686175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93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733550"/>
            <a:ext cx="5019675" cy="339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980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519237"/>
            <a:ext cx="5048250" cy="3819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35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1538287"/>
            <a:ext cx="5000625" cy="3781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5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524000"/>
            <a:ext cx="5038725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矩形 4"/>
          <p:cNvSpPr/>
          <p:nvPr/>
        </p:nvSpPr>
        <p:spPr>
          <a:xfrm>
            <a:off x="6196084" y="2784143"/>
            <a:ext cx="300250" cy="464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22045" y="3016155"/>
            <a:ext cx="300250" cy="464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67535" y="1815152"/>
            <a:ext cx="300250" cy="464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3255227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2304736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727470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823717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5150203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4064355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3231163"/>
            <a:ext cx="2045367" cy="16483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4064355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656661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484082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656661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11017" y="708617"/>
            <a:ext cx="1723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2231" y="1406453"/>
            <a:ext cx="8603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successfully build a password manager that can work properly :D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0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4283" y="657846"/>
            <a:ext cx="155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4283" y="1233093"/>
            <a:ext cx="11550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Vigenère Cipher Concept: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https://en.wikipedia.org/wiki/Vigen%C3%A8re_cipher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Vigenère Cipher: https://www.geeksforgeeks.org/vigenere-cipher/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Algorithm Cryptography Concept: https://en.wikipedia.org/wiki/RSA_(cryptosystem)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Algorithm Cryptography: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https://www.geeksforgeeks.org/rsa-algorithm-cryptography/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Algorithm Cryptography Concept: https://en.wikipedia.org/wiki/Advanced_Encryption_Standard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Algorithm Cryptography: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https://www.geeksforgeeks.org/advanced-encryption-standard-aes/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Manager structure: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266700">
              <a:lnSpc>
                <a:spcPct val="150000"/>
              </a:lnSpc>
            </a:pP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https://github.com/ashutoshkrris/Password-Manager-using-Tkinter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266700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github.com/mukkachaitanya/Password-Manager/tree/master</a:t>
            </a:r>
            <a:endParaRPr lang="zh-CN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  Tkinter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http://stupidpythonideas.blogspot.in/2013/12/tkinter-validation.html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  Tkinter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Usage, binding a key to a button:  http://stackoverflow.com/questions/11456631/how-to-capture-events-on-tkinter-child-widgets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95977" y="1129326"/>
            <a:ext cx="360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5002 Final Project Presentation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5072" y="2395749"/>
            <a:ext cx="334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24042" y="4370859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Ruotian Zhang</a:t>
            </a:r>
          </a:p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Zhiliang Yu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24042" y="5288986"/>
            <a:ext cx="177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Fall CS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73" y="3501826"/>
            <a:ext cx="2784984" cy="1941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39" y="2575428"/>
            <a:ext cx="3587815" cy="2118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273" y="1817730"/>
            <a:ext cx="3587815" cy="1347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940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4412" y="3308684"/>
            <a:ext cx="891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program that can help people manage password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963" y="2053207"/>
            <a:ext cx="1053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8180" y="3855968"/>
            <a:ext cx="738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the knowledge about cryptography we learnt in 5002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2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510209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3750847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2917655"/>
            <a:ext cx="2045367" cy="16483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3750847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343153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170574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343153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3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2261936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68252" y="1669382"/>
            <a:ext cx="2045367" cy="16483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3663" y="3738812"/>
            <a:ext cx="3254544" cy="7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Cipher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3663" y="4590046"/>
            <a:ext cx="3254544" cy="7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3663" y="5441280"/>
            <a:ext cx="3254544" cy="7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AES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Encryption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283" y="657846"/>
            <a:ext cx="250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28" y="1119511"/>
            <a:ext cx="5729581" cy="50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78" y="2978819"/>
            <a:ext cx="3670885" cy="1069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372</Words>
  <Application>Microsoft Office PowerPoint</Application>
  <PresentationFormat>宽屏</PresentationFormat>
  <Paragraphs>110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微软雅黑</vt:lpstr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42</cp:revision>
  <dcterms:created xsi:type="dcterms:W3CDTF">2023-12-07T19:23:10Z</dcterms:created>
  <dcterms:modified xsi:type="dcterms:W3CDTF">2023-12-13T01:20:03Z</dcterms:modified>
</cp:coreProperties>
</file>