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25" y="8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C988F-565E-4BE5-BF69-5B575C16F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7A73A2-E048-4EF6-91E0-EAB17A18F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2D9EB-0A5D-49AC-87C9-2CD2DBED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11C0D-659A-4987-8977-09BE3EB1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766CA-3D5C-411D-9FA9-9F8A902C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1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B9739-E7B1-404A-B2C1-6F63553E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24C674-5BDD-4AC4-A26D-11C5C7E9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345E9-FD66-4F21-A555-6EB70135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02CDE-D9C5-42F8-9D22-4F843AB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A2CE1-5EB5-41BF-A2FF-FD6F4D74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0A15F6-2ED3-4690-A9DC-CDB69DEB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EBBBD-259A-4070-A2D9-8C8FC664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D4D7A-C097-4337-B19A-4BE7D950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06F53-1457-4D65-ACCC-DADFDB41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DD879-6077-4C61-AC22-9B04EA9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99E1-8C1F-4A27-8468-9884B9C4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90085-78D2-4189-B224-4AC170B7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01568-41E5-4BCC-B60A-30E2A273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89486-D9C8-44DE-9183-C209DF48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D57A0-9288-4D13-B6D5-E837B31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543A8-7B0C-4EBC-83A7-00EB9A84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8DFE2-6CD9-4ABD-8E24-D9E5CE85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5FF16-6960-43F3-A36F-15F476E7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0CE01-678A-4331-BBB1-D0E81EF8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F1000-32D5-4B1F-8A55-0EAED22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7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5918-F534-4DBF-A341-D6384345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44164-CF72-4AD7-9B1D-5C3B5B535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511BA-73BE-46B5-AC8E-F0C53254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B6482-6B62-4600-8223-6C69BE3C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C086E-2823-4B04-B901-B228C14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6AA2D-9E3D-4C82-A6F4-A7143176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3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E3B5-C73D-4A2F-A11A-30DE6A16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9F19F-B4FA-4868-A86C-8386B7E2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49C06-0632-41C7-974E-F678572F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BA2071-2500-477E-8F26-4C3143DAE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5052C-314A-4D2A-B97F-243F9E62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A6EF53-4CF2-42B6-8F97-C2B53239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D6E1FA-70A1-4590-A954-6C01CE8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85F1D7-A505-4EE1-AE84-220478EC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0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3D15D-B608-4765-8DE6-6CD7DA7C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E14433-12BD-48FB-BBA6-81092C87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65375-DFD8-4252-97DE-560F4C13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0B6CE-66BE-4377-86BB-848B1721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CD031F-6A69-45FE-8C36-0FD4D501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92D2FB-BEDB-453E-A261-D8F63550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E79D9-3CF4-46CE-A752-839EBEBF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423F-2F7E-4A45-8FBE-C675191E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D11E3-775A-47CF-AD19-6CDB17B5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718C00-8889-4B5C-972D-DB44BE50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B4294-2039-4D1E-8FBB-ADFBC78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2C3EC-8455-4F66-A1C3-78AF68EA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53E83-90FB-4890-A623-141BC4C3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6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9CE1F-D823-4C26-9F9A-BBE1AE59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4EDBE-ED83-4C26-900A-B1854B037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A3B7F-9492-4629-91E4-D73836C9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0ED6C-8008-4A3E-9FF7-C3AFAD5A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38918-EDCB-48B7-99C0-ACD76631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42F35-A7F4-406C-B5F8-E65620B0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CCDFE9-7F1D-4355-B503-898D0EFF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16DF9-F607-46FB-884B-8779DF833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BF4BD-7668-42EF-A6DD-DACB13514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0535-E901-4BC7-8B2C-86058B2D283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7330-961D-4155-AB1E-4D5B533F6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500F5-1A91-4920-91B6-6507789EE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9E28-AED5-4B84-97FF-1BAF46E05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638D457-C645-45B1-8184-3C02CC2AD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5"/>
          <a:stretch/>
        </p:blipFill>
        <p:spPr>
          <a:xfrm>
            <a:off x="748704" y="946535"/>
            <a:ext cx="5715798" cy="248246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374D1DD-45B2-44F7-9DA8-0777EF4396B6}"/>
              </a:ext>
            </a:extLst>
          </p:cNvPr>
          <p:cNvGrpSpPr/>
          <p:nvPr/>
        </p:nvGrpSpPr>
        <p:grpSpPr>
          <a:xfrm>
            <a:off x="744613" y="4380734"/>
            <a:ext cx="5715798" cy="2109237"/>
            <a:chOff x="4731560" y="4245722"/>
            <a:chExt cx="5715798" cy="210923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5B63F93-E70D-4BD5-8384-7C8BD6890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30" b="12235"/>
            <a:stretch/>
          </p:blipFill>
          <p:spPr>
            <a:xfrm>
              <a:off x="4731560" y="5167281"/>
              <a:ext cx="5715798" cy="118767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5638436-142C-46B4-B4F5-1993DF13B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" t="689" r="-107" b="73101"/>
            <a:stretch/>
          </p:blipFill>
          <p:spPr>
            <a:xfrm>
              <a:off x="4731560" y="4245722"/>
              <a:ext cx="5715798" cy="933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4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3D3ABA-5C80-43FC-9CF1-427AA2F3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65" y="5617602"/>
            <a:ext cx="10034193" cy="16455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E7CC6A-1179-4BA6-B608-2DA8C8B6B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22" y="7370495"/>
            <a:ext cx="10034193" cy="1645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B40E2C-CB5A-4373-9AFC-EADEF8FD0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550" y="99112"/>
            <a:ext cx="12192000" cy="24036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7E470E-27A3-4666-AF4D-8534804AD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550" y="2610083"/>
            <a:ext cx="12192000" cy="23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Lin</dc:creator>
  <cp:lastModifiedBy>Wu Lin</cp:lastModifiedBy>
  <cp:revision>1</cp:revision>
  <dcterms:created xsi:type="dcterms:W3CDTF">2022-01-16T04:44:57Z</dcterms:created>
  <dcterms:modified xsi:type="dcterms:W3CDTF">2022-01-16T04:52:21Z</dcterms:modified>
</cp:coreProperties>
</file>