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sldIdLst>
    <p:sldId id="291" r:id="rId2"/>
    <p:sldId id="292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D4FDC-8A2D-4C72-AF87-D2545EAC50B4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25B94-4E10-44D2-A035-418132905008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502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5B94-4E10-44D2-A035-418132905008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1865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92952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9957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4414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825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55148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2845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001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4166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686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0242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725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829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3BFA-33DE-4ACD-A365-AD6885A87E12}" type="datetimeFigureOut">
              <a:rPr lang="da-DK" smtClean="0"/>
              <a:pPr/>
              <a:t>tirsdag 10. jun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351C-A776-41C2-B17E-74DB9CCFE91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7679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White-Box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1" y="1155202"/>
            <a:ext cx="611587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Unit Test</a:t>
            </a: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Server</a:t>
            </a: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Code Coverage</a:t>
            </a:r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US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Mutation Testing</a:t>
            </a:r>
          </a:p>
          <a:p>
            <a:pPr marL="12700"/>
            <a:r>
              <a:rPr lang="en-US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Code Coverage vs. Mutation</a:t>
            </a:r>
            <a:endParaRPr lang="en-US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1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34" y="1930248"/>
            <a:ext cx="4142170" cy="73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462" y="3897507"/>
            <a:ext cx="3586965" cy="7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1" y="562803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641434" algn="l"/>
                <a:tab pos="2152597" algn="l"/>
                <a:tab pos="3412405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Requirements</a:t>
            </a:r>
            <a:endParaRPr lang="en-GB"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203"/>
            <a:ext cx="7969060" cy="2821886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Search by 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ngredients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Free-test search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Search filters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Favourite recipes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Shopping List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Sharing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Persistency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Unit Conversion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Additional Languages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r>
              <a:rPr lang="en-GB" sz="16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 login required</a:t>
            </a: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/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1" y="6137891"/>
            <a:ext cx="3682707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1" b="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19" algn="ctr">
              <a:spcBef>
                <a:spcPts val="180"/>
              </a:spcBef>
            </a:pPr>
            <a:r>
              <a:rPr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>
            <a:spLocks/>
          </p:cNvSpPr>
          <p:nvPr/>
        </p:nvSpPr>
        <p:spPr>
          <a:xfrm>
            <a:off x="2540147" y="5952021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fld id="{80E1DA1B-E50B-4430-BFAD-650A8158D5AA}" type="slidenum"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/>
              <a:t>2</a:t>
            </a:fld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 </a:t>
            </a:r>
            <a:r>
              <a:rPr lang="da-DK" sz="851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32  </a:t>
            </a:r>
            <a:r>
              <a:rPr lang="da-DK" sz="851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| </a:t>
            </a:r>
            <a:r>
              <a:rPr lang="da-DK" sz="851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15.02.2014</a:t>
            </a:r>
            <a:endParaRPr lang="da-DK" sz="851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64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59</Words>
  <Application>Microsoft Office PowerPoint</Application>
  <PresentationFormat>On-screen Show (4:3)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Jacob Wortmann</dc:creator>
  <cp:lastModifiedBy>Jesper - Nexus - Andersen</cp:lastModifiedBy>
  <cp:revision>100</cp:revision>
  <dcterms:created xsi:type="dcterms:W3CDTF">2014-01-11T16:25:36Z</dcterms:created>
  <dcterms:modified xsi:type="dcterms:W3CDTF">2014-06-10T08:57:50Z</dcterms:modified>
</cp:coreProperties>
</file>