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91" r:id="rId2"/>
    <p:sldId id="294" r:id="rId3"/>
    <p:sldId id="292" r:id="rId4"/>
    <p:sldId id="293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865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8657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86571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1865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06956" y="1732058"/>
          <a:ext cx="4976356" cy="4106882"/>
        </p:xfrm>
        <a:graphic>
          <a:graphicData uri="http://schemas.openxmlformats.org/presentationml/2006/ole">
            <p:oleObj spid="_x0000_s2051" name="Visio" r:id="rId4" imgW="3858670" imgH="318562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Model Component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model resembles the</a:t>
            </a: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relational database</a:t>
            </a:r>
          </a:p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078459" y="1843699"/>
          <a:ext cx="5060897" cy="3951173"/>
        </p:xfrm>
        <a:graphic>
          <a:graphicData uri="http://schemas.openxmlformats.org/presentationml/2006/ole">
            <p:oleObj spid="_x0000_s19459" name="Visio" r:id="rId4" imgW="12818127" imgH="10006086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Entity-Relationship Diagram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lang="en-US" sz="14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4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3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63754" y="1053151"/>
          <a:ext cx="7893649" cy="4641466"/>
        </p:xfrm>
        <a:graphic>
          <a:graphicData uri="http://schemas.openxmlformats.org/presentationml/2006/ole">
            <p:oleObj spid="_x0000_s3076" name="Visio" r:id="rId4" imgW="6349780" imgH="3733534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Black-Box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Cases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Procedures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Success Criteria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Case Results</a:t>
            </a:r>
          </a:p>
          <a:p>
            <a:pPr marL="12700"/>
            <a:r>
              <a:rPr lang="en-US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Shopping List not implemented</a:t>
            </a:r>
          </a:p>
          <a:p>
            <a:pPr marL="12700"/>
            <a:endParaRPr lang="en-US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4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5641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78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Visio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Jesper - Nexus - Andersen</cp:lastModifiedBy>
  <cp:revision>109</cp:revision>
  <dcterms:created xsi:type="dcterms:W3CDTF">2014-01-11T16:25:36Z</dcterms:created>
  <dcterms:modified xsi:type="dcterms:W3CDTF">2014-06-10T09:09:21Z</dcterms:modified>
</cp:coreProperties>
</file>