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8"/>
  </p:notesMasterIdLst>
  <p:sldIdLst>
    <p:sldId id="261" r:id="rId2"/>
    <p:sldId id="264" r:id="rId3"/>
    <p:sldId id="291" r:id="rId4"/>
    <p:sldId id="292" r:id="rId5"/>
    <p:sldId id="293" r:id="rId6"/>
    <p:sldId id="262" r:id="rId7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-15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D4FDC-8A2D-4C72-AF87-D2545EAC50B4}" type="datetimeFigureOut">
              <a:rPr lang="da-DK" smtClean="0"/>
              <a:t>09-06-2014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25B94-4E10-44D2-A035-4181329050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021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So to show our application we decided to create an exhibition.</a:t>
            </a:r>
          </a:p>
          <a:p>
            <a:r>
              <a:rPr lang="en-US" dirty="0" smtClean="0"/>
              <a:t>Firstly the </a:t>
            </a:r>
            <a:r>
              <a:rPr lang="en-US" dirty="0" err="1" smtClean="0"/>
              <a:t>organiser</a:t>
            </a:r>
            <a:r>
              <a:rPr lang="en-US" dirty="0" smtClean="0"/>
              <a:t> create the floor plan with our website tool, and while also doing creating data for the android application.</a:t>
            </a:r>
          </a:p>
          <a:p>
            <a:endParaRPr lang="en-US" dirty="0" smtClean="0"/>
          </a:p>
          <a:p>
            <a:r>
              <a:rPr lang="en-US" dirty="0" smtClean="0"/>
              <a:t>- When the exhibition is ready, users can scan a </a:t>
            </a:r>
            <a:r>
              <a:rPr lang="en-US" dirty="0" err="1" smtClean="0"/>
              <a:t>sepcial</a:t>
            </a:r>
            <a:r>
              <a:rPr lang="en-US" dirty="0" smtClean="0"/>
              <a:t> NFC tag to enter the exhibition.</a:t>
            </a:r>
          </a:p>
          <a:p>
            <a:endParaRPr lang="en-US" dirty="0" smtClean="0"/>
          </a:p>
          <a:p>
            <a:r>
              <a:rPr lang="en-US" dirty="0" smtClean="0"/>
              <a:t>- The user can subscribe to different booths to gain </a:t>
            </a:r>
            <a:r>
              <a:rPr lang="en-US" dirty="0" err="1" smtClean="0"/>
              <a:t>relavant</a:t>
            </a:r>
            <a:r>
              <a:rPr lang="en-US" dirty="0" smtClean="0"/>
              <a:t> information. The users receives information by feeds, the feeds are</a:t>
            </a:r>
          </a:p>
          <a:p>
            <a:r>
              <a:rPr lang="en-US" dirty="0" smtClean="0"/>
              <a:t>created by booths. The users only receives feeds from booths they are subscribed to.</a:t>
            </a:r>
          </a:p>
          <a:p>
            <a:endParaRPr lang="en-US" dirty="0" smtClean="0"/>
          </a:p>
          <a:p>
            <a:r>
              <a:rPr lang="en-US" dirty="0" smtClean="0"/>
              <a:t>- The user can also see a schedule of the exhibition, that are </a:t>
            </a:r>
            <a:r>
              <a:rPr lang="en-US" dirty="0" err="1" smtClean="0"/>
              <a:t>sceduled</a:t>
            </a:r>
            <a:r>
              <a:rPr lang="en-US" dirty="0" smtClean="0"/>
              <a:t> ahead of time, this could be presentation of a new</a:t>
            </a:r>
          </a:p>
          <a:p>
            <a:r>
              <a:rPr lang="en-US" dirty="0" smtClean="0"/>
              <a:t>product.</a:t>
            </a:r>
          </a:p>
          <a:p>
            <a:endParaRPr lang="en-US" dirty="0" smtClean="0"/>
          </a:p>
          <a:p>
            <a:r>
              <a:rPr lang="en-US" dirty="0" smtClean="0"/>
              <a:t>- With the help of the floor plan the user can also navigate to different booths, he uses the NFC tags to tell the application about</a:t>
            </a:r>
          </a:p>
          <a:p>
            <a:r>
              <a:rPr lang="en-US" dirty="0" smtClean="0"/>
              <a:t>his current location.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25B94-4E10-44D2-A035-418132905008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975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So to show our application we decided to create an exhibition.</a:t>
            </a:r>
          </a:p>
          <a:p>
            <a:r>
              <a:rPr lang="en-US" dirty="0" smtClean="0"/>
              <a:t>Firstly the </a:t>
            </a:r>
            <a:r>
              <a:rPr lang="en-US" dirty="0" err="1" smtClean="0"/>
              <a:t>organiser</a:t>
            </a:r>
            <a:r>
              <a:rPr lang="en-US" dirty="0" smtClean="0"/>
              <a:t> create the floor plan with our website tool, and while also doing creating data for the android application.</a:t>
            </a:r>
          </a:p>
          <a:p>
            <a:endParaRPr lang="en-US" dirty="0" smtClean="0"/>
          </a:p>
          <a:p>
            <a:r>
              <a:rPr lang="en-US" dirty="0" smtClean="0"/>
              <a:t>- When the exhibition is ready, users can scan a </a:t>
            </a:r>
            <a:r>
              <a:rPr lang="en-US" dirty="0" err="1" smtClean="0"/>
              <a:t>sepcial</a:t>
            </a:r>
            <a:r>
              <a:rPr lang="en-US" dirty="0" smtClean="0"/>
              <a:t> NFC tag to enter the exhibition.</a:t>
            </a:r>
          </a:p>
          <a:p>
            <a:endParaRPr lang="en-US" dirty="0" smtClean="0"/>
          </a:p>
          <a:p>
            <a:r>
              <a:rPr lang="en-US" dirty="0" smtClean="0"/>
              <a:t>- The user can subscribe to different booths to gain </a:t>
            </a:r>
            <a:r>
              <a:rPr lang="en-US" dirty="0" err="1" smtClean="0"/>
              <a:t>relavant</a:t>
            </a:r>
            <a:r>
              <a:rPr lang="en-US" dirty="0" smtClean="0"/>
              <a:t> information. The users receives information by feeds, the feeds are</a:t>
            </a:r>
          </a:p>
          <a:p>
            <a:r>
              <a:rPr lang="en-US" dirty="0" smtClean="0"/>
              <a:t>created by booths. The users only receives feeds from booths they are subscribed to.</a:t>
            </a:r>
          </a:p>
          <a:p>
            <a:endParaRPr lang="en-US" dirty="0" smtClean="0"/>
          </a:p>
          <a:p>
            <a:r>
              <a:rPr lang="en-US" dirty="0" smtClean="0"/>
              <a:t>- The user can also see a schedule of the exhibition, that are </a:t>
            </a:r>
            <a:r>
              <a:rPr lang="en-US" dirty="0" err="1" smtClean="0"/>
              <a:t>sceduled</a:t>
            </a:r>
            <a:r>
              <a:rPr lang="en-US" dirty="0" smtClean="0"/>
              <a:t> ahead of time, this could be presentation of a new</a:t>
            </a:r>
          </a:p>
          <a:p>
            <a:r>
              <a:rPr lang="en-US" dirty="0" smtClean="0"/>
              <a:t>product.</a:t>
            </a:r>
          </a:p>
          <a:p>
            <a:endParaRPr lang="en-US" dirty="0" smtClean="0"/>
          </a:p>
          <a:p>
            <a:r>
              <a:rPr lang="en-US" dirty="0" smtClean="0"/>
              <a:t>- With the help of the floor plan the user can also navigate to different booths, he uses the NFC tags to tell the application about</a:t>
            </a:r>
          </a:p>
          <a:p>
            <a:r>
              <a:rPr lang="en-US" dirty="0" smtClean="0"/>
              <a:t>his current location.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25B94-4E10-44D2-A035-418132905008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9756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So to show our application we decided to create an exhibition.</a:t>
            </a:r>
          </a:p>
          <a:p>
            <a:r>
              <a:rPr lang="en-US" dirty="0" smtClean="0"/>
              <a:t>Firstly the </a:t>
            </a:r>
            <a:r>
              <a:rPr lang="en-US" dirty="0" err="1" smtClean="0"/>
              <a:t>organiser</a:t>
            </a:r>
            <a:r>
              <a:rPr lang="en-US" dirty="0" smtClean="0"/>
              <a:t> create the floor plan with our website tool, and while also doing creating data for the android application.</a:t>
            </a:r>
          </a:p>
          <a:p>
            <a:endParaRPr lang="en-US" dirty="0" smtClean="0"/>
          </a:p>
          <a:p>
            <a:r>
              <a:rPr lang="en-US" dirty="0" smtClean="0"/>
              <a:t>- When the exhibition is ready, users can scan a </a:t>
            </a:r>
            <a:r>
              <a:rPr lang="en-US" dirty="0" err="1" smtClean="0"/>
              <a:t>sepcial</a:t>
            </a:r>
            <a:r>
              <a:rPr lang="en-US" dirty="0" smtClean="0"/>
              <a:t> NFC tag to enter the exhibition.</a:t>
            </a:r>
          </a:p>
          <a:p>
            <a:endParaRPr lang="en-US" dirty="0" smtClean="0"/>
          </a:p>
          <a:p>
            <a:r>
              <a:rPr lang="en-US" dirty="0" smtClean="0"/>
              <a:t>- The user can subscribe to different booths to gain </a:t>
            </a:r>
            <a:r>
              <a:rPr lang="en-US" dirty="0" err="1" smtClean="0"/>
              <a:t>relavant</a:t>
            </a:r>
            <a:r>
              <a:rPr lang="en-US" dirty="0" smtClean="0"/>
              <a:t> information. The users receives information by feeds, the feeds are</a:t>
            </a:r>
          </a:p>
          <a:p>
            <a:r>
              <a:rPr lang="en-US" dirty="0" smtClean="0"/>
              <a:t>created by booths. The users only receives feeds from booths they are subscribed to.</a:t>
            </a:r>
          </a:p>
          <a:p>
            <a:endParaRPr lang="en-US" dirty="0" smtClean="0"/>
          </a:p>
          <a:p>
            <a:r>
              <a:rPr lang="en-US" dirty="0" smtClean="0"/>
              <a:t>- The user can also see a schedule of the exhibition, that are </a:t>
            </a:r>
            <a:r>
              <a:rPr lang="en-US" dirty="0" err="1" smtClean="0"/>
              <a:t>sceduled</a:t>
            </a:r>
            <a:r>
              <a:rPr lang="en-US" dirty="0" smtClean="0"/>
              <a:t> ahead of time, this could be presentation of a new</a:t>
            </a:r>
          </a:p>
          <a:p>
            <a:r>
              <a:rPr lang="en-US" dirty="0" smtClean="0"/>
              <a:t>product.</a:t>
            </a:r>
          </a:p>
          <a:p>
            <a:endParaRPr lang="en-US" dirty="0" smtClean="0"/>
          </a:p>
          <a:p>
            <a:r>
              <a:rPr lang="en-US" dirty="0" smtClean="0"/>
              <a:t>- With the help of the floor plan the user can also navigate to different booths, he uses the NFC tags to tell the application about</a:t>
            </a:r>
          </a:p>
          <a:p>
            <a:r>
              <a:rPr lang="en-US" dirty="0" smtClean="0"/>
              <a:t>his current location.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25B94-4E10-44D2-A035-418132905008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9756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So to show our application we decided to create an exhibition.</a:t>
            </a:r>
          </a:p>
          <a:p>
            <a:r>
              <a:rPr lang="en-US" dirty="0" smtClean="0"/>
              <a:t>Firstly the </a:t>
            </a:r>
            <a:r>
              <a:rPr lang="en-US" dirty="0" err="1" smtClean="0"/>
              <a:t>organiser</a:t>
            </a:r>
            <a:r>
              <a:rPr lang="en-US" dirty="0" smtClean="0"/>
              <a:t> create the floor plan with our website tool, and while also doing creating data for the android application.</a:t>
            </a:r>
          </a:p>
          <a:p>
            <a:endParaRPr lang="en-US" dirty="0" smtClean="0"/>
          </a:p>
          <a:p>
            <a:r>
              <a:rPr lang="en-US" dirty="0" smtClean="0"/>
              <a:t>- When the exhibition is ready, users can scan a </a:t>
            </a:r>
            <a:r>
              <a:rPr lang="en-US" dirty="0" err="1" smtClean="0"/>
              <a:t>sepcial</a:t>
            </a:r>
            <a:r>
              <a:rPr lang="en-US" dirty="0" smtClean="0"/>
              <a:t> NFC tag to enter the exhibition.</a:t>
            </a:r>
          </a:p>
          <a:p>
            <a:endParaRPr lang="en-US" dirty="0" smtClean="0"/>
          </a:p>
          <a:p>
            <a:r>
              <a:rPr lang="en-US" dirty="0" smtClean="0"/>
              <a:t>- The user can subscribe to different booths to gain </a:t>
            </a:r>
            <a:r>
              <a:rPr lang="en-US" dirty="0" err="1" smtClean="0"/>
              <a:t>relavant</a:t>
            </a:r>
            <a:r>
              <a:rPr lang="en-US" dirty="0" smtClean="0"/>
              <a:t> information. The users receives information by feeds, the feeds are</a:t>
            </a:r>
          </a:p>
          <a:p>
            <a:r>
              <a:rPr lang="en-US" dirty="0" smtClean="0"/>
              <a:t>created by booths. The users only receives feeds from booths they are subscribed to.</a:t>
            </a:r>
          </a:p>
          <a:p>
            <a:endParaRPr lang="en-US" dirty="0" smtClean="0"/>
          </a:p>
          <a:p>
            <a:r>
              <a:rPr lang="en-US" dirty="0" smtClean="0"/>
              <a:t>- The user can also see a schedule of the exhibition, that are </a:t>
            </a:r>
            <a:r>
              <a:rPr lang="en-US" dirty="0" err="1" smtClean="0"/>
              <a:t>sceduled</a:t>
            </a:r>
            <a:r>
              <a:rPr lang="en-US" dirty="0" smtClean="0"/>
              <a:t> ahead of time, this could be presentation of a new</a:t>
            </a:r>
          </a:p>
          <a:p>
            <a:r>
              <a:rPr lang="en-US" dirty="0" smtClean="0"/>
              <a:t>product.</a:t>
            </a:r>
          </a:p>
          <a:p>
            <a:endParaRPr lang="en-US" dirty="0" smtClean="0"/>
          </a:p>
          <a:p>
            <a:r>
              <a:rPr lang="en-US" dirty="0" smtClean="0"/>
              <a:t>- With the help of the floor plan the user can also navigate to different booths, he uses the NFC tags to tell the application about</a:t>
            </a:r>
          </a:p>
          <a:p>
            <a:r>
              <a:rPr lang="en-US" dirty="0" smtClean="0"/>
              <a:t>his current location.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25B94-4E10-44D2-A035-418132905008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9756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The motivation for our application is to make it easy for </a:t>
            </a:r>
            <a:r>
              <a:rPr lang="en-US" dirty="0" err="1" smtClean="0"/>
              <a:t>organisers</a:t>
            </a:r>
            <a:r>
              <a:rPr lang="en-US" dirty="0" smtClean="0"/>
              <a:t> of exhibitions to enter the mobile platform. With</a:t>
            </a:r>
          </a:p>
          <a:p>
            <a:r>
              <a:rPr lang="en-US" dirty="0" smtClean="0"/>
              <a:t>a website tool to ease the creation and administration.</a:t>
            </a:r>
          </a:p>
          <a:p>
            <a:r>
              <a:rPr lang="en-US" dirty="0" smtClean="0"/>
              <a:t>The users will have the same application for different exhibitions, so the user will not have download different application for different exhibitions.</a:t>
            </a:r>
          </a:p>
          <a:p>
            <a:endParaRPr lang="en-US" dirty="0" smtClean="0"/>
          </a:p>
          <a:p>
            <a:r>
              <a:rPr lang="en-US" dirty="0" smtClean="0"/>
              <a:t>- We would not exclude big indoors exhibitions, so navigation should also be possible indoors.</a:t>
            </a:r>
          </a:p>
          <a:p>
            <a:endParaRPr lang="en-US" dirty="0" smtClean="0"/>
          </a:p>
          <a:p>
            <a:r>
              <a:rPr lang="en-US" dirty="0" smtClean="0"/>
              <a:t>- We also don't want to spam the users of the application, so there should also be possible to </a:t>
            </a:r>
            <a:r>
              <a:rPr lang="en-US" dirty="0" err="1" smtClean="0"/>
              <a:t>personalise</a:t>
            </a:r>
            <a:r>
              <a:rPr lang="en-US" dirty="0" smtClean="0"/>
              <a:t> the application.</a:t>
            </a:r>
          </a:p>
          <a:p>
            <a:endParaRPr lang="en-US" dirty="0" smtClean="0"/>
          </a:p>
          <a:p>
            <a:r>
              <a:rPr lang="en-US" dirty="0" smtClean="0"/>
              <a:t>- It </a:t>
            </a:r>
            <a:r>
              <a:rPr lang="en-US" dirty="0" err="1" smtClean="0"/>
              <a:t>should'nt</a:t>
            </a:r>
            <a:r>
              <a:rPr lang="en-US" dirty="0" smtClean="0"/>
              <a:t> be hard to create an exhibition and manage it.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25B94-4E10-44D2-A035-418132905008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6571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t>09-06-2014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952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t>09-06-2014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570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t>09-06-2014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1491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57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t>09-06-2014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148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t>09-06-2014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454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t>09-06-2014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193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t>09-06-2014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661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t>09-06-2014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863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t>09-06-2014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242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t>09-06-2014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583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t>09-06-2014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910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B3BFA-33DE-4ACD-A365-AD6885A87E12}" type="datetimeFigureOut">
              <a:rPr lang="da-DK" smtClean="0"/>
              <a:t>09-06-2014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795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7" y="2420890"/>
            <a:ext cx="5536756" cy="102327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lnSpc>
                <a:spcPts val="3960"/>
              </a:lnSpc>
              <a:tabLst>
                <a:tab pos="1676358" algn="l"/>
              </a:tabLst>
            </a:pPr>
            <a:r>
              <a:rPr lang="en-GB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Search by ingredients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700" y="5576322"/>
            <a:ext cx="1543271" cy="1009771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4" algn="ctr"/>
            <a:r>
              <a:rPr lang="en-US" sz="1200" kern="0" cap="all" spc="200" dirty="0" err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Jesper</a:t>
            </a:r>
            <a:r>
              <a:rPr lang="en-US" sz="1200" kern="0" cap="all" spc="200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R. Andersen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897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1" y="562803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34" algn="l"/>
                <a:tab pos="2152597" algn="l"/>
                <a:tab pos="3412405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Search by ingredients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202"/>
            <a:ext cx="7588059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Precedence function</a:t>
            </a:r>
            <a:endParaRPr lang="en-US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US" sz="1600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355600" indent="-342900">
              <a:buFont typeface="+mj-lt"/>
              <a:buAutoNum type="arabicPeriod"/>
            </a:pPr>
            <a:r>
              <a:rPr lang="en-GB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Remove recipes without any matching </a:t>
            </a:r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ingredients.</a:t>
            </a:r>
          </a:p>
          <a:p>
            <a:pPr marL="355600" indent="-342900">
              <a:buFont typeface="+mj-lt"/>
              <a:buAutoNum type="arabicPeriod"/>
            </a:pPr>
            <a:endParaRPr lang="en-GB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355600" indent="-342900">
              <a:buFont typeface="+mj-lt"/>
              <a:buAutoNum type="arabicPeriod"/>
            </a:pPr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Sort </a:t>
            </a:r>
            <a:r>
              <a:rPr lang="en-GB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by least missing optional ingredients</a:t>
            </a:r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</a:p>
          <a:p>
            <a:pPr marL="355600" indent="-342900">
              <a:buFont typeface="+mj-lt"/>
              <a:buAutoNum type="arabicPeriod"/>
            </a:pPr>
            <a:endParaRPr lang="en-GB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355600" indent="-342900">
              <a:buFont typeface="+mj-lt"/>
              <a:buAutoNum type="arabicPeriod"/>
            </a:pPr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Sort </a:t>
            </a:r>
            <a:r>
              <a:rPr lang="en-GB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by most matching optional ingredients</a:t>
            </a:r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</a:p>
          <a:p>
            <a:pPr marL="355600" indent="-342900">
              <a:buFont typeface="+mj-lt"/>
              <a:buAutoNum type="arabicPeriod"/>
            </a:pPr>
            <a:endParaRPr lang="en-GB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355600" indent="-342900">
              <a:buFont typeface="+mj-lt"/>
              <a:buAutoNum type="arabicPeriod"/>
            </a:pPr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Sort </a:t>
            </a:r>
            <a:r>
              <a:rPr lang="en-GB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by least missing mandatory ingredients</a:t>
            </a:r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</a:p>
          <a:p>
            <a:pPr marL="355600" indent="-342900">
              <a:buFont typeface="+mj-lt"/>
              <a:buAutoNum type="arabicPeriod"/>
            </a:pPr>
            <a:endParaRPr lang="en-GB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355600" indent="-342900">
              <a:buFont typeface="+mj-lt"/>
              <a:buAutoNum type="arabicPeriod"/>
            </a:pPr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Sort </a:t>
            </a:r>
            <a:r>
              <a:rPr lang="en-GB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by most matching mandatory </a:t>
            </a:r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ingredients</a:t>
            </a:r>
            <a:r>
              <a:rPr lang="en-GB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endParaRPr lang="en-GB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1" y="6137891"/>
            <a:ext cx="3682707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1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19" algn="ctr">
              <a:spcBef>
                <a:spcPts val="180"/>
              </a:spcBef>
            </a:pPr>
            <a:r>
              <a:rPr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15608" y="139539"/>
            <a:ext cx="3528392" cy="101566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Motivation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concept</a:t>
            </a:r>
            <a:endParaRPr lang="da-DK" sz="1000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design</a:t>
            </a: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Floor plan</a:t>
            </a:r>
            <a:endParaRPr lang="en-GB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Website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communication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  <p:sp>
        <p:nvSpPr>
          <p:cNvPr id="7" name="object 4"/>
          <p:cNvSpPr txBox="1">
            <a:spLocks/>
          </p:cNvSpPr>
          <p:nvPr/>
        </p:nvSpPr>
        <p:spPr>
          <a:xfrm>
            <a:off x="2540147" y="5952021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6</a:t>
            </a:r>
            <a:r>
              <a:rPr lang="da-DK" sz="851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 </a:t>
            </a:r>
            <a:r>
              <a:rPr lang="da-DK" sz="851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32  </a:t>
            </a: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1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06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1" y="562803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34" algn="l"/>
                <a:tab pos="2152597" algn="l"/>
                <a:tab pos="3412405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Matching ingredients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202"/>
            <a:ext cx="7588059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Calculate how many of the user specified ingredients exists in each recipe.</a:t>
            </a:r>
          </a:p>
          <a:p>
            <a:pPr marL="355600" indent="-342900">
              <a:buFont typeface="+mj-lt"/>
              <a:buAutoNum type="arabicPeriod"/>
            </a:pPr>
            <a:endParaRPr lang="en-GB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355600" indent="-342900">
              <a:buFont typeface="+mj-lt"/>
              <a:buAutoNum type="arabicPeriod"/>
            </a:pPr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Find all quantities that contains an ingredient specified by the user.</a:t>
            </a:r>
            <a:b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</a:t>
            </a:r>
            <a:r>
              <a:rPr lang="en-GB" sz="1600" i="1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$</a:t>
            </a:r>
            <a:r>
              <a:rPr lang="en-GB" sz="1600" i="1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quantityQuery</a:t>
            </a:r>
            <a:endParaRPr lang="en-GB" sz="1600" i="1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355600" indent="-342900">
              <a:buFont typeface="+mj-lt"/>
              <a:buAutoNum type="arabicPeriod"/>
            </a:pPr>
            <a:endParaRPr lang="en-GB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355600" indent="-342900">
              <a:buFont typeface="+mj-lt"/>
              <a:buAutoNum type="arabicPeriod"/>
            </a:pPr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Check Whether each quantity appear as a part of a mandatory and/or an optional exchangeable.</a:t>
            </a:r>
            <a:b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</a:t>
            </a:r>
            <a:r>
              <a:rPr lang="en-GB" sz="1600" i="1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$</a:t>
            </a:r>
            <a:r>
              <a:rPr lang="en-GB" sz="1600" i="1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ingredientQuery</a:t>
            </a:r>
            <a:endParaRPr lang="en-GB" sz="1600" i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355600" indent="-342900">
              <a:buFont typeface="+mj-lt"/>
              <a:buAutoNum type="arabicPeriod"/>
            </a:pPr>
            <a:endParaRPr lang="en-GB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355600" indent="-342900">
              <a:buFont typeface="+mj-lt"/>
              <a:buAutoNum type="arabicPeriod"/>
            </a:pPr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Count the number of distinct matching mandatory and optional ingredients for each recipe.</a:t>
            </a:r>
            <a:b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</a:t>
            </a:r>
            <a:r>
              <a:rPr lang="en-GB" sz="1600" i="1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$</a:t>
            </a:r>
            <a:r>
              <a:rPr lang="en-GB" sz="1600" i="1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matchingQuery</a:t>
            </a:r>
            <a:r>
              <a:rPr lang="en-GB" sz="1600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/>
            </a:r>
            <a:br>
              <a:rPr lang="en-GB" sz="1600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endParaRPr lang="en-GB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1" y="6137891"/>
            <a:ext cx="3682707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1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19" algn="ctr">
              <a:spcBef>
                <a:spcPts val="180"/>
              </a:spcBef>
            </a:pPr>
            <a:r>
              <a:rPr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15608" y="139539"/>
            <a:ext cx="3528392" cy="101566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Motivation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concept</a:t>
            </a:r>
            <a:endParaRPr lang="da-DK" sz="1000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design</a:t>
            </a: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Floor plan</a:t>
            </a:r>
            <a:endParaRPr lang="en-GB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Website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communication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  <p:sp>
        <p:nvSpPr>
          <p:cNvPr id="7" name="object 4"/>
          <p:cNvSpPr txBox="1">
            <a:spLocks/>
          </p:cNvSpPr>
          <p:nvPr/>
        </p:nvSpPr>
        <p:spPr>
          <a:xfrm>
            <a:off x="2540147" y="5952021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6</a:t>
            </a:r>
            <a:r>
              <a:rPr lang="da-DK" sz="851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 </a:t>
            </a:r>
            <a:r>
              <a:rPr lang="da-DK" sz="851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32  </a:t>
            </a: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1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741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1" y="562803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34" algn="l"/>
                <a:tab pos="2152597" algn="l"/>
                <a:tab pos="3412405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Missing ingredients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202"/>
            <a:ext cx="7588059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Calculate </a:t>
            </a:r>
            <a:r>
              <a:rPr lang="en-GB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how many not covered </a:t>
            </a:r>
            <a:r>
              <a:rPr lang="en-GB" b="1" cap="all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exchangeables</a:t>
            </a: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GB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exists in each recipe</a:t>
            </a: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</a:p>
          <a:p>
            <a:pPr marL="12700"/>
            <a:r>
              <a:rPr lang="en-GB" sz="1600" i="1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$</a:t>
            </a:r>
            <a:r>
              <a:rPr lang="en-GB" sz="1600" i="1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lackingQuery</a:t>
            </a:r>
            <a:endParaRPr lang="en-GB" sz="1600" i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355600" indent="-342900">
              <a:buFont typeface="+mj-lt"/>
              <a:buAutoNum type="arabicPeriod"/>
            </a:pPr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Find all </a:t>
            </a:r>
            <a:r>
              <a:rPr lang="en-GB" sz="1600" cap="all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exchangeables</a:t>
            </a:r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that does not contain an ingredient specified by the user or an ignored ingredient.</a:t>
            </a:r>
          </a:p>
          <a:p>
            <a:pPr marL="355600" indent="-342900">
              <a:buFont typeface="+mj-lt"/>
              <a:buAutoNum type="arabicPeriod"/>
            </a:pPr>
            <a:endParaRPr lang="en-GB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355600" indent="-342900">
              <a:buFont typeface="+mj-lt"/>
              <a:buAutoNum type="arabicPeriod"/>
            </a:pPr>
            <a:r>
              <a:rPr lang="en-GB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Count the number of </a:t>
            </a:r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mandatory </a:t>
            </a:r>
            <a:r>
              <a:rPr lang="en-GB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 optional </a:t>
            </a:r>
            <a:r>
              <a:rPr lang="en-GB" sz="1600" cap="all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exhangeables</a:t>
            </a:r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for each recipe.</a:t>
            </a:r>
          </a:p>
        </p:txBody>
      </p:sp>
      <p:sp>
        <p:nvSpPr>
          <p:cNvPr id="9" name="object 7"/>
          <p:cNvSpPr txBox="1"/>
          <p:nvPr/>
        </p:nvSpPr>
        <p:spPr>
          <a:xfrm>
            <a:off x="2743201" y="6137891"/>
            <a:ext cx="3682707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1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19" algn="ctr">
              <a:spcBef>
                <a:spcPts val="180"/>
              </a:spcBef>
            </a:pPr>
            <a:r>
              <a:rPr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15608" y="139539"/>
            <a:ext cx="3528392" cy="101566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Motivation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concept</a:t>
            </a:r>
            <a:endParaRPr lang="da-DK" sz="1000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design</a:t>
            </a: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Floor plan</a:t>
            </a:r>
            <a:endParaRPr lang="en-GB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Website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communication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  <p:sp>
        <p:nvSpPr>
          <p:cNvPr id="7" name="object 4"/>
          <p:cNvSpPr txBox="1">
            <a:spLocks/>
          </p:cNvSpPr>
          <p:nvPr/>
        </p:nvSpPr>
        <p:spPr>
          <a:xfrm>
            <a:off x="2540147" y="5952021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6</a:t>
            </a:r>
            <a:r>
              <a:rPr lang="da-DK" sz="851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 </a:t>
            </a:r>
            <a:r>
              <a:rPr lang="da-DK" sz="851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32  </a:t>
            </a: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1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109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1" y="562803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34" algn="l"/>
                <a:tab pos="2152597" algn="l"/>
                <a:tab pos="3412405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Sort result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202"/>
            <a:ext cx="7588059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GB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rder the result according </a:t>
            </a:r>
            <a:r>
              <a:rPr lang="en-GB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to the precedence </a:t>
            </a: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function.</a:t>
            </a:r>
          </a:p>
          <a:p>
            <a:pPr marL="12700"/>
            <a:r>
              <a:rPr lang="en-GB" i="1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$</a:t>
            </a:r>
            <a:r>
              <a:rPr lang="en-GB" i="1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sortingQuery</a:t>
            </a: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1" y="6137891"/>
            <a:ext cx="3682707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1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19" algn="ctr">
              <a:spcBef>
                <a:spcPts val="180"/>
              </a:spcBef>
            </a:pPr>
            <a:r>
              <a:rPr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15608" y="139539"/>
            <a:ext cx="3528392" cy="101566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1000" b="1" cap="all" spc="200" dirty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Motivation</a:t>
            </a:r>
            <a:endParaRPr lang="da-DK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concept</a:t>
            </a:r>
            <a:endParaRPr lang="da-DK" sz="1000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design</a:t>
            </a: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Floor plan</a:t>
            </a:r>
            <a:endParaRPr lang="en-GB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Website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communication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  <p:sp>
        <p:nvSpPr>
          <p:cNvPr id="7" name="object 4"/>
          <p:cNvSpPr txBox="1">
            <a:spLocks/>
          </p:cNvSpPr>
          <p:nvPr/>
        </p:nvSpPr>
        <p:spPr>
          <a:xfrm>
            <a:off x="2540147" y="5952021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6</a:t>
            </a:r>
            <a:r>
              <a:rPr lang="da-DK" sz="851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 </a:t>
            </a:r>
            <a:r>
              <a:rPr lang="da-DK" sz="851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32  </a:t>
            </a: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1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418834"/>
              </p:ext>
            </p:extLst>
          </p:nvPr>
        </p:nvGraphicFramePr>
        <p:xfrm>
          <a:off x="2856740" y="1847528"/>
          <a:ext cx="587933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55923"/>
                <a:gridCol w="1266940"/>
                <a:gridCol w="1101686"/>
                <a:gridCol w="1035586"/>
              </a:tblGrid>
              <a:tr h="206204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Recipe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Mandatory matching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Mandatory missing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Optional matching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Optional missing</a:t>
                      </a:r>
                      <a:endParaRPr lang="en-GB" sz="1600" dirty="0"/>
                    </a:p>
                  </a:txBody>
                  <a:tcPr anchor="ctr"/>
                </a:tc>
              </a:tr>
              <a:tr h="117831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Boiled</a:t>
                      </a:r>
                      <a:r>
                        <a:rPr lang="en-GB" sz="1600" baseline="0" dirty="0" smtClean="0"/>
                        <a:t> egg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0</a:t>
                      </a:r>
                      <a:endParaRPr lang="en-GB" sz="1600" dirty="0"/>
                    </a:p>
                  </a:txBody>
                  <a:tcPr/>
                </a:tc>
              </a:tr>
              <a:tr h="117831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Cookies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4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3</a:t>
                      </a:r>
                      <a:endParaRPr lang="en-GB" sz="1600" dirty="0"/>
                    </a:p>
                  </a:txBody>
                  <a:tcPr/>
                </a:tc>
              </a:tr>
              <a:tr h="117831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Ice</a:t>
                      </a:r>
                      <a:r>
                        <a:rPr lang="en-GB" sz="1600" baseline="0" dirty="0" smtClean="0"/>
                        <a:t> cream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</a:tr>
              <a:tr h="117831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Bread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4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2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070491"/>
              </p:ext>
            </p:extLst>
          </p:nvPr>
        </p:nvGraphicFramePr>
        <p:xfrm>
          <a:off x="2845725" y="3970088"/>
          <a:ext cx="587933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55923"/>
                <a:gridCol w="1266940"/>
                <a:gridCol w="1101686"/>
                <a:gridCol w="1035586"/>
              </a:tblGrid>
              <a:tr h="324399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Recipe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Mandatory matching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Mandatory missing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Optional matching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Optional missing</a:t>
                      </a:r>
                      <a:endParaRPr lang="en-GB" sz="1600" dirty="0"/>
                    </a:p>
                  </a:txBody>
                  <a:tcPr anchor="ctr"/>
                </a:tc>
              </a:tr>
              <a:tr h="18781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Cookies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4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3</a:t>
                      </a:r>
                      <a:endParaRPr lang="en-GB" sz="1600" dirty="0"/>
                    </a:p>
                  </a:txBody>
                  <a:tcPr/>
                </a:tc>
              </a:tr>
              <a:tr h="18781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Bread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4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2</a:t>
                      </a:r>
                      <a:endParaRPr lang="en-GB" sz="1600" dirty="0"/>
                    </a:p>
                  </a:txBody>
                  <a:tcPr/>
                </a:tc>
              </a:tr>
              <a:tr h="18781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Ice</a:t>
                      </a:r>
                      <a:r>
                        <a:rPr lang="en-GB" sz="1600" baseline="0" dirty="0" smtClean="0"/>
                        <a:t> cream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</a:tr>
              <a:tr h="18781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Boiled</a:t>
                      </a:r>
                      <a:r>
                        <a:rPr lang="en-GB" sz="1600" baseline="0" dirty="0" smtClean="0"/>
                        <a:t> egg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0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urved Right Arrow 5"/>
          <p:cNvSpPr/>
          <p:nvPr/>
        </p:nvSpPr>
        <p:spPr>
          <a:xfrm>
            <a:off x="1509311" y="2952520"/>
            <a:ext cx="931684" cy="163049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09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1" y="562803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34" algn="l"/>
                <a:tab pos="2152597" algn="l"/>
                <a:tab pos="3412405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Future work</a:t>
            </a:r>
            <a:endParaRPr lang="en-GB"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202"/>
            <a:ext cx="7969060" cy="4074001"/>
          </a:xfrm>
          <a:prstGeom prst="rect">
            <a:avLst/>
          </a:prstGeom>
        </p:spPr>
        <p:txBody>
          <a:bodyPr vert="horz" wrap="square" lIns="0" tIns="0" rIns="0" bIns="0" numCol="2" rtlCol="0">
            <a:noAutofit/>
          </a:bodyPr>
          <a:lstStyle/>
          <a:p>
            <a:pPr marL="12700"/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Shopping list</a:t>
            </a:r>
          </a:p>
          <a:p>
            <a:pPr marL="12700"/>
            <a:endParaRPr lang="en-GB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Start page</a:t>
            </a:r>
          </a:p>
          <a:p>
            <a:pPr marL="12700"/>
            <a:endParaRPr lang="en-GB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Recipe filters</a:t>
            </a:r>
          </a:p>
          <a:p>
            <a:pPr marL="12700"/>
            <a:endParaRPr lang="en-GB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Sharing</a:t>
            </a:r>
          </a:p>
          <a:p>
            <a:pPr marL="12700"/>
            <a:endParaRPr lang="en-GB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Recipe cache</a:t>
            </a:r>
          </a:p>
          <a:p>
            <a:pPr marL="12700"/>
            <a:endParaRPr lang="en-GB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600" strike="sngStrike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Recipe license</a:t>
            </a:r>
          </a:p>
          <a:p>
            <a:pPr marL="12700"/>
            <a:endParaRPr lang="en-GB" sz="1600" strike="sngStrike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Conversion</a:t>
            </a:r>
          </a:p>
          <a:p>
            <a:pPr marL="12700"/>
            <a:endParaRPr lang="en-GB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Recipe references</a:t>
            </a:r>
          </a:p>
          <a:p>
            <a:pPr marL="12700"/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Settings</a:t>
            </a:r>
          </a:p>
          <a:p>
            <a:pPr marL="12700"/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Scaling of recipes</a:t>
            </a:r>
          </a:p>
          <a:p>
            <a:pPr marL="12700"/>
            <a:endParaRPr lang="en-GB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Intelligent sort of ingredients</a:t>
            </a:r>
          </a:p>
          <a:p>
            <a:pPr marL="12700"/>
            <a:endParaRPr lang="en-GB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User created recipes</a:t>
            </a:r>
          </a:p>
          <a:p>
            <a:pPr marL="12700"/>
            <a:endParaRPr lang="en-GB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Localisation</a:t>
            </a:r>
          </a:p>
          <a:p>
            <a:pPr marL="12700"/>
            <a:endParaRPr lang="en-GB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Log interesting ingredient searches</a:t>
            </a:r>
          </a:p>
          <a:p>
            <a:pPr marL="12700"/>
            <a:endParaRPr lang="en-GB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Revoke Google account access</a:t>
            </a:r>
            <a:endParaRPr lang="en-GB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1" y="6137891"/>
            <a:ext cx="3682707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1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19" algn="ctr">
              <a:spcBef>
                <a:spcPts val="180"/>
              </a:spcBef>
            </a:pPr>
            <a:r>
              <a:rPr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15608" y="139539"/>
            <a:ext cx="3528392" cy="101566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1000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Motivation</a:t>
            </a:r>
            <a:endParaRPr lang="da-DK" sz="1000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concept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design</a:t>
            </a: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Floor plan</a:t>
            </a:r>
            <a:endParaRPr lang="en-GB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Website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communication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  <p:sp>
        <p:nvSpPr>
          <p:cNvPr id="12" name="object 4"/>
          <p:cNvSpPr txBox="1">
            <a:spLocks/>
          </p:cNvSpPr>
          <p:nvPr/>
        </p:nvSpPr>
        <p:spPr>
          <a:xfrm>
            <a:off x="2540147" y="5952021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fld id="{80E1DA1B-E50B-4430-BFAD-650A8158D5AA}" type="slidenum"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6</a:t>
            </a:fld>
            <a:r>
              <a:rPr lang="da-DK" sz="851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 </a:t>
            </a:r>
            <a:r>
              <a:rPr lang="da-DK" sz="851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32  </a:t>
            </a: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1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564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1107</TotalTime>
  <Words>1069</Words>
  <Application>Microsoft Office PowerPoint</Application>
  <PresentationFormat>On-screen Show (4:3)</PresentationFormat>
  <Paragraphs>236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Search by ingredients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</dc:title>
  <dc:creator>Jacob Wortmann</dc:creator>
  <cp:lastModifiedBy>Sam</cp:lastModifiedBy>
  <cp:revision>106</cp:revision>
  <dcterms:created xsi:type="dcterms:W3CDTF">2014-01-11T16:25:36Z</dcterms:created>
  <dcterms:modified xsi:type="dcterms:W3CDTF">2014-06-09T23:03:29Z</dcterms:modified>
</cp:coreProperties>
</file>