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3" r:id="rId21"/>
    <p:sldId id="282" r:id="rId22"/>
    <p:sldId id="301" r:id="rId23"/>
    <p:sldId id="305" r:id="rId24"/>
    <p:sldId id="302" r:id="rId25"/>
    <p:sldId id="284" r:id="rId26"/>
    <p:sldId id="280" r:id="rId27"/>
    <p:sldId id="285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57571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501317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9672" y="39330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452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68164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454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Slide 24</vt:lpstr>
      <vt:lpstr>Conclusion</vt:lpstr>
      <vt:lpstr>Slide 26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64</cp:revision>
  <dcterms:created xsi:type="dcterms:W3CDTF">2013-01-09T09:33:18Z</dcterms:created>
  <dcterms:modified xsi:type="dcterms:W3CDTF">2013-06-24T09:27:35Z</dcterms:modified>
</cp:coreProperties>
</file>